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288" r:id="rId3"/>
    <p:sldId id="256" r:id="rId4"/>
    <p:sldId id="289" r:id="rId5"/>
    <p:sldId id="258" r:id="rId6"/>
    <p:sldId id="290" r:id="rId7"/>
    <p:sldId id="281" r:id="rId8"/>
    <p:sldId id="291" r:id="rId9"/>
    <p:sldId id="282" r:id="rId10"/>
    <p:sldId id="292" r:id="rId11"/>
    <p:sldId id="283" r:id="rId12"/>
    <p:sldId id="293" r:id="rId13"/>
    <p:sldId id="284" r:id="rId14"/>
    <p:sldId id="294" r:id="rId15"/>
    <p:sldId id="285" r:id="rId16"/>
    <p:sldId id="295" r:id="rId17"/>
    <p:sldId id="286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D4F72-B1AD-44CA-9E7D-3C38511FAA32}" v="3" dt="2025-05-09T09:04:16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64322" autoAdjust="0"/>
  </p:normalViewPr>
  <p:slideViewPr>
    <p:cSldViewPr snapToGrid="0">
      <p:cViewPr varScale="1">
        <p:scale>
          <a:sx n="67" d="100"/>
          <a:sy n="67" d="100"/>
        </p:scale>
        <p:origin x="13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AB30C432-55E8-4C80-9494-77534E6ADB43}"/>
    <pc:docChg chg="custSel modSld">
      <pc:chgData name="Alfred Smith" userId="3c60a3631c0db8ad" providerId="LiveId" clId="{AB30C432-55E8-4C80-9494-77534E6ADB43}" dt="2025-03-28T08:43:02.412" v="18"/>
      <pc:docMkLst>
        <pc:docMk/>
      </pc:docMkLst>
      <pc:sldChg chg="addSp delSp modSp mod">
        <pc:chgData name="Alfred Smith" userId="3c60a3631c0db8ad" providerId="LiveId" clId="{AB30C432-55E8-4C80-9494-77534E6ADB43}" dt="2025-03-28T08:41:51.433" v="6"/>
        <pc:sldMkLst>
          <pc:docMk/>
          <pc:sldMk cId="525752733" sldId="258"/>
        </pc:sldMkLst>
        <pc:spChg chg="add mod">
          <ac:chgData name="Alfred Smith" userId="3c60a3631c0db8ad" providerId="LiveId" clId="{AB30C432-55E8-4C80-9494-77534E6ADB43}" dt="2025-03-28T08:41:51.433" v="6"/>
          <ac:spMkLst>
            <pc:docMk/>
            <pc:sldMk cId="525752733" sldId="258"/>
            <ac:spMk id="3" creationId="{2F046280-4AB9-2D04-74DC-7AB4CAAA6C84}"/>
          </ac:spMkLst>
        </pc:spChg>
        <pc:spChg chg="add mod">
          <ac:chgData name="Alfred Smith" userId="3c60a3631c0db8ad" providerId="LiveId" clId="{AB30C432-55E8-4C80-9494-77534E6ADB43}" dt="2025-03-28T08:41:51.433" v="6"/>
          <ac:spMkLst>
            <pc:docMk/>
            <pc:sldMk cId="525752733" sldId="258"/>
            <ac:spMk id="5" creationId="{0E7A7D6F-5A9F-350D-ED96-D6286E7638A8}"/>
          </ac:spMkLst>
        </pc:spChg>
      </pc:sldChg>
      <pc:sldChg chg="addSp delSp modSp mod">
        <pc:chgData name="Alfred Smith" userId="3c60a3631c0db8ad" providerId="LiveId" clId="{AB30C432-55E8-4C80-9494-77534E6ADB43}" dt="2025-03-28T08:42:02.033" v="8"/>
        <pc:sldMkLst>
          <pc:docMk/>
          <pc:sldMk cId="2044568653" sldId="281"/>
        </pc:sldMkLst>
        <pc:spChg chg="add mod">
          <ac:chgData name="Alfred Smith" userId="3c60a3631c0db8ad" providerId="LiveId" clId="{AB30C432-55E8-4C80-9494-77534E6ADB43}" dt="2025-03-28T08:42:02.033" v="8"/>
          <ac:spMkLst>
            <pc:docMk/>
            <pc:sldMk cId="2044568653" sldId="281"/>
            <ac:spMk id="2" creationId="{DC2E630D-75FA-E691-F432-B8BA23893097}"/>
          </ac:spMkLst>
        </pc:spChg>
        <pc:spChg chg="add mod">
          <ac:chgData name="Alfred Smith" userId="3c60a3631c0db8ad" providerId="LiveId" clId="{AB30C432-55E8-4C80-9494-77534E6ADB43}" dt="2025-03-28T08:42:02.033" v="8"/>
          <ac:spMkLst>
            <pc:docMk/>
            <pc:sldMk cId="2044568653" sldId="281"/>
            <ac:spMk id="3" creationId="{3937C5ED-23C5-DEFF-7632-41E31F0AE9F2}"/>
          </ac:spMkLst>
        </pc:spChg>
      </pc:sldChg>
      <pc:sldChg chg="addSp delSp modSp mod">
        <pc:chgData name="Alfred Smith" userId="3c60a3631c0db8ad" providerId="LiveId" clId="{AB30C432-55E8-4C80-9494-77534E6ADB43}" dt="2025-03-28T08:42:17.922" v="10"/>
        <pc:sldMkLst>
          <pc:docMk/>
          <pc:sldMk cId="3681266347" sldId="282"/>
        </pc:sldMkLst>
        <pc:spChg chg="add mod">
          <ac:chgData name="Alfred Smith" userId="3c60a3631c0db8ad" providerId="LiveId" clId="{AB30C432-55E8-4C80-9494-77534E6ADB43}" dt="2025-03-28T08:42:17.922" v="10"/>
          <ac:spMkLst>
            <pc:docMk/>
            <pc:sldMk cId="3681266347" sldId="282"/>
            <ac:spMk id="2" creationId="{A389A7A0-AFBD-90F3-652B-227B7FAE012F}"/>
          </ac:spMkLst>
        </pc:spChg>
        <pc:spChg chg="add mod">
          <ac:chgData name="Alfred Smith" userId="3c60a3631c0db8ad" providerId="LiveId" clId="{AB30C432-55E8-4C80-9494-77534E6ADB43}" dt="2025-03-28T08:42:17.922" v="10"/>
          <ac:spMkLst>
            <pc:docMk/>
            <pc:sldMk cId="3681266347" sldId="282"/>
            <ac:spMk id="5" creationId="{43AE81AB-5639-15CA-50D5-9C4C4063044B}"/>
          </ac:spMkLst>
        </pc:spChg>
      </pc:sldChg>
      <pc:sldChg chg="addSp delSp modSp mod">
        <pc:chgData name="Alfred Smith" userId="3c60a3631c0db8ad" providerId="LiveId" clId="{AB30C432-55E8-4C80-9494-77534E6ADB43}" dt="2025-03-28T08:42:31.767" v="12"/>
        <pc:sldMkLst>
          <pc:docMk/>
          <pc:sldMk cId="26953390" sldId="283"/>
        </pc:sldMkLst>
        <pc:spChg chg="add mod">
          <ac:chgData name="Alfred Smith" userId="3c60a3631c0db8ad" providerId="LiveId" clId="{AB30C432-55E8-4C80-9494-77534E6ADB43}" dt="2025-03-28T08:42:31.767" v="12"/>
          <ac:spMkLst>
            <pc:docMk/>
            <pc:sldMk cId="26953390" sldId="283"/>
            <ac:spMk id="2" creationId="{74D135F1-12BC-F00F-1BE3-00845CF619AE}"/>
          </ac:spMkLst>
        </pc:spChg>
        <pc:spChg chg="add mod">
          <ac:chgData name="Alfred Smith" userId="3c60a3631c0db8ad" providerId="LiveId" clId="{AB30C432-55E8-4C80-9494-77534E6ADB43}" dt="2025-03-28T08:42:31.767" v="12"/>
          <ac:spMkLst>
            <pc:docMk/>
            <pc:sldMk cId="26953390" sldId="283"/>
            <ac:spMk id="3" creationId="{B5A16400-33A1-81FF-B14E-4B6DEA7CDF4F}"/>
          </ac:spMkLst>
        </pc:spChg>
      </pc:sldChg>
      <pc:sldChg chg="addSp delSp modSp mod">
        <pc:chgData name="Alfred Smith" userId="3c60a3631c0db8ad" providerId="LiveId" clId="{AB30C432-55E8-4C80-9494-77534E6ADB43}" dt="2025-03-28T08:42:40.803" v="14"/>
        <pc:sldMkLst>
          <pc:docMk/>
          <pc:sldMk cId="2872476414" sldId="284"/>
        </pc:sldMkLst>
        <pc:spChg chg="add mod">
          <ac:chgData name="Alfred Smith" userId="3c60a3631c0db8ad" providerId="LiveId" clId="{AB30C432-55E8-4C80-9494-77534E6ADB43}" dt="2025-03-28T08:42:40.803" v="14"/>
          <ac:spMkLst>
            <pc:docMk/>
            <pc:sldMk cId="2872476414" sldId="284"/>
            <ac:spMk id="2" creationId="{A0FB8BBD-496B-C25D-6B9C-7D7614BF09F2}"/>
          </ac:spMkLst>
        </pc:spChg>
        <pc:spChg chg="add mod">
          <ac:chgData name="Alfred Smith" userId="3c60a3631c0db8ad" providerId="LiveId" clId="{AB30C432-55E8-4C80-9494-77534E6ADB43}" dt="2025-03-28T08:42:40.803" v="14"/>
          <ac:spMkLst>
            <pc:docMk/>
            <pc:sldMk cId="2872476414" sldId="284"/>
            <ac:spMk id="5" creationId="{BB926E78-F927-CEE8-92A5-33B9C52B1BEA}"/>
          </ac:spMkLst>
        </pc:spChg>
      </pc:sldChg>
      <pc:sldChg chg="addSp delSp modSp mod">
        <pc:chgData name="Alfred Smith" userId="3c60a3631c0db8ad" providerId="LiveId" clId="{AB30C432-55E8-4C80-9494-77534E6ADB43}" dt="2025-03-28T08:42:50.251" v="16"/>
        <pc:sldMkLst>
          <pc:docMk/>
          <pc:sldMk cId="2342427813" sldId="285"/>
        </pc:sldMkLst>
        <pc:spChg chg="add mod">
          <ac:chgData name="Alfred Smith" userId="3c60a3631c0db8ad" providerId="LiveId" clId="{AB30C432-55E8-4C80-9494-77534E6ADB43}" dt="2025-03-28T08:42:50.251" v="16"/>
          <ac:spMkLst>
            <pc:docMk/>
            <pc:sldMk cId="2342427813" sldId="285"/>
            <ac:spMk id="3" creationId="{60172FB3-227E-6200-615B-A3B1FA07386F}"/>
          </ac:spMkLst>
        </pc:spChg>
        <pc:spChg chg="add mod">
          <ac:chgData name="Alfred Smith" userId="3c60a3631c0db8ad" providerId="LiveId" clId="{AB30C432-55E8-4C80-9494-77534E6ADB43}" dt="2025-03-28T08:42:50.251" v="16"/>
          <ac:spMkLst>
            <pc:docMk/>
            <pc:sldMk cId="2342427813" sldId="285"/>
            <ac:spMk id="5" creationId="{7327FD61-3A53-1E4C-1970-E41724B8A9AB}"/>
          </ac:spMkLst>
        </pc:spChg>
      </pc:sldChg>
      <pc:sldChg chg="addSp delSp modSp mod">
        <pc:chgData name="Alfred Smith" userId="3c60a3631c0db8ad" providerId="LiveId" clId="{AB30C432-55E8-4C80-9494-77534E6ADB43}" dt="2025-03-28T08:43:02.412" v="18"/>
        <pc:sldMkLst>
          <pc:docMk/>
          <pc:sldMk cId="2223752114" sldId="286"/>
        </pc:sldMkLst>
        <pc:spChg chg="add mod">
          <ac:chgData name="Alfred Smith" userId="3c60a3631c0db8ad" providerId="LiveId" clId="{AB30C432-55E8-4C80-9494-77534E6ADB43}" dt="2025-03-28T08:43:02.412" v="18"/>
          <ac:spMkLst>
            <pc:docMk/>
            <pc:sldMk cId="2223752114" sldId="286"/>
            <ac:spMk id="2" creationId="{6408D887-52FF-E80B-5AEF-9F9AE55B36B8}"/>
          </ac:spMkLst>
        </pc:spChg>
        <pc:spChg chg="add mod">
          <ac:chgData name="Alfred Smith" userId="3c60a3631c0db8ad" providerId="LiveId" clId="{AB30C432-55E8-4C80-9494-77534E6ADB43}" dt="2025-03-28T08:43:02.412" v="18"/>
          <ac:spMkLst>
            <pc:docMk/>
            <pc:sldMk cId="2223752114" sldId="286"/>
            <ac:spMk id="3" creationId="{F63C4511-A640-3DFE-A1E2-C2E0B6722CF4}"/>
          </ac:spMkLst>
        </pc:spChg>
      </pc:sldChg>
      <pc:sldChg chg="addSp delSp modSp mod">
        <pc:chgData name="Alfred Smith" userId="3c60a3631c0db8ad" providerId="LiveId" clId="{AB30C432-55E8-4C80-9494-77534E6ADB43}" dt="2025-03-28T08:41:29.926" v="4"/>
        <pc:sldMkLst>
          <pc:docMk/>
          <pc:sldMk cId="4119572592" sldId="287"/>
        </pc:sldMkLst>
        <pc:spChg chg="add mod">
          <ac:chgData name="Alfred Smith" userId="3c60a3631c0db8ad" providerId="LiveId" clId="{AB30C432-55E8-4C80-9494-77534E6ADB43}" dt="2025-03-28T08:41:29.926" v="4"/>
          <ac:spMkLst>
            <pc:docMk/>
            <pc:sldMk cId="4119572592" sldId="287"/>
            <ac:spMk id="8" creationId="{C0C7372B-2023-0833-6DBC-C6DE0B14CF73}"/>
          </ac:spMkLst>
        </pc:spChg>
      </pc:sldChg>
    </pc:docChg>
  </pc:docChgLst>
  <pc:docChgLst>
    <pc:chgData name="Leonie Smith" userId="fed1330f33f5650e" providerId="LiveId" clId="{5757A637-F91C-485F-9333-10C5297D13D8}"/>
    <pc:docChg chg="addSld modSld sldOrd">
      <pc:chgData name="Leonie Smith" userId="fed1330f33f5650e" providerId="LiveId" clId="{5757A637-F91C-485F-9333-10C5297D13D8}" dt="2022-02-15T08:06:09.129" v="38" actId="20577"/>
      <pc:docMkLst>
        <pc:docMk/>
      </pc:docMkLst>
      <pc:sldChg chg="addSp delSp modSp">
        <pc:chgData name="Leonie Smith" userId="fed1330f33f5650e" providerId="LiveId" clId="{5757A637-F91C-485F-9333-10C5297D13D8}" dt="2022-02-15T07:46:43.634" v="8"/>
        <pc:sldMkLst>
          <pc:docMk/>
          <pc:sldMk cId="3348757415" sldId="256"/>
        </pc:sldMkLst>
      </pc:sldChg>
      <pc:sldChg chg="addSp delSp modSp">
        <pc:chgData name="Leonie Smith" userId="fed1330f33f5650e" providerId="LiveId" clId="{5757A637-F91C-485F-9333-10C5297D13D8}" dt="2022-02-15T07:47:48.636" v="9"/>
        <pc:sldMkLst>
          <pc:docMk/>
          <pc:sldMk cId="525752733" sldId="258"/>
        </pc:sldMkLst>
      </pc:sldChg>
      <pc:sldChg chg="addSp delSp modSp">
        <pc:chgData name="Leonie Smith" userId="fed1330f33f5650e" providerId="LiveId" clId="{5757A637-F91C-485F-9333-10C5297D13D8}" dt="2022-02-15T07:51:56.209" v="16"/>
        <pc:sldMkLst>
          <pc:docMk/>
          <pc:sldMk cId="2044568653" sldId="281"/>
        </pc:sldMkLst>
      </pc:sldChg>
      <pc:sldChg chg="addSp delSp modSp">
        <pc:chgData name="Leonie Smith" userId="fed1330f33f5650e" providerId="LiveId" clId="{5757A637-F91C-485F-9333-10C5297D13D8}" dt="2022-02-15T07:53:24.513" v="18"/>
        <pc:sldMkLst>
          <pc:docMk/>
          <pc:sldMk cId="3681266347" sldId="282"/>
        </pc:sldMkLst>
      </pc:sldChg>
      <pc:sldChg chg="addSp delSp modSp">
        <pc:chgData name="Leonie Smith" userId="fed1330f33f5650e" providerId="LiveId" clId="{5757A637-F91C-485F-9333-10C5297D13D8}" dt="2022-02-15T07:55:53.421" v="22"/>
        <pc:sldMkLst>
          <pc:docMk/>
          <pc:sldMk cId="26953390" sldId="283"/>
        </pc:sldMkLst>
      </pc:sldChg>
      <pc:sldChg chg="addSp delSp modSp">
        <pc:chgData name="Leonie Smith" userId="fed1330f33f5650e" providerId="LiveId" clId="{5757A637-F91C-485F-9333-10C5297D13D8}" dt="2022-02-15T07:58:47.071" v="24"/>
        <pc:sldMkLst>
          <pc:docMk/>
          <pc:sldMk cId="2872476414" sldId="284"/>
        </pc:sldMkLst>
      </pc:sldChg>
      <pc:sldChg chg="addSp delSp modSp">
        <pc:chgData name="Leonie Smith" userId="fed1330f33f5650e" providerId="LiveId" clId="{5757A637-F91C-485F-9333-10C5297D13D8}" dt="2022-02-15T07:59:43.909" v="25"/>
        <pc:sldMkLst>
          <pc:docMk/>
          <pc:sldMk cId="2342427813" sldId="285"/>
        </pc:sldMkLst>
      </pc:sldChg>
      <pc:sldChg chg="addSp delSp modSp">
        <pc:chgData name="Leonie Smith" userId="fed1330f33f5650e" providerId="LiveId" clId="{5757A637-F91C-485F-9333-10C5297D13D8}" dt="2022-02-15T08:02:40.476" v="31"/>
        <pc:sldMkLst>
          <pc:docMk/>
          <pc:sldMk cId="2223752114" sldId="286"/>
        </pc:sldMkLst>
      </pc:sldChg>
      <pc:sldChg chg="addSp modSp new mod ord modNotesTx">
        <pc:chgData name="Leonie Smith" userId="fed1330f33f5650e" providerId="LiveId" clId="{5757A637-F91C-485F-9333-10C5297D13D8}" dt="2022-02-15T08:06:09.129" v="38" actId="20577"/>
        <pc:sldMkLst>
          <pc:docMk/>
          <pc:sldMk cId="4119572592" sldId="287"/>
        </pc:sldMkLst>
      </pc:sldChg>
    </pc:docChg>
  </pc:docChgLst>
  <pc:docChgLst>
    <pc:chgData name="dhondup tsering" userId="425dcc2034446b72" providerId="LiveId" clId="{E3B6BB9C-9FF7-4809-B874-05342EB2149A}"/>
    <pc:docChg chg="modSld">
      <pc:chgData name="dhondup tsering" userId="425dcc2034446b72" providerId="LiveId" clId="{E3B6BB9C-9FF7-4809-B874-05342EB2149A}" dt="2021-09-02T06:18:56.563" v="44"/>
      <pc:docMkLst>
        <pc:docMk/>
      </pc:docMkLst>
      <pc:sldChg chg="addSp delSp modSp">
        <pc:chgData name="dhondup tsering" userId="425dcc2034446b72" providerId="LiveId" clId="{E3B6BB9C-9FF7-4809-B874-05342EB2149A}" dt="2021-09-02T05:46:01.065" v="10"/>
        <pc:sldMkLst>
          <pc:docMk/>
          <pc:sldMk cId="3348757415" sldId="256"/>
        </pc:sldMkLst>
      </pc:sldChg>
      <pc:sldChg chg="addSp delSp modSp">
        <pc:chgData name="dhondup tsering" userId="425dcc2034446b72" providerId="LiveId" clId="{E3B6BB9C-9FF7-4809-B874-05342EB2149A}" dt="2021-09-02T05:48:14.953" v="13"/>
        <pc:sldMkLst>
          <pc:docMk/>
          <pc:sldMk cId="525752733" sldId="258"/>
        </pc:sldMkLst>
      </pc:sldChg>
      <pc:sldChg chg="addSp delSp modSp">
        <pc:chgData name="dhondup tsering" userId="425dcc2034446b72" providerId="LiveId" clId="{E3B6BB9C-9FF7-4809-B874-05342EB2149A}" dt="2021-09-02T05:51:10.807" v="19"/>
        <pc:sldMkLst>
          <pc:docMk/>
          <pc:sldMk cId="2044568653" sldId="281"/>
        </pc:sldMkLst>
      </pc:sldChg>
      <pc:sldChg chg="addSp delSp modSp">
        <pc:chgData name="dhondup tsering" userId="425dcc2034446b72" providerId="LiveId" clId="{E3B6BB9C-9FF7-4809-B874-05342EB2149A}" dt="2021-09-02T05:52:49.052" v="23"/>
        <pc:sldMkLst>
          <pc:docMk/>
          <pc:sldMk cId="3681266347" sldId="282"/>
        </pc:sldMkLst>
      </pc:sldChg>
      <pc:sldChg chg="addSp delSp modSp">
        <pc:chgData name="dhondup tsering" userId="425dcc2034446b72" providerId="LiveId" clId="{E3B6BB9C-9FF7-4809-B874-05342EB2149A}" dt="2021-09-02T06:02:23.073" v="29"/>
        <pc:sldMkLst>
          <pc:docMk/>
          <pc:sldMk cId="26953390" sldId="283"/>
        </pc:sldMkLst>
      </pc:sldChg>
      <pc:sldChg chg="addSp delSp modSp">
        <pc:chgData name="dhondup tsering" userId="425dcc2034446b72" providerId="LiveId" clId="{E3B6BB9C-9FF7-4809-B874-05342EB2149A}" dt="2021-09-02T06:05:12.924" v="32"/>
        <pc:sldMkLst>
          <pc:docMk/>
          <pc:sldMk cId="2872476414" sldId="284"/>
        </pc:sldMkLst>
      </pc:sldChg>
      <pc:sldChg chg="addSp delSp modSp">
        <pc:chgData name="dhondup tsering" userId="425dcc2034446b72" providerId="LiveId" clId="{E3B6BB9C-9FF7-4809-B874-05342EB2149A}" dt="2021-09-02T06:12:16.176" v="39"/>
        <pc:sldMkLst>
          <pc:docMk/>
          <pc:sldMk cId="2342427813" sldId="285"/>
        </pc:sldMkLst>
      </pc:sldChg>
      <pc:sldChg chg="addSp delSp modSp">
        <pc:chgData name="dhondup tsering" userId="425dcc2034446b72" providerId="LiveId" clId="{E3B6BB9C-9FF7-4809-B874-05342EB2149A}" dt="2021-09-02T06:18:56.563" v="44"/>
        <pc:sldMkLst>
          <pc:docMk/>
          <pc:sldMk cId="2223752114" sldId="286"/>
        </pc:sldMkLst>
      </pc:sldChg>
    </pc:docChg>
  </pc:docChgLst>
  <pc:docChgLst>
    <pc:chgData name="Leonie Smith" userId="fed1330f33f5650e" providerId="LiveId" clId="{F6C3696B-DA55-47C4-906D-AE34B84B1F75}"/>
    <pc:docChg chg="modSld">
      <pc:chgData name="Leonie Smith" userId="fed1330f33f5650e" providerId="LiveId" clId="{F6C3696B-DA55-47C4-906D-AE34B84B1F75}" dt="2021-12-10T07:25:47.866" v="11" actId="20577"/>
      <pc:docMkLst>
        <pc:docMk/>
      </pc:docMkLst>
      <pc:sldChg chg="modNotesTx">
        <pc:chgData name="Leonie Smith" userId="fed1330f33f5650e" providerId="LiveId" clId="{F6C3696B-DA55-47C4-906D-AE34B84B1F75}" dt="2021-12-10T07:25:47.866" v="11" actId="20577"/>
        <pc:sldMkLst>
          <pc:docMk/>
          <pc:sldMk cId="3348757415" sldId="256"/>
        </pc:sldMkLst>
      </pc:sldChg>
    </pc:docChg>
  </pc:docChgLst>
  <pc:docChgLst>
    <pc:chgData name="Alfred Smith" userId="3c60a3631c0db8ad" providerId="LiveId" clId="{4C4D4F72-B1AD-44CA-9E7D-3C38511FAA32}"/>
    <pc:docChg chg="modSld">
      <pc:chgData name="Alfred Smith" userId="3c60a3631c0db8ad" providerId="LiveId" clId="{4C4D4F72-B1AD-44CA-9E7D-3C38511FAA32}" dt="2025-05-09T09:04:26.067" v="5" actId="14100"/>
      <pc:docMkLst>
        <pc:docMk/>
      </pc:docMkLst>
      <pc:sldChg chg="modSp">
        <pc:chgData name="Alfred Smith" userId="3c60a3631c0db8ad" providerId="LiveId" clId="{4C4D4F72-B1AD-44CA-9E7D-3C38511FAA32}" dt="2025-05-09T09:04:16.254" v="2"/>
        <pc:sldMkLst>
          <pc:docMk/>
          <pc:sldMk cId="3348757415" sldId="256"/>
        </pc:sldMkLst>
        <pc:spChg chg="mod">
          <ac:chgData name="Alfred Smith" userId="3c60a3631c0db8ad" providerId="LiveId" clId="{4C4D4F72-B1AD-44CA-9E7D-3C38511FAA32}" dt="2025-05-09T09:04:16.254" v="2"/>
          <ac:spMkLst>
            <pc:docMk/>
            <pc:sldMk cId="3348757415" sldId="256"/>
            <ac:spMk id="6" creationId="{416C064E-628E-47C0-A712-DB178FE9901E}"/>
          </ac:spMkLst>
        </pc:spChg>
      </pc:sldChg>
      <pc:sldChg chg="addSp modSp mod">
        <pc:chgData name="Alfred Smith" userId="3c60a3631c0db8ad" providerId="LiveId" clId="{4C4D4F72-B1AD-44CA-9E7D-3C38511FAA32}" dt="2025-05-09T09:04:21.017" v="3" actId="14100"/>
        <pc:sldMkLst>
          <pc:docMk/>
          <pc:sldMk cId="3236228048" sldId="288"/>
        </pc:sldMkLst>
        <pc:spChg chg="add mod">
          <ac:chgData name="Alfred Smith" userId="3c60a3631c0db8ad" providerId="LiveId" clId="{4C4D4F72-B1AD-44CA-9E7D-3C38511FAA32}" dt="2025-05-09T09:04:21.017" v="3" actId="14100"/>
          <ac:spMkLst>
            <pc:docMk/>
            <pc:sldMk cId="3236228048" sldId="288"/>
            <ac:spMk id="2" creationId="{2B2E9D60-7E26-8DFC-ECED-5BFCB2C056F0}"/>
          </ac:spMkLst>
        </pc:spChg>
      </pc:sldChg>
      <pc:sldChg chg="addSp modSp mod">
        <pc:chgData name="Alfred Smith" userId="3c60a3631c0db8ad" providerId="LiveId" clId="{4C4D4F72-B1AD-44CA-9E7D-3C38511FAA32}" dt="2025-05-09T09:04:26.067" v="5" actId="14100"/>
        <pc:sldMkLst>
          <pc:docMk/>
          <pc:sldMk cId="1834437014" sldId="289"/>
        </pc:sldMkLst>
        <pc:spChg chg="add mod">
          <ac:chgData name="Alfred Smith" userId="3c60a3631c0db8ad" providerId="LiveId" clId="{4C4D4F72-B1AD-44CA-9E7D-3C38511FAA32}" dt="2025-05-09T09:04:26.067" v="5" actId="14100"/>
          <ac:spMkLst>
            <pc:docMk/>
            <pc:sldMk cId="1834437014" sldId="289"/>
            <ac:spMk id="4" creationId="{DC6CF4D4-2AC8-A037-BDCA-98C63428D303}"/>
          </ac:spMkLst>
        </pc:spChg>
      </pc:sldChg>
      <pc:sldChg chg="modSp">
        <pc:chgData name="Alfred Smith" userId="3c60a3631c0db8ad" providerId="LiveId" clId="{4C4D4F72-B1AD-44CA-9E7D-3C38511FAA32}" dt="2025-05-09T09:04:16.254" v="2"/>
        <pc:sldMkLst>
          <pc:docMk/>
          <pc:sldMk cId="1149165672" sldId="290"/>
        </pc:sldMkLst>
        <pc:spChg chg="mod">
          <ac:chgData name="Alfred Smith" userId="3c60a3631c0db8ad" providerId="LiveId" clId="{4C4D4F72-B1AD-44CA-9E7D-3C38511FAA32}" dt="2025-05-09T09:04:16.254" v="2"/>
          <ac:spMkLst>
            <pc:docMk/>
            <pc:sldMk cId="1149165672" sldId="290"/>
            <ac:spMk id="4" creationId="{1492309D-5558-44D9-9A9F-3E1127B775AA}"/>
          </ac:spMkLst>
        </pc:spChg>
      </pc:sldChg>
      <pc:sldChg chg="modSp">
        <pc:chgData name="Alfred Smith" userId="3c60a3631c0db8ad" providerId="LiveId" clId="{4C4D4F72-B1AD-44CA-9E7D-3C38511FAA32}" dt="2025-05-09T09:04:16.254" v="2"/>
        <pc:sldMkLst>
          <pc:docMk/>
          <pc:sldMk cId="2135282697" sldId="291"/>
        </pc:sldMkLst>
        <pc:spChg chg="mod">
          <ac:chgData name="Alfred Smith" userId="3c60a3631c0db8ad" providerId="LiveId" clId="{4C4D4F72-B1AD-44CA-9E7D-3C38511FAA32}" dt="2025-05-09T09:04:16.254" v="2"/>
          <ac:spMkLst>
            <pc:docMk/>
            <pc:sldMk cId="2135282697" sldId="291"/>
            <ac:spMk id="4" creationId="{D59EBA3B-3243-45D8-A398-214A7BFF2D81}"/>
          </ac:spMkLst>
        </pc:spChg>
      </pc:sldChg>
      <pc:sldChg chg="modSp">
        <pc:chgData name="Alfred Smith" userId="3c60a3631c0db8ad" providerId="LiveId" clId="{4C4D4F72-B1AD-44CA-9E7D-3C38511FAA32}" dt="2025-05-09T09:04:16.254" v="2"/>
        <pc:sldMkLst>
          <pc:docMk/>
          <pc:sldMk cId="933555794" sldId="292"/>
        </pc:sldMkLst>
        <pc:spChg chg="mod">
          <ac:chgData name="Alfred Smith" userId="3c60a3631c0db8ad" providerId="LiveId" clId="{4C4D4F72-B1AD-44CA-9E7D-3C38511FAA32}" dt="2025-05-09T09:04:16.254" v="2"/>
          <ac:spMkLst>
            <pc:docMk/>
            <pc:sldMk cId="933555794" sldId="292"/>
            <ac:spMk id="4" creationId="{FC84E159-CFF0-4A8B-BDB3-4FC4A8D448AB}"/>
          </ac:spMkLst>
        </pc:spChg>
      </pc:sldChg>
      <pc:sldChg chg="modSp">
        <pc:chgData name="Alfred Smith" userId="3c60a3631c0db8ad" providerId="LiveId" clId="{4C4D4F72-B1AD-44CA-9E7D-3C38511FAA32}" dt="2025-05-09T09:04:16.254" v="2"/>
        <pc:sldMkLst>
          <pc:docMk/>
          <pc:sldMk cId="1172048333" sldId="293"/>
        </pc:sldMkLst>
        <pc:spChg chg="mod">
          <ac:chgData name="Alfred Smith" userId="3c60a3631c0db8ad" providerId="LiveId" clId="{4C4D4F72-B1AD-44CA-9E7D-3C38511FAA32}" dt="2025-05-09T09:04:16.254" v="2"/>
          <ac:spMkLst>
            <pc:docMk/>
            <pc:sldMk cId="1172048333" sldId="293"/>
            <ac:spMk id="4" creationId="{DEAAC302-DFF9-465D-A97F-2A59A7C5A890}"/>
          </ac:spMkLst>
        </pc:spChg>
      </pc:sldChg>
      <pc:sldChg chg="modSp">
        <pc:chgData name="Alfred Smith" userId="3c60a3631c0db8ad" providerId="LiveId" clId="{4C4D4F72-B1AD-44CA-9E7D-3C38511FAA32}" dt="2025-05-09T09:04:16.254" v="2"/>
        <pc:sldMkLst>
          <pc:docMk/>
          <pc:sldMk cId="2858828388" sldId="294"/>
        </pc:sldMkLst>
        <pc:spChg chg="mod">
          <ac:chgData name="Alfred Smith" userId="3c60a3631c0db8ad" providerId="LiveId" clId="{4C4D4F72-B1AD-44CA-9E7D-3C38511FAA32}" dt="2025-05-09T09:04:16.254" v="2"/>
          <ac:spMkLst>
            <pc:docMk/>
            <pc:sldMk cId="2858828388" sldId="294"/>
            <ac:spMk id="6" creationId="{553CCDC9-7E6F-46C8-A38B-757765D05E66}"/>
          </ac:spMkLst>
        </pc:spChg>
      </pc:sldChg>
      <pc:sldChg chg="modSp">
        <pc:chgData name="Alfred Smith" userId="3c60a3631c0db8ad" providerId="LiveId" clId="{4C4D4F72-B1AD-44CA-9E7D-3C38511FAA32}" dt="2025-05-09T09:04:16.254" v="2"/>
        <pc:sldMkLst>
          <pc:docMk/>
          <pc:sldMk cId="1959827115" sldId="295"/>
        </pc:sldMkLst>
        <pc:spChg chg="mod">
          <ac:chgData name="Alfred Smith" userId="3c60a3631c0db8ad" providerId="LiveId" clId="{4C4D4F72-B1AD-44CA-9E7D-3C38511FAA32}" dt="2025-05-09T09:04:16.254" v="2"/>
          <ac:spMkLst>
            <pc:docMk/>
            <pc:sldMk cId="1959827115" sldId="295"/>
            <ac:spMk id="4" creationId="{C1E8BA3E-DE54-48FA-8885-2ECC739F16A9}"/>
          </ac:spMkLst>
        </pc:spChg>
      </pc:sldChg>
      <pc:sldChg chg="modSp">
        <pc:chgData name="Alfred Smith" userId="3c60a3631c0db8ad" providerId="LiveId" clId="{4C4D4F72-B1AD-44CA-9E7D-3C38511FAA32}" dt="2025-05-09T09:04:16.254" v="2"/>
        <pc:sldMkLst>
          <pc:docMk/>
          <pc:sldMk cId="511855001" sldId="296"/>
        </pc:sldMkLst>
        <pc:spChg chg="mod">
          <ac:chgData name="Alfred Smith" userId="3c60a3631c0db8ad" providerId="LiveId" clId="{4C4D4F72-B1AD-44CA-9E7D-3C38511FAA32}" dt="2025-05-09T09:04:16.254" v="2"/>
          <ac:spMkLst>
            <pc:docMk/>
            <pc:sldMk cId="511855001" sldId="296"/>
            <ac:spMk id="6" creationId="{0CAA0B71-06C5-4152-B5EC-6AC9608B9D6A}"/>
          </ac:spMkLst>
        </pc:spChg>
      </pc:sldChg>
    </pc:docChg>
  </pc:docChgLst>
  <pc:docChgLst>
    <pc:chgData name="Leonie Smith" userId="fed1330f33f5650e" providerId="LiveId" clId="{5584CEB6-8417-4951-ABC7-9C5EB93375E2}"/>
    <pc:docChg chg="undo custSel addSld modSld sldOrd">
      <pc:chgData name="Leonie Smith" userId="fed1330f33f5650e" providerId="LiveId" clId="{5584CEB6-8417-4951-ABC7-9C5EB93375E2}" dt="2022-03-23T09:32:08.003" v="93" actId="20577"/>
      <pc:docMkLst>
        <pc:docMk/>
      </pc:docMkLst>
      <pc:sldChg chg="modNotesTx">
        <pc:chgData name="Leonie Smith" userId="fed1330f33f5650e" providerId="LiveId" clId="{5584CEB6-8417-4951-ABC7-9C5EB93375E2}" dt="2022-03-23T05:56:40.474" v="6" actId="20577"/>
        <pc:sldMkLst>
          <pc:docMk/>
          <pc:sldMk cId="3348757415" sldId="256"/>
        </pc:sldMkLst>
      </pc:sldChg>
      <pc:sldChg chg="addSp delSp modSp new mod">
        <pc:chgData name="Leonie Smith" userId="fed1330f33f5650e" providerId="LiveId" clId="{5584CEB6-8417-4951-ABC7-9C5EB93375E2}" dt="2022-03-23T09:29:51.429" v="75" actId="21"/>
        <pc:sldMkLst>
          <pc:docMk/>
          <pc:sldMk cId="3236228048" sldId="288"/>
        </pc:sldMkLst>
      </pc:sldChg>
      <pc:sldChg chg="addSp modSp add ord">
        <pc:chgData name="Leonie Smith" userId="fed1330f33f5650e" providerId="LiveId" clId="{5584CEB6-8417-4951-ABC7-9C5EB93375E2}" dt="2022-03-23T09:17:11.134" v="36"/>
        <pc:sldMkLst>
          <pc:docMk/>
          <pc:sldMk cId="1834437014" sldId="289"/>
        </pc:sldMkLst>
      </pc:sldChg>
      <pc:sldChg chg="addSp modSp add mod ord">
        <pc:chgData name="Leonie Smith" userId="fed1330f33f5650e" providerId="LiveId" clId="{5584CEB6-8417-4951-ABC7-9C5EB93375E2}" dt="2022-03-23T09:31:02.332" v="87" actId="20577"/>
        <pc:sldMkLst>
          <pc:docMk/>
          <pc:sldMk cId="1149165672" sldId="290"/>
        </pc:sldMkLst>
      </pc:sldChg>
      <pc:sldChg chg="addSp modSp add mod ord">
        <pc:chgData name="Leonie Smith" userId="fed1330f33f5650e" providerId="LiveId" clId="{5584CEB6-8417-4951-ABC7-9C5EB93375E2}" dt="2022-03-23T09:31:09.240" v="88" actId="20577"/>
        <pc:sldMkLst>
          <pc:docMk/>
          <pc:sldMk cId="2135282697" sldId="291"/>
        </pc:sldMkLst>
      </pc:sldChg>
      <pc:sldChg chg="addSp modSp add mod ord">
        <pc:chgData name="Leonie Smith" userId="fed1330f33f5650e" providerId="LiveId" clId="{5584CEB6-8417-4951-ABC7-9C5EB93375E2}" dt="2022-03-23T09:31:15.585" v="89" actId="20577"/>
        <pc:sldMkLst>
          <pc:docMk/>
          <pc:sldMk cId="933555794" sldId="292"/>
        </pc:sldMkLst>
      </pc:sldChg>
      <pc:sldChg chg="addSp modSp add mod ord">
        <pc:chgData name="Leonie Smith" userId="fed1330f33f5650e" providerId="LiveId" clId="{5584CEB6-8417-4951-ABC7-9C5EB93375E2}" dt="2022-03-23T09:31:21.882" v="90" actId="20577"/>
        <pc:sldMkLst>
          <pc:docMk/>
          <pc:sldMk cId="1172048333" sldId="293"/>
        </pc:sldMkLst>
      </pc:sldChg>
      <pc:sldChg chg="addSp modSp add mod ord">
        <pc:chgData name="Leonie Smith" userId="fed1330f33f5650e" providerId="LiveId" clId="{5584CEB6-8417-4951-ABC7-9C5EB93375E2}" dt="2022-03-23T09:31:50.124" v="91" actId="20577"/>
        <pc:sldMkLst>
          <pc:docMk/>
          <pc:sldMk cId="2858828388" sldId="294"/>
        </pc:sldMkLst>
      </pc:sldChg>
      <pc:sldChg chg="addSp modSp add mod ord">
        <pc:chgData name="Leonie Smith" userId="fed1330f33f5650e" providerId="LiveId" clId="{5584CEB6-8417-4951-ABC7-9C5EB93375E2}" dt="2022-03-23T09:31:58.769" v="92" actId="20577"/>
        <pc:sldMkLst>
          <pc:docMk/>
          <pc:sldMk cId="1959827115" sldId="295"/>
        </pc:sldMkLst>
      </pc:sldChg>
      <pc:sldChg chg="addSp delSp modSp add mod ord">
        <pc:chgData name="Leonie Smith" userId="fed1330f33f5650e" providerId="LiveId" clId="{5584CEB6-8417-4951-ABC7-9C5EB93375E2}" dt="2022-03-23T09:32:08.003" v="93" actId="20577"/>
        <pc:sldMkLst>
          <pc:docMk/>
          <pc:sldMk cId="511855001" sldId="296"/>
        </pc:sldMkLst>
      </pc:sldChg>
    </pc:docChg>
  </pc:docChgLst>
  <pc:docChgLst>
    <pc:chgData name="Alfred Smith" userId="3c60a3631c0db8ad" providerId="LiveId" clId="{56FBD192-0F9D-4E05-9F5B-BB8DCF320153}"/>
    <pc:docChg chg="custSel modSld">
      <pc:chgData name="Alfred Smith" userId="3c60a3631c0db8ad" providerId="LiveId" clId="{56FBD192-0F9D-4E05-9F5B-BB8DCF320153}" dt="2024-07-01T13:30:53.326" v="2"/>
      <pc:docMkLst>
        <pc:docMk/>
      </pc:docMkLst>
      <pc:sldChg chg="addSp delSp modSp mod">
        <pc:chgData name="Alfred Smith" userId="3c60a3631c0db8ad" providerId="LiveId" clId="{56FBD192-0F9D-4E05-9F5B-BB8DCF320153}" dt="2024-07-01T13:28:47.851" v="1"/>
        <pc:sldMkLst>
          <pc:docMk/>
          <pc:sldMk cId="4119572592" sldId="287"/>
        </pc:sldMkLst>
      </pc:sldChg>
      <pc:sldChg chg="addSp modSp">
        <pc:chgData name="Alfred Smith" userId="3c60a3631c0db8ad" providerId="LiveId" clId="{56FBD192-0F9D-4E05-9F5B-BB8DCF320153}" dt="2024-07-01T13:30:53.326" v="2"/>
        <pc:sldMkLst>
          <pc:docMk/>
          <pc:sldMk cId="1834437014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C64C-CE14-4B63-8B3F-F30C8227D10D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1FD30-8271-4161-95A4-308124FA5F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659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FD30-8271-4161-95A4-308124FA5F82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364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u="none" strike="noStrike" baseline="0" dirty="0">
                <a:latin typeface="TimesNewRomanPSMT"/>
              </a:rPr>
              <a:t>checked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u="none" strike="noStrike" baseline="0" dirty="0">
                <a:latin typeface="TimesNewRomanPSMT"/>
              </a:rPr>
              <a:t>2) Bitter water made sweet – Ex 15:22-27 (Right 2nd)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FD30-8271-4161-95A4-308124FA5F82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995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1FD30-8271-4161-95A4-308124FA5F82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74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CF057-199C-4005-A7C3-0849EAD4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10-3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AC97F56-71A4-48C6-A386-B6850CCC76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C7372B-2023-0833-6DBC-C6DE0B14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95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5"/>
    </mc:Choice>
    <mc:Fallback xmlns="">
      <p:transition spd="slow" advTm="2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7E300-78EA-4D4B-9175-23EAABEFA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4181"/>
            <a:ext cx="12388623" cy="73121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84E159-CFF0-4A8B-BDB3-4FC4A8D448AB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15:24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93355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D064B59-671A-4597-85CB-092C618D8D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135F1-12BC-F00F-1BE3-00845CF619AE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25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Moses cried out to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, and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showed him a log. And when he cast it into the waters, they were sweetened.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16400-33A1-81FF-B14E-4B6DEA7CDF4F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25</a:t>
            </a:r>
            <a:r>
              <a:rPr lang="bo-CN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དེ་ནས་མོ་ཤེ་ཡིས་དཀོན་མཆོག་ཡ་ཝཱེ་ལ་ཞུ་འབོད་བྱས་ཤིང་། དཀོན་མཆོག་ཡ་ཝཱེས་ཁོ་ལ་ལྗོན་ཤིང་ཞིག་བསྟན་པ་དང་། ཁོས་དེ་ཆུའི་ནང་དུ་གཡུགས་པ་ན་ཆུ་མངར་མོར་གྱུར།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4"/>
    </mc:Choice>
    <mc:Fallback xmlns="">
      <p:transition spd="slow" advTm="10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DB601-F10C-4120-83CA-FC935388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571" y="0"/>
            <a:ext cx="1277157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AAC302-DFF9-465D-A97F-2A59A7C5A890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15:25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17204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99B2DFC-632C-49CF-A765-5652CA57EC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FB8BBD-496B-C25D-6B9C-7D7614BF09F2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There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made for them a statute and an ordinance, and there He tested them, 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26E78-F927-CEE8-92A5-33B9C52B1BEA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དེར་དཀོན་མཆོག་ཡ་ཝཱེས་དེ་དག་ལ་སྒྲིག་ཁྲིམས་དང་སྲོལ་ཡིག་བཙུགས་ནས་ཁོ་རྣམས་ལ་བརྟགས་ཤིང་གསུངས་པ་ནི། </a:t>
            </a:r>
            <a:endParaRPr lang="bo-CN" sz="6000" dirty="0">
              <a:solidFill>
                <a:srgbClr val="44444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6"/>
    </mc:Choice>
    <mc:Fallback xmlns="">
      <p:transition spd="slow" advTm="6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0573A1-9D21-4A4B-BBD6-9FB14FBC4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5539" y="0"/>
            <a:ext cx="13836512" cy="7372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8DDD27-ADD1-4E4C-873A-78F454F04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29" y="6335486"/>
            <a:ext cx="1415142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3CCDC9-7E6F-46C8-A38B-757765D05E66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15:25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85882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6FA811F-C002-45F5-87DD-E8C518170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172FB3-227E-6200-615B-A3B1FA07386F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26</a:t>
            </a:r>
            <a:r>
              <a:rPr lang="en-US" sz="32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saying, “If you will listen carefully to the voice of the </a:t>
            </a:r>
            <a:r>
              <a:rPr lang="en-US" sz="32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32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your God, and do what is right in His eyes, and pay attention to His commands, and keep all His statutes, then I will not bring on you any of the diseases I inflicted on the Egyptians. For I am the </a:t>
            </a:r>
            <a:r>
              <a:rPr lang="en-US" sz="32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32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who heals you.”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7FD61-3A53-1E4C-1970-E41724B8A9AB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26</a:t>
            </a:r>
            <a:r>
              <a:rPr lang="bo-CN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ཁྱོད་ཅག་གིས་གཟབ་གཟབ་ངང་ཁྱོད་ཅག་གི་དཀོན་མཆོག་ཡ་ཝཱེའི་གསུང་སྐད་ལ་མཉན་ཏེ། ཁོང་གི་སྤྱན་སྔར་ལེགས་པོ་གང་ཡིན་དེ་སྤྱོད་ཅིང་། གཟབ་ནན་ངང་ཁོང་གི་བཀའ་རྣམས་ལ་མཉན་པ་དང་། སྒྲིག་ཁྲིམས་ཐམས་ཅད་བསྲུངས་ན། ངས་ཨེ་ཅིབ་པ་རྣམས་ལ་ཕོག་ཏུ་བཅུག་པའི་ནད་ཡམས་གང་ཡང་ཁྱོད་ཅག་ལ་འབྱུང་བར་མི་བྱ་སྟེ། ང་ནི་ཁྱོད་རང་གསོ་མཁན་ཡ་ཝཱེ་ཡིན་པའི་ཕྱིར་རོ་ཞེས་པའོ། 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24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9"/>
    </mc:Choice>
    <mc:Fallback xmlns="">
      <p:transition spd="slow" advTm="17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F49D6-632A-4261-8DAD-5F9373CF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3795" y="0"/>
            <a:ext cx="1276579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8BA3E-DE54-48FA-8885-2ECC739F16A9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15:26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95982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CF6CEAE-5EBF-435A-A7B4-EACE035896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08D887-52FF-E80B-5AEF-9F9AE55B36B8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27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they came to Elim, where there were twelve springs of water and seventy palm trees, and they camped there by the waters.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C4511-A640-3DFE-A1E2-C2E0B6722CF4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27</a:t>
            </a:r>
            <a:r>
              <a:rPr lang="bo-CN" sz="6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དེ་ནས་ཁོ་རྣམས་ཨེ་ལིམ་ཡུལ་དུ་སླེབས་ཤིང་དེ་རུ་ཆུ་མིག་བཅུ་གཉིས་དང་ཏ་ལའི་ཤིང་བདུན་ཅུ་ཡོད་པ་ཡིན། དེར་ཁོ་རྣམས་ཀྱིས་ཆུ་འགྲམ་དུ་སྒར་བཏབ་བོ། 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37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3"/>
    </mc:Choice>
    <mc:Fallback xmlns="">
      <p:transition spd="slow" advTm="11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D62B64-C4D6-45C8-9744-44EF01125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89575"/>
            <a:ext cx="12496800" cy="8647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A0B71-06C5-4152-B5EC-6AC9608B9D6A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15:27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51185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E5BC4B-9F64-4EAE-9EA8-B487A4928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3767" y="0"/>
            <a:ext cx="129299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2E9D60-7E26-8DFC-ECED-5BFCB2C056F0}"/>
              </a:ext>
            </a:extLst>
          </p:cNvPr>
          <p:cNvSpPr txBox="1"/>
          <p:nvPr/>
        </p:nvSpPr>
        <p:spPr>
          <a:xfrm>
            <a:off x="215899" y="356914"/>
            <a:ext cx="7013575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ཨེ་ཅིབ་ནས་ཐོན་པ</a:t>
            </a:r>
            <a:r>
              <a:rPr lang="en-ZA" sz="80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ZA" sz="4400" b="1" i="0" u="none" strike="noStrike" baseline="0" dirty="0">
                <a:solidFill>
                  <a:schemeClr val="bg1"/>
                </a:solidFill>
                <a:latin typeface="TimesNewRomanPSMT"/>
              </a:rPr>
              <a:t>15:22-27</a:t>
            </a:r>
            <a:endParaRPr lang="bo-CN" sz="7200" b="1" i="0" cap="all" dirty="0">
              <a:solidFill>
                <a:schemeClr val="bg1"/>
              </a:solidFill>
              <a:effectLst/>
              <a:latin typeface="ArialMT"/>
            </a:endParaRPr>
          </a:p>
          <a:p>
            <a:r>
              <a:rPr lang="bo-CN" sz="8000" b="1" dirty="0">
                <a:solidFill>
                  <a:schemeClr val="bg1"/>
                </a:solidFill>
                <a:latin typeface="Arial" panose="020B0604020202020204" pitchFamily="34" charset="0"/>
              </a:rPr>
              <a:t>ཆུ་ཁག་ཏིག་ཅན།</a:t>
            </a:r>
            <a:endParaRPr lang="en-Z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2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000" b="0" i="0" u="none" strike="noStrike" baseline="0" dirty="0">
                <a:latin typeface="TimesNewRomanPSMT"/>
              </a:rPr>
              <a:t>2) Bitter water made sweet – Ex 15:22-27 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b="1" i="0" cap="all" dirty="0">
                <a:solidFill>
                  <a:srgbClr val="444444"/>
                </a:solidFill>
                <a:effectLst/>
                <a:latin typeface="ArialMT"/>
              </a:rPr>
              <a:t>ཨེ་ཅིབ་ནས་ཐོན་པ</a:t>
            </a:r>
            <a:r>
              <a:rPr lang="en-ZA" sz="7200" b="1" i="0" cap="all" dirty="0">
                <a:solidFill>
                  <a:srgbClr val="444444"/>
                </a:solidFill>
                <a:effectLst/>
                <a:latin typeface="ArialMT"/>
              </a:rPr>
              <a:t> </a:t>
            </a:r>
            <a:r>
              <a:rPr lang="en-ZA" sz="4000" b="0" i="0" u="none" strike="noStrike" baseline="0" dirty="0">
                <a:latin typeface="TimesNewRomanPSMT"/>
              </a:rPr>
              <a:t>15:22-27</a:t>
            </a:r>
            <a:endParaRPr lang="bo-CN" sz="4000" b="1" i="0" cap="all" dirty="0">
              <a:solidFill>
                <a:srgbClr val="444444"/>
              </a:solidFill>
              <a:effectLst/>
              <a:latin typeface="ArialMT"/>
            </a:endParaRPr>
          </a:p>
          <a:p>
            <a:r>
              <a:rPr lang="bo-CN" sz="7200" b="1" dirty="0">
                <a:solidFill>
                  <a:srgbClr val="444444"/>
                </a:solidFill>
                <a:latin typeface="Arial" panose="020B0604020202020204" pitchFamily="34" charset="0"/>
              </a:rPr>
              <a:t>ཆུ་ཁག་ཏིག་ཅན།</a:t>
            </a:r>
            <a:endParaRPr lang="en-ZA" sz="72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971FED4-F1C1-44E0-919E-45AB0FCBE6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8"/>
    </mc:Choice>
    <mc:Fallback xmlns="">
      <p:transition spd="slow" advTm="5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754167-5BA9-4B6E-92EF-C8A7B6FBC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3767" y="0"/>
            <a:ext cx="129299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96D067-202D-8A91-8DD9-44F9ECF1EDFB}"/>
              </a:ext>
            </a:extLst>
          </p:cNvPr>
          <p:cNvSpPr txBox="1"/>
          <p:nvPr/>
        </p:nvSpPr>
        <p:spPr>
          <a:xfrm>
            <a:off x="321364" y="6400740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CF4D4-2AC8-A037-BDCA-98C63428D303}"/>
              </a:ext>
            </a:extLst>
          </p:cNvPr>
          <p:cNvSpPr txBox="1"/>
          <p:nvPr/>
        </p:nvSpPr>
        <p:spPr>
          <a:xfrm>
            <a:off x="321363" y="328339"/>
            <a:ext cx="6750949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ཨེ་ཅིབ་ནས་ཐོན་པ</a:t>
            </a:r>
            <a:r>
              <a:rPr lang="en-ZA" sz="80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ZA" sz="4400" b="1" i="0" u="none" strike="noStrike" baseline="0" dirty="0">
                <a:solidFill>
                  <a:schemeClr val="bg1"/>
                </a:solidFill>
                <a:latin typeface="TimesNewRomanPSMT"/>
              </a:rPr>
              <a:t>15:22-27</a:t>
            </a:r>
            <a:endParaRPr lang="bo-CN" sz="7200" b="1" i="0" cap="all" dirty="0">
              <a:solidFill>
                <a:schemeClr val="bg1"/>
              </a:solidFill>
              <a:effectLst/>
              <a:latin typeface="ArialMT"/>
            </a:endParaRPr>
          </a:p>
          <a:p>
            <a:r>
              <a:rPr lang="bo-CN" sz="8000" b="1" dirty="0">
                <a:solidFill>
                  <a:schemeClr val="bg1"/>
                </a:solidFill>
                <a:latin typeface="Arial" panose="020B0604020202020204" pitchFamily="34" charset="0"/>
              </a:rPr>
              <a:t>ཆུ་ཁག་ཏིག་ཅན།</a:t>
            </a:r>
            <a:endParaRPr lang="en-Z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3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B150B8-3D1F-4F50-851B-F4F297E64E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046280-4AB9-2D04-74DC-7AB4CAAA6C8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22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Moses led Israel from the Red Sea, and they went out into the Desert of </a:t>
            </a:r>
            <a:r>
              <a:rPr lang="en-US" sz="4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Shur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. For three days they walked in the desert without finding water. 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A7D6F-5A9F-350D-ED96-D6286E7638A8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22</a:t>
            </a:r>
            <a:r>
              <a:rPr lang="bo-CN" sz="6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དེ་ནས་མོ་ཤེ་ཡིས་ཡེས་ར་ཨེལ་པ་རྣམས་རྒྱ་མཚོ་དམར་པོ་ནས་ཁྲིད་དེ་མདུན་དུ་བསྐྱོད་ཅིང་། དེ་དག་ཤུར་གྱི་དབེན་སྟོང་དུ་སླེབས་པ་དང་། ཉིན་གསུམ་ལ་དབེན་སྟོང་དུ་འགྲུལ་ནས་ཆུ་མ་ཐོབ།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57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7"/>
    </mc:Choice>
    <mc:Fallback xmlns="">
      <p:transition spd="slow" advTm="12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67E35-556C-4CE9-BC50-85C879D6C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586" y="1"/>
            <a:ext cx="1244206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92309D-5558-44D9-9A9F-3E1127B775AA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15:22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14916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22896555-B410-401B-B311-E21810CEDC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2E630D-75FA-E691-F432-B8BA23893097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23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when they came to Marah, they could not drink the water there because it was bitter. (That is why it was named Marah.)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7C5ED-23C5-DEFF-7632-41E31F0AE9F2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23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མཱ་ར་བྱ་བའི་གནས་སུ་སླེབས་པ་ན་མཱ་ར་ཡི་ཆུ་ནི་ཁ་ཏིག་ཡིན་པས་འཐུང་མ་ནུས། དེའི་ཕྱིར་ཡུལ་དེའི་མིང་ལ་མཱ་ར་ཞེས་ཟེར།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445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7"/>
    </mc:Choice>
    <mc:Fallback xmlns="">
      <p:transition spd="slow" advTm="14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0DC6D-686A-489B-9C2F-0D6697D3E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3155"/>
            <a:ext cx="13628914" cy="7551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9EBA3B-3243-45D8-A398-214A7BFF2D81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15:23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13528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E3D3B13-35F4-481D-9D48-E211B1990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89A7A0-AFBD-90F3-652B-227B7FAE012F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24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So the people grumbled against Moses, saying, “What are we to drink?”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E81AB-5639-15CA-50D5-9C4C4063044B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24</a:t>
            </a:r>
            <a:r>
              <a:rPr lang="bo-CN" sz="6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དེར་མི་རྣམས་ཀྱིས་མོ་ཤེ་ལ་སྡུག་ཡུས་བཏོན་ཏེ། ངེད་ཅག་གིས་ཅི་འཐུང་ངམ་ཞེས་སྨྲས།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12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5"/>
    </mc:Choice>
    <mc:Fallback xmlns="">
      <p:transition spd="slow" advTm="6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783</Words>
  <Application>Microsoft Office PowerPoint</Application>
  <PresentationFormat>Widescreen</PresentationFormat>
  <Paragraphs>45</Paragraphs>
  <Slides>18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Aptos</vt:lpstr>
      <vt:lpstr>Arial</vt:lpstr>
      <vt:lpstr>ArialMT</vt:lpstr>
      <vt:lpstr>Calibri</vt:lpstr>
      <vt:lpstr>Calibri Light</vt:lpstr>
      <vt:lpstr>Inter</vt:lpstr>
      <vt:lpstr>PT Serif</vt:lpstr>
      <vt:lpstr>Symbol</vt:lpstr>
      <vt:lpstr>Times New Roman</vt:lpstr>
      <vt:lpstr>TimesNewRomanPSMT</vt:lpstr>
      <vt:lpstr>Office Theme</vt:lpstr>
      <vt:lpstr>10-3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7</cp:revision>
  <dcterms:created xsi:type="dcterms:W3CDTF">2021-07-20T09:23:46Z</dcterms:created>
  <dcterms:modified xsi:type="dcterms:W3CDTF">2025-05-09T09:04:28Z</dcterms:modified>
</cp:coreProperties>
</file>