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2" r:id="rId2"/>
    <p:sldId id="293" r:id="rId3"/>
    <p:sldId id="256" r:id="rId4"/>
    <p:sldId id="294" r:id="rId5"/>
    <p:sldId id="258" r:id="rId6"/>
    <p:sldId id="295" r:id="rId7"/>
    <p:sldId id="281" r:id="rId8"/>
    <p:sldId id="296" r:id="rId9"/>
    <p:sldId id="282" r:id="rId10"/>
    <p:sldId id="297" r:id="rId11"/>
    <p:sldId id="283" r:id="rId12"/>
    <p:sldId id="298" r:id="rId13"/>
    <p:sldId id="284" r:id="rId14"/>
    <p:sldId id="299" r:id="rId15"/>
    <p:sldId id="289" r:id="rId16"/>
    <p:sldId id="300" r:id="rId17"/>
    <p:sldId id="290" r:id="rId18"/>
    <p:sldId id="301" r:id="rId19"/>
    <p:sldId id="29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74B1A-C782-4EFA-9AD9-A3FF51C0860D}" v="1" dt="2025-05-09T09:06:39.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FA7023F-3B92-4ACF-9C04-626DD9903D2A}"/>
    <pc:docChg chg="modSld">
      <pc:chgData name="Leonie Smith" userId="fed1330f33f5650e" providerId="LiveId" clId="{7FA7023F-3B92-4ACF-9C04-626DD9903D2A}" dt="2021-12-10T07:26:10.462" v="0"/>
      <pc:docMkLst>
        <pc:docMk/>
      </pc:docMkLst>
      <pc:sldChg chg="modNotesTx">
        <pc:chgData name="Leonie Smith" userId="fed1330f33f5650e" providerId="LiveId" clId="{7FA7023F-3B92-4ACF-9C04-626DD9903D2A}" dt="2021-12-10T07:26:10.462" v="0"/>
        <pc:sldMkLst>
          <pc:docMk/>
          <pc:sldMk cId="3348757415" sldId="256"/>
        </pc:sldMkLst>
      </pc:sldChg>
    </pc:docChg>
  </pc:docChgLst>
  <pc:docChgLst>
    <pc:chgData name="Alfred Smith" userId="3c60a3631c0db8ad" providerId="LiveId" clId="{89AEB775-D636-4317-9742-F56BE92BB1A3}"/>
    <pc:docChg chg="undo redo custSel modSld">
      <pc:chgData name="Alfred Smith" userId="3c60a3631c0db8ad" providerId="LiveId" clId="{89AEB775-D636-4317-9742-F56BE92BB1A3}" dt="2025-03-28T08:45:36.858" v="22" actId="478"/>
      <pc:docMkLst>
        <pc:docMk/>
      </pc:docMkLst>
      <pc:sldChg chg="addSp delSp modSp mod">
        <pc:chgData name="Alfred Smith" userId="3c60a3631c0db8ad" providerId="LiveId" clId="{89AEB775-D636-4317-9742-F56BE92BB1A3}" dt="2025-03-28T08:43:59.635" v="6"/>
        <pc:sldMkLst>
          <pc:docMk/>
          <pc:sldMk cId="525752733" sldId="258"/>
        </pc:sldMkLst>
        <pc:spChg chg="add mod">
          <ac:chgData name="Alfred Smith" userId="3c60a3631c0db8ad" providerId="LiveId" clId="{89AEB775-D636-4317-9742-F56BE92BB1A3}" dt="2025-03-28T08:43:59.635" v="6"/>
          <ac:spMkLst>
            <pc:docMk/>
            <pc:sldMk cId="525752733" sldId="258"/>
            <ac:spMk id="2" creationId="{2595A78C-8D93-8736-7190-445A0D0B996B}"/>
          </ac:spMkLst>
        </pc:spChg>
        <pc:spChg chg="add mod">
          <ac:chgData name="Alfred Smith" userId="3c60a3631c0db8ad" providerId="LiveId" clId="{89AEB775-D636-4317-9742-F56BE92BB1A3}" dt="2025-03-28T08:43:59.635" v="6"/>
          <ac:spMkLst>
            <pc:docMk/>
            <pc:sldMk cId="525752733" sldId="258"/>
            <ac:spMk id="3" creationId="{9A71E8A1-8CDD-B5D4-C006-C7A6E861A4E8}"/>
          </ac:spMkLst>
        </pc:spChg>
      </pc:sldChg>
      <pc:sldChg chg="addSp delSp modSp mod">
        <pc:chgData name="Alfred Smith" userId="3c60a3631c0db8ad" providerId="LiveId" clId="{89AEB775-D636-4317-9742-F56BE92BB1A3}" dt="2025-03-28T08:44:14.206" v="8"/>
        <pc:sldMkLst>
          <pc:docMk/>
          <pc:sldMk cId="2044568653" sldId="281"/>
        </pc:sldMkLst>
        <pc:spChg chg="add mod">
          <ac:chgData name="Alfred Smith" userId="3c60a3631c0db8ad" providerId="LiveId" clId="{89AEB775-D636-4317-9742-F56BE92BB1A3}" dt="2025-03-28T08:44:14.206" v="8"/>
          <ac:spMkLst>
            <pc:docMk/>
            <pc:sldMk cId="2044568653" sldId="281"/>
            <ac:spMk id="3" creationId="{82BA7DE1-2C17-6861-D489-5F35D46493E1}"/>
          </ac:spMkLst>
        </pc:spChg>
        <pc:spChg chg="add mod">
          <ac:chgData name="Alfred Smith" userId="3c60a3631c0db8ad" providerId="LiveId" clId="{89AEB775-D636-4317-9742-F56BE92BB1A3}" dt="2025-03-28T08:44:14.206" v="8"/>
          <ac:spMkLst>
            <pc:docMk/>
            <pc:sldMk cId="2044568653" sldId="281"/>
            <ac:spMk id="5" creationId="{082FE8A3-653D-4389-78E4-7907392A7C77}"/>
          </ac:spMkLst>
        </pc:spChg>
      </pc:sldChg>
      <pc:sldChg chg="addSp delSp modSp mod">
        <pc:chgData name="Alfred Smith" userId="3c60a3631c0db8ad" providerId="LiveId" clId="{89AEB775-D636-4317-9742-F56BE92BB1A3}" dt="2025-03-28T08:44:27.724" v="10"/>
        <pc:sldMkLst>
          <pc:docMk/>
          <pc:sldMk cId="3681266347" sldId="282"/>
        </pc:sldMkLst>
        <pc:spChg chg="add mod">
          <ac:chgData name="Alfred Smith" userId="3c60a3631c0db8ad" providerId="LiveId" clId="{89AEB775-D636-4317-9742-F56BE92BB1A3}" dt="2025-03-28T08:44:27.724" v="10"/>
          <ac:spMkLst>
            <pc:docMk/>
            <pc:sldMk cId="3681266347" sldId="282"/>
            <ac:spMk id="2" creationId="{556C9D2E-20A5-1357-C35A-DEF8CCD42D70}"/>
          </ac:spMkLst>
        </pc:spChg>
        <pc:spChg chg="add mod">
          <ac:chgData name="Alfred Smith" userId="3c60a3631c0db8ad" providerId="LiveId" clId="{89AEB775-D636-4317-9742-F56BE92BB1A3}" dt="2025-03-28T08:44:27.724" v="10"/>
          <ac:spMkLst>
            <pc:docMk/>
            <pc:sldMk cId="3681266347" sldId="282"/>
            <ac:spMk id="5" creationId="{619BCD3F-1218-602A-BA91-0FB657E480FE}"/>
          </ac:spMkLst>
        </pc:spChg>
      </pc:sldChg>
      <pc:sldChg chg="addSp delSp modSp mod">
        <pc:chgData name="Alfred Smith" userId="3c60a3631c0db8ad" providerId="LiveId" clId="{89AEB775-D636-4317-9742-F56BE92BB1A3}" dt="2025-03-28T08:44:44.090" v="12"/>
        <pc:sldMkLst>
          <pc:docMk/>
          <pc:sldMk cId="26953390" sldId="283"/>
        </pc:sldMkLst>
        <pc:spChg chg="add mod">
          <ac:chgData name="Alfred Smith" userId="3c60a3631c0db8ad" providerId="LiveId" clId="{89AEB775-D636-4317-9742-F56BE92BB1A3}" dt="2025-03-28T08:44:44.090" v="12"/>
          <ac:spMkLst>
            <pc:docMk/>
            <pc:sldMk cId="26953390" sldId="283"/>
            <ac:spMk id="3" creationId="{DB445DB3-1DB0-0E4B-C666-15A63FA2895E}"/>
          </ac:spMkLst>
        </pc:spChg>
        <pc:spChg chg="add mod">
          <ac:chgData name="Alfred Smith" userId="3c60a3631c0db8ad" providerId="LiveId" clId="{89AEB775-D636-4317-9742-F56BE92BB1A3}" dt="2025-03-28T08:44:44.090" v="12"/>
          <ac:spMkLst>
            <pc:docMk/>
            <pc:sldMk cId="26953390" sldId="283"/>
            <ac:spMk id="5" creationId="{CC85EC7B-DF5E-10CA-97F3-234160FB613F}"/>
          </ac:spMkLst>
        </pc:spChg>
      </pc:sldChg>
      <pc:sldChg chg="addSp delSp modSp mod">
        <pc:chgData name="Alfred Smith" userId="3c60a3631c0db8ad" providerId="LiveId" clId="{89AEB775-D636-4317-9742-F56BE92BB1A3}" dt="2025-03-28T08:44:54.761" v="14"/>
        <pc:sldMkLst>
          <pc:docMk/>
          <pc:sldMk cId="2872476414" sldId="284"/>
        </pc:sldMkLst>
        <pc:spChg chg="add mod">
          <ac:chgData name="Alfred Smith" userId="3c60a3631c0db8ad" providerId="LiveId" clId="{89AEB775-D636-4317-9742-F56BE92BB1A3}" dt="2025-03-28T08:44:54.761" v="14"/>
          <ac:spMkLst>
            <pc:docMk/>
            <pc:sldMk cId="2872476414" sldId="284"/>
            <ac:spMk id="2" creationId="{223B24A8-7749-D963-D429-9BDC69A5F295}"/>
          </ac:spMkLst>
        </pc:spChg>
        <pc:spChg chg="add mod">
          <ac:chgData name="Alfred Smith" userId="3c60a3631c0db8ad" providerId="LiveId" clId="{89AEB775-D636-4317-9742-F56BE92BB1A3}" dt="2025-03-28T08:44:54.761" v="14"/>
          <ac:spMkLst>
            <pc:docMk/>
            <pc:sldMk cId="2872476414" sldId="284"/>
            <ac:spMk id="5" creationId="{345272CA-8E66-C699-BE61-27EE3EEDAA35}"/>
          </ac:spMkLst>
        </pc:spChg>
      </pc:sldChg>
      <pc:sldChg chg="addSp delSp modSp mod">
        <pc:chgData name="Alfred Smith" userId="3c60a3631c0db8ad" providerId="LiveId" clId="{89AEB775-D636-4317-9742-F56BE92BB1A3}" dt="2025-03-28T08:45:06.174" v="16"/>
        <pc:sldMkLst>
          <pc:docMk/>
          <pc:sldMk cId="1206678836" sldId="289"/>
        </pc:sldMkLst>
        <pc:spChg chg="add mod">
          <ac:chgData name="Alfred Smith" userId="3c60a3631c0db8ad" providerId="LiveId" clId="{89AEB775-D636-4317-9742-F56BE92BB1A3}" dt="2025-03-28T08:45:06.174" v="16"/>
          <ac:spMkLst>
            <pc:docMk/>
            <pc:sldMk cId="1206678836" sldId="289"/>
            <ac:spMk id="2" creationId="{C2DC252F-6D1B-2DF7-BCBD-B7ED256FAC0C}"/>
          </ac:spMkLst>
        </pc:spChg>
        <pc:spChg chg="add mod">
          <ac:chgData name="Alfred Smith" userId="3c60a3631c0db8ad" providerId="LiveId" clId="{89AEB775-D636-4317-9742-F56BE92BB1A3}" dt="2025-03-28T08:45:06.174" v="16"/>
          <ac:spMkLst>
            <pc:docMk/>
            <pc:sldMk cId="1206678836" sldId="289"/>
            <ac:spMk id="5" creationId="{B38CE1D8-B5F1-B66E-7862-EAB23F099223}"/>
          </ac:spMkLst>
        </pc:spChg>
      </pc:sldChg>
      <pc:sldChg chg="addSp delSp modSp mod">
        <pc:chgData name="Alfred Smith" userId="3c60a3631c0db8ad" providerId="LiveId" clId="{89AEB775-D636-4317-9742-F56BE92BB1A3}" dt="2025-03-28T08:45:17.159" v="18"/>
        <pc:sldMkLst>
          <pc:docMk/>
          <pc:sldMk cId="3289899634" sldId="290"/>
        </pc:sldMkLst>
        <pc:spChg chg="add mod">
          <ac:chgData name="Alfred Smith" userId="3c60a3631c0db8ad" providerId="LiveId" clId="{89AEB775-D636-4317-9742-F56BE92BB1A3}" dt="2025-03-28T08:45:17.159" v="18"/>
          <ac:spMkLst>
            <pc:docMk/>
            <pc:sldMk cId="3289899634" sldId="290"/>
            <ac:spMk id="2" creationId="{BAEC9E97-A110-6F60-AB29-497CD13CB73D}"/>
          </ac:spMkLst>
        </pc:spChg>
        <pc:spChg chg="add mod">
          <ac:chgData name="Alfred Smith" userId="3c60a3631c0db8ad" providerId="LiveId" clId="{89AEB775-D636-4317-9742-F56BE92BB1A3}" dt="2025-03-28T08:45:17.159" v="18"/>
          <ac:spMkLst>
            <pc:docMk/>
            <pc:sldMk cId="3289899634" sldId="290"/>
            <ac:spMk id="3" creationId="{D617A9B7-FE5A-B9AF-BA20-598B9F2DD509}"/>
          </ac:spMkLst>
        </pc:spChg>
      </pc:sldChg>
      <pc:sldChg chg="addSp delSp modSp mod">
        <pc:chgData name="Alfred Smith" userId="3c60a3631c0db8ad" providerId="LiveId" clId="{89AEB775-D636-4317-9742-F56BE92BB1A3}" dt="2025-03-28T08:45:36.858" v="22" actId="478"/>
        <pc:sldMkLst>
          <pc:docMk/>
          <pc:sldMk cId="66364055" sldId="291"/>
        </pc:sldMkLst>
        <pc:spChg chg="add mod">
          <ac:chgData name="Alfred Smith" userId="3c60a3631c0db8ad" providerId="LiveId" clId="{89AEB775-D636-4317-9742-F56BE92BB1A3}" dt="2025-03-28T08:45:29.816" v="20"/>
          <ac:spMkLst>
            <pc:docMk/>
            <pc:sldMk cId="66364055" sldId="291"/>
            <ac:spMk id="3" creationId="{332DF090-8FAF-B7CF-25C5-3BBF6CCFAE50}"/>
          </ac:spMkLst>
        </pc:spChg>
        <pc:spChg chg="add mod">
          <ac:chgData name="Alfred Smith" userId="3c60a3631c0db8ad" providerId="LiveId" clId="{89AEB775-D636-4317-9742-F56BE92BB1A3}" dt="2025-03-28T08:45:29.816" v="20"/>
          <ac:spMkLst>
            <pc:docMk/>
            <pc:sldMk cId="66364055" sldId="291"/>
            <ac:spMk id="5" creationId="{D78979D0-F9C9-3677-34A7-B6FC0748DF48}"/>
          </ac:spMkLst>
        </pc:spChg>
      </pc:sldChg>
      <pc:sldChg chg="addSp delSp modSp mod">
        <pc:chgData name="Alfred Smith" userId="3c60a3631c0db8ad" providerId="LiveId" clId="{89AEB775-D636-4317-9742-F56BE92BB1A3}" dt="2025-03-28T08:43:47.442" v="4"/>
        <pc:sldMkLst>
          <pc:docMk/>
          <pc:sldMk cId="2079376061" sldId="292"/>
        </pc:sldMkLst>
        <pc:spChg chg="add mod">
          <ac:chgData name="Alfred Smith" userId="3c60a3631c0db8ad" providerId="LiveId" clId="{89AEB775-D636-4317-9742-F56BE92BB1A3}" dt="2025-03-28T08:43:47.442" v="4"/>
          <ac:spMkLst>
            <pc:docMk/>
            <pc:sldMk cId="2079376061" sldId="292"/>
            <ac:spMk id="8" creationId="{6A1B966D-6CCD-0090-4F13-D38A75C9D691}"/>
          </ac:spMkLst>
        </pc:spChg>
      </pc:sldChg>
    </pc:docChg>
  </pc:docChgLst>
  <pc:docChgLst>
    <pc:chgData name="Leonie Smith" userId="fed1330f33f5650e" providerId="LiveId" clId="{52CFC5DC-38A0-4090-B85E-D641B8A16186}"/>
    <pc:docChg chg="undo custSel addSld delSld modSld sldOrd">
      <pc:chgData name="Leonie Smith" userId="fed1330f33f5650e" providerId="LiveId" clId="{52CFC5DC-38A0-4090-B85E-D641B8A16186}" dt="2022-03-23T09:58:36.155" v="97"/>
      <pc:docMkLst>
        <pc:docMk/>
      </pc:docMkLst>
      <pc:sldChg chg="modSp mod">
        <pc:chgData name="Leonie Smith" userId="fed1330f33f5650e" providerId="LiveId" clId="{52CFC5DC-38A0-4090-B85E-D641B8A16186}" dt="2022-03-23T09:56:06.391" v="80" actId="403"/>
        <pc:sldMkLst>
          <pc:docMk/>
          <pc:sldMk cId="3348757415" sldId="256"/>
        </pc:sldMkLst>
      </pc:sldChg>
      <pc:sldChg chg="addSp modSp new add del mod">
        <pc:chgData name="Leonie Smith" userId="fed1330f33f5650e" providerId="LiveId" clId="{52CFC5DC-38A0-4090-B85E-D641B8A16186}" dt="2022-03-23T09:58:23.486" v="96" actId="120"/>
        <pc:sldMkLst>
          <pc:docMk/>
          <pc:sldMk cId="1260874349" sldId="293"/>
        </pc:sldMkLst>
      </pc:sldChg>
      <pc:sldChg chg="addSp delSp modSp add mod ord">
        <pc:chgData name="Leonie Smith" userId="fed1330f33f5650e" providerId="LiveId" clId="{52CFC5DC-38A0-4090-B85E-D641B8A16186}" dt="2022-03-23T09:58:36.155" v="97"/>
        <pc:sldMkLst>
          <pc:docMk/>
          <pc:sldMk cId="2341402267" sldId="294"/>
        </pc:sldMkLst>
      </pc:sldChg>
      <pc:sldChg chg="addSp modSp add mod ord">
        <pc:chgData name="Leonie Smith" userId="fed1330f33f5650e" providerId="LiveId" clId="{52CFC5DC-38A0-4090-B85E-D641B8A16186}" dt="2022-03-23T09:56:37.927" v="82" actId="20577"/>
        <pc:sldMkLst>
          <pc:docMk/>
          <pc:sldMk cId="3342006405" sldId="295"/>
        </pc:sldMkLst>
      </pc:sldChg>
      <pc:sldChg chg="addSp modSp add mod ord">
        <pc:chgData name="Leonie Smith" userId="fed1330f33f5650e" providerId="LiveId" clId="{52CFC5DC-38A0-4090-B85E-D641B8A16186}" dt="2022-03-23T09:56:43.712" v="83" actId="20577"/>
        <pc:sldMkLst>
          <pc:docMk/>
          <pc:sldMk cId="2242363445" sldId="296"/>
        </pc:sldMkLst>
      </pc:sldChg>
      <pc:sldChg chg="addSp modSp add mod ord">
        <pc:chgData name="Leonie Smith" userId="fed1330f33f5650e" providerId="LiveId" clId="{52CFC5DC-38A0-4090-B85E-D641B8A16186}" dt="2022-03-23T09:56:52.977" v="84" actId="20577"/>
        <pc:sldMkLst>
          <pc:docMk/>
          <pc:sldMk cId="665285517" sldId="297"/>
        </pc:sldMkLst>
      </pc:sldChg>
      <pc:sldChg chg="addSp modSp add mod ord">
        <pc:chgData name="Leonie Smith" userId="fed1330f33f5650e" providerId="LiveId" clId="{52CFC5DC-38A0-4090-B85E-D641B8A16186}" dt="2022-03-23T09:57:00.974" v="85" actId="20577"/>
        <pc:sldMkLst>
          <pc:docMk/>
          <pc:sldMk cId="3347446374" sldId="298"/>
        </pc:sldMkLst>
      </pc:sldChg>
      <pc:sldChg chg="addSp modSp add mod ord">
        <pc:chgData name="Leonie Smith" userId="fed1330f33f5650e" providerId="LiveId" clId="{52CFC5DC-38A0-4090-B85E-D641B8A16186}" dt="2022-03-23T09:57:08.917" v="86" actId="20577"/>
        <pc:sldMkLst>
          <pc:docMk/>
          <pc:sldMk cId="2595223508" sldId="299"/>
        </pc:sldMkLst>
      </pc:sldChg>
      <pc:sldChg chg="addSp modSp add mod ord">
        <pc:chgData name="Leonie Smith" userId="fed1330f33f5650e" providerId="LiveId" clId="{52CFC5DC-38A0-4090-B85E-D641B8A16186}" dt="2022-03-23T09:57:17.936" v="88" actId="20577"/>
        <pc:sldMkLst>
          <pc:docMk/>
          <pc:sldMk cId="1027251020" sldId="300"/>
        </pc:sldMkLst>
      </pc:sldChg>
      <pc:sldChg chg="addSp modSp add mod ord">
        <pc:chgData name="Leonie Smith" userId="fed1330f33f5650e" providerId="LiveId" clId="{52CFC5DC-38A0-4090-B85E-D641B8A16186}" dt="2022-03-23T09:57:28.156" v="90" actId="20577"/>
        <pc:sldMkLst>
          <pc:docMk/>
          <pc:sldMk cId="3572986550" sldId="301"/>
        </pc:sldMkLst>
      </pc:sldChg>
      <pc:sldChg chg="addSp delSp modSp add mod ord">
        <pc:chgData name="Leonie Smith" userId="fed1330f33f5650e" providerId="LiveId" clId="{52CFC5DC-38A0-4090-B85E-D641B8A16186}" dt="2022-03-23T09:57:37.352" v="92" actId="20577"/>
        <pc:sldMkLst>
          <pc:docMk/>
          <pc:sldMk cId="3627566493" sldId="302"/>
        </pc:sldMkLst>
      </pc:sldChg>
    </pc:docChg>
  </pc:docChgLst>
  <pc:docChgLst>
    <pc:chgData name="Leonie Smith" userId="fed1330f33f5650e" providerId="LiveId" clId="{D78BF5C0-E0E6-4B99-BB2E-5592A0717470}"/>
    <pc:docChg chg="addSld modSld sldOrd">
      <pc:chgData name="Leonie Smith" userId="fed1330f33f5650e" providerId="LiveId" clId="{D78BF5C0-E0E6-4B99-BB2E-5592A0717470}" dt="2022-02-15T08:29:29.825" v="34" actId="20577"/>
      <pc:docMkLst>
        <pc:docMk/>
      </pc:docMkLst>
      <pc:sldChg chg="addSp delSp modSp">
        <pc:chgData name="Leonie Smith" userId="fed1330f33f5650e" providerId="LiveId" clId="{D78BF5C0-E0E6-4B99-BB2E-5592A0717470}" dt="2022-02-15T08:12:06.529" v="10"/>
        <pc:sldMkLst>
          <pc:docMk/>
          <pc:sldMk cId="525752733" sldId="258"/>
        </pc:sldMkLst>
      </pc:sldChg>
      <pc:sldChg chg="addSp delSp modSp">
        <pc:chgData name="Leonie Smith" userId="fed1330f33f5650e" providerId="LiveId" clId="{D78BF5C0-E0E6-4B99-BB2E-5592A0717470}" dt="2022-02-15T08:13:03.467" v="11"/>
        <pc:sldMkLst>
          <pc:docMk/>
          <pc:sldMk cId="2044568653" sldId="281"/>
        </pc:sldMkLst>
      </pc:sldChg>
      <pc:sldChg chg="addSp delSp modSp">
        <pc:chgData name="Leonie Smith" userId="fed1330f33f5650e" providerId="LiveId" clId="{D78BF5C0-E0E6-4B99-BB2E-5592A0717470}" dt="2022-02-15T08:15:44.261" v="13"/>
        <pc:sldMkLst>
          <pc:docMk/>
          <pc:sldMk cId="3681266347" sldId="282"/>
        </pc:sldMkLst>
      </pc:sldChg>
      <pc:sldChg chg="addSp delSp modSp">
        <pc:chgData name="Leonie Smith" userId="fed1330f33f5650e" providerId="LiveId" clId="{D78BF5C0-E0E6-4B99-BB2E-5592A0717470}" dt="2022-02-15T08:17:14.841" v="14"/>
        <pc:sldMkLst>
          <pc:docMk/>
          <pc:sldMk cId="26953390" sldId="283"/>
        </pc:sldMkLst>
      </pc:sldChg>
      <pc:sldChg chg="addSp delSp modSp">
        <pc:chgData name="Leonie Smith" userId="fed1330f33f5650e" providerId="LiveId" clId="{D78BF5C0-E0E6-4B99-BB2E-5592A0717470}" dt="2022-02-15T08:19:18.486" v="16"/>
        <pc:sldMkLst>
          <pc:docMk/>
          <pc:sldMk cId="2872476414" sldId="284"/>
        </pc:sldMkLst>
      </pc:sldChg>
      <pc:sldChg chg="addSp delSp modSp">
        <pc:chgData name="Leonie Smith" userId="fed1330f33f5650e" providerId="LiveId" clId="{D78BF5C0-E0E6-4B99-BB2E-5592A0717470}" dt="2022-02-15T08:21:02.279" v="17"/>
        <pc:sldMkLst>
          <pc:docMk/>
          <pc:sldMk cId="1206678836" sldId="289"/>
        </pc:sldMkLst>
      </pc:sldChg>
      <pc:sldChg chg="addSp delSp modSp">
        <pc:chgData name="Leonie Smith" userId="fed1330f33f5650e" providerId="LiveId" clId="{D78BF5C0-E0E6-4B99-BB2E-5592A0717470}" dt="2022-02-15T08:28:39.008" v="27"/>
        <pc:sldMkLst>
          <pc:docMk/>
          <pc:sldMk cId="3289899634" sldId="290"/>
        </pc:sldMkLst>
      </pc:sldChg>
      <pc:sldChg chg="addSp delSp modSp">
        <pc:chgData name="Leonie Smith" userId="fed1330f33f5650e" providerId="LiveId" clId="{D78BF5C0-E0E6-4B99-BB2E-5592A0717470}" dt="2022-02-15T08:23:52.478" v="21"/>
        <pc:sldMkLst>
          <pc:docMk/>
          <pc:sldMk cId="66364055" sldId="291"/>
        </pc:sldMkLst>
      </pc:sldChg>
      <pc:sldChg chg="addSp modSp new mod ord modNotesTx">
        <pc:chgData name="Leonie Smith" userId="fed1330f33f5650e" providerId="LiveId" clId="{D78BF5C0-E0E6-4B99-BB2E-5592A0717470}" dt="2022-02-15T08:29:29.825" v="34" actId="20577"/>
        <pc:sldMkLst>
          <pc:docMk/>
          <pc:sldMk cId="2079376061" sldId="292"/>
        </pc:sldMkLst>
      </pc:sldChg>
    </pc:docChg>
  </pc:docChgLst>
  <pc:docChgLst>
    <pc:chgData name="dhondup tsering" userId="425dcc2034446b72" providerId="LiveId" clId="{B40CFA4E-B2E2-440B-B6BA-BBDE624071F6}"/>
    <pc:docChg chg="modSld">
      <pc:chgData name="dhondup tsering" userId="425dcc2034446b72" providerId="LiveId" clId="{B40CFA4E-B2E2-440B-B6BA-BBDE624071F6}" dt="2021-09-02T08:42:06.198" v="32"/>
      <pc:docMkLst>
        <pc:docMk/>
      </pc:docMkLst>
      <pc:sldChg chg="addSp delSp modSp">
        <pc:chgData name="dhondup tsering" userId="425dcc2034446b72" providerId="LiveId" clId="{B40CFA4E-B2E2-440B-B6BA-BBDE624071F6}" dt="2021-09-02T08:39:17.251" v="30"/>
        <pc:sldMkLst>
          <pc:docMk/>
          <pc:sldMk cId="3348757415" sldId="256"/>
        </pc:sldMkLst>
      </pc:sldChg>
      <pc:sldChg chg="addSp delSp modSp">
        <pc:chgData name="dhondup tsering" userId="425dcc2034446b72" providerId="LiveId" clId="{B40CFA4E-B2E2-440B-B6BA-BBDE624071F6}" dt="2021-09-02T06:26:56.982" v="5"/>
        <pc:sldMkLst>
          <pc:docMk/>
          <pc:sldMk cId="525752733" sldId="258"/>
        </pc:sldMkLst>
      </pc:sldChg>
      <pc:sldChg chg="addSp delSp modSp">
        <pc:chgData name="dhondup tsering" userId="425dcc2034446b72" providerId="LiveId" clId="{B40CFA4E-B2E2-440B-B6BA-BBDE624071F6}" dt="2021-09-02T06:30:27.236" v="8"/>
        <pc:sldMkLst>
          <pc:docMk/>
          <pc:sldMk cId="2044568653" sldId="281"/>
        </pc:sldMkLst>
      </pc:sldChg>
      <pc:sldChg chg="addSp delSp modSp">
        <pc:chgData name="dhondup tsering" userId="425dcc2034446b72" providerId="LiveId" clId="{B40CFA4E-B2E2-440B-B6BA-BBDE624071F6}" dt="2021-09-02T08:20:24.965" v="11"/>
        <pc:sldMkLst>
          <pc:docMk/>
          <pc:sldMk cId="3681266347" sldId="282"/>
        </pc:sldMkLst>
      </pc:sldChg>
      <pc:sldChg chg="addSp delSp modSp">
        <pc:chgData name="dhondup tsering" userId="425dcc2034446b72" providerId="LiveId" clId="{B40CFA4E-B2E2-440B-B6BA-BBDE624071F6}" dt="2021-09-02T08:24:54.605" v="13"/>
        <pc:sldMkLst>
          <pc:docMk/>
          <pc:sldMk cId="26953390" sldId="283"/>
        </pc:sldMkLst>
      </pc:sldChg>
      <pc:sldChg chg="addSp delSp modSp">
        <pc:chgData name="dhondup tsering" userId="425dcc2034446b72" providerId="LiveId" clId="{B40CFA4E-B2E2-440B-B6BA-BBDE624071F6}" dt="2021-09-02T08:27:16.004" v="17"/>
        <pc:sldMkLst>
          <pc:docMk/>
          <pc:sldMk cId="2872476414" sldId="284"/>
        </pc:sldMkLst>
      </pc:sldChg>
      <pc:sldChg chg="addSp modSp">
        <pc:chgData name="dhondup tsering" userId="425dcc2034446b72" providerId="LiveId" clId="{B40CFA4E-B2E2-440B-B6BA-BBDE624071F6}" dt="2021-09-02T08:29:33.967" v="18"/>
        <pc:sldMkLst>
          <pc:docMk/>
          <pc:sldMk cId="1206678836" sldId="289"/>
        </pc:sldMkLst>
      </pc:sldChg>
      <pc:sldChg chg="addSp delSp modSp">
        <pc:chgData name="dhondup tsering" userId="425dcc2034446b72" providerId="LiveId" clId="{B40CFA4E-B2E2-440B-B6BA-BBDE624071F6}" dt="2021-09-02T08:37:24.974" v="28"/>
        <pc:sldMkLst>
          <pc:docMk/>
          <pc:sldMk cId="3289899634" sldId="290"/>
        </pc:sldMkLst>
      </pc:sldChg>
      <pc:sldChg chg="addSp delSp modSp">
        <pc:chgData name="dhondup tsering" userId="425dcc2034446b72" providerId="LiveId" clId="{B40CFA4E-B2E2-440B-B6BA-BBDE624071F6}" dt="2021-09-02T08:42:06.198" v="32"/>
        <pc:sldMkLst>
          <pc:docMk/>
          <pc:sldMk cId="66364055" sldId="291"/>
        </pc:sldMkLst>
      </pc:sldChg>
    </pc:docChg>
  </pc:docChgLst>
  <pc:docChgLst>
    <pc:chgData name="Alfred Smith" userId="3c60a3631c0db8ad" providerId="LiveId" clId="{05774B1A-C782-4EFA-9AD9-A3FF51C0860D}"/>
    <pc:docChg chg="modSld">
      <pc:chgData name="Alfred Smith" userId="3c60a3631c0db8ad" providerId="LiveId" clId="{05774B1A-C782-4EFA-9AD9-A3FF51C0860D}" dt="2025-05-09T09:06:39.103" v="0"/>
      <pc:docMkLst>
        <pc:docMk/>
      </pc:docMkLst>
      <pc:sldChg chg="modSp">
        <pc:chgData name="Alfred Smith" userId="3c60a3631c0db8ad" providerId="LiveId" clId="{05774B1A-C782-4EFA-9AD9-A3FF51C0860D}" dt="2025-05-09T09:06:39.103" v="0"/>
        <pc:sldMkLst>
          <pc:docMk/>
          <pc:sldMk cId="3348757415" sldId="256"/>
        </pc:sldMkLst>
        <pc:spChg chg="mod">
          <ac:chgData name="Alfred Smith" userId="3c60a3631c0db8ad" providerId="LiveId" clId="{05774B1A-C782-4EFA-9AD9-A3FF51C0860D}" dt="2025-05-09T09:06:39.103" v="0"/>
          <ac:spMkLst>
            <pc:docMk/>
            <pc:sldMk cId="3348757415" sldId="256"/>
            <ac:spMk id="6" creationId="{416C064E-628E-47C0-A712-DB178FE9901E}"/>
          </ac:spMkLst>
        </pc:spChg>
      </pc:sldChg>
      <pc:sldChg chg="modSp">
        <pc:chgData name="Alfred Smith" userId="3c60a3631c0db8ad" providerId="LiveId" clId="{05774B1A-C782-4EFA-9AD9-A3FF51C0860D}" dt="2025-05-09T09:06:39.103" v="0"/>
        <pc:sldMkLst>
          <pc:docMk/>
          <pc:sldMk cId="1260874349" sldId="293"/>
        </pc:sldMkLst>
        <pc:spChg chg="mod">
          <ac:chgData name="Alfred Smith" userId="3c60a3631c0db8ad" providerId="LiveId" clId="{05774B1A-C782-4EFA-9AD9-A3FF51C0860D}" dt="2025-05-09T09:06:39.103" v="0"/>
          <ac:spMkLst>
            <pc:docMk/>
            <pc:sldMk cId="1260874349" sldId="293"/>
            <ac:spMk id="4" creationId="{1C020371-F7F2-4078-A4B8-D9D2AA4B7188}"/>
          </ac:spMkLst>
        </pc:spChg>
      </pc:sldChg>
      <pc:sldChg chg="modSp">
        <pc:chgData name="Alfred Smith" userId="3c60a3631c0db8ad" providerId="LiveId" clId="{05774B1A-C782-4EFA-9AD9-A3FF51C0860D}" dt="2025-05-09T09:06:39.103" v="0"/>
        <pc:sldMkLst>
          <pc:docMk/>
          <pc:sldMk cId="2341402267" sldId="294"/>
        </pc:sldMkLst>
        <pc:spChg chg="mod">
          <ac:chgData name="Alfred Smith" userId="3c60a3631c0db8ad" providerId="LiveId" clId="{05774B1A-C782-4EFA-9AD9-A3FF51C0860D}" dt="2025-05-09T09:06:39.103" v="0"/>
          <ac:spMkLst>
            <pc:docMk/>
            <pc:sldMk cId="2341402267" sldId="294"/>
            <ac:spMk id="4" creationId="{E4521E44-E17B-46A2-9708-5B70FFE1826A}"/>
          </ac:spMkLst>
        </pc:spChg>
      </pc:sldChg>
      <pc:sldChg chg="modSp">
        <pc:chgData name="Alfred Smith" userId="3c60a3631c0db8ad" providerId="LiveId" clId="{05774B1A-C782-4EFA-9AD9-A3FF51C0860D}" dt="2025-05-09T09:06:39.103" v="0"/>
        <pc:sldMkLst>
          <pc:docMk/>
          <pc:sldMk cId="3342006405" sldId="295"/>
        </pc:sldMkLst>
        <pc:spChg chg="mod">
          <ac:chgData name="Alfred Smith" userId="3c60a3631c0db8ad" providerId="LiveId" clId="{05774B1A-C782-4EFA-9AD9-A3FF51C0860D}" dt="2025-05-09T09:06:39.103" v="0"/>
          <ac:spMkLst>
            <pc:docMk/>
            <pc:sldMk cId="3342006405" sldId="295"/>
            <ac:spMk id="4" creationId="{CC93B6D7-A275-438C-A802-1AFE3461B0A4}"/>
          </ac:spMkLst>
        </pc:spChg>
      </pc:sldChg>
      <pc:sldChg chg="modSp">
        <pc:chgData name="Alfred Smith" userId="3c60a3631c0db8ad" providerId="LiveId" clId="{05774B1A-C782-4EFA-9AD9-A3FF51C0860D}" dt="2025-05-09T09:06:39.103" v="0"/>
        <pc:sldMkLst>
          <pc:docMk/>
          <pc:sldMk cId="2242363445" sldId="296"/>
        </pc:sldMkLst>
        <pc:spChg chg="mod">
          <ac:chgData name="Alfred Smith" userId="3c60a3631c0db8ad" providerId="LiveId" clId="{05774B1A-C782-4EFA-9AD9-A3FF51C0860D}" dt="2025-05-09T09:06:39.103" v="0"/>
          <ac:spMkLst>
            <pc:docMk/>
            <pc:sldMk cId="2242363445" sldId="296"/>
            <ac:spMk id="4" creationId="{320BCCB8-C92B-438A-A8E6-7A1AFBD6A28F}"/>
          </ac:spMkLst>
        </pc:spChg>
      </pc:sldChg>
      <pc:sldChg chg="modSp">
        <pc:chgData name="Alfred Smith" userId="3c60a3631c0db8ad" providerId="LiveId" clId="{05774B1A-C782-4EFA-9AD9-A3FF51C0860D}" dt="2025-05-09T09:06:39.103" v="0"/>
        <pc:sldMkLst>
          <pc:docMk/>
          <pc:sldMk cId="665285517" sldId="297"/>
        </pc:sldMkLst>
        <pc:spChg chg="mod">
          <ac:chgData name="Alfred Smith" userId="3c60a3631c0db8ad" providerId="LiveId" clId="{05774B1A-C782-4EFA-9AD9-A3FF51C0860D}" dt="2025-05-09T09:06:39.103" v="0"/>
          <ac:spMkLst>
            <pc:docMk/>
            <pc:sldMk cId="665285517" sldId="297"/>
            <ac:spMk id="4" creationId="{1559129E-A0EE-4576-A19F-D72900882D3F}"/>
          </ac:spMkLst>
        </pc:spChg>
      </pc:sldChg>
      <pc:sldChg chg="modSp">
        <pc:chgData name="Alfred Smith" userId="3c60a3631c0db8ad" providerId="LiveId" clId="{05774B1A-C782-4EFA-9AD9-A3FF51C0860D}" dt="2025-05-09T09:06:39.103" v="0"/>
        <pc:sldMkLst>
          <pc:docMk/>
          <pc:sldMk cId="3347446374" sldId="298"/>
        </pc:sldMkLst>
        <pc:spChg chg="mod">
          <ac:chgData name="Alfred Smith" userId="3c60a3631c0db8ad" providerId="LiveId" clId="{05774B1A-C782-4EFA-9AD9-A3FF51C0860D}" dt="2025-05-09T09:06:39.103" v="0"/>
          <ac:spMkLst>
            <pc:docMk/>
            <pc:sldMk cId="3347446374" sldId="298"/>
            <ac:spMk id="4" creationId="{D76DE41E-3B96-4013-AAF1-6AAA808EF157}"/>
          </ac:spMkLst>
        </pc:spChg>
      </pc:sldChg>
      <pc:sldChg chg="modSp">
        <pc:chgData name="Alfred Smith" userId="3c60a3631c0db8ad" providerId="LiveId" clId="{05774B1A-C782-4EFA-9AD9-A3FF51C0860D}" dt="2025-05-09T09:06:39.103" v="0"/>
        <pc:sldMkLst>
          <pc:docMk/>
          <pc:sldMk cId="2595223508" sldId="299"/>
        </pc:sldMkLst>
        <pc:spChg chg="mod">
          <ac:chgData name="Alfred Smith" userId="3c60a3631c0db8ad" providerId="LiveId" clId="{05774B1A-C782-4EFA-9AD9-A3FF51C0860D}" dt="2025-05-09T09:06:39.103" v="0"/>
          <ac:spMkLst>
            <pc:docMk/>
            <pc:sldMk cId="2595223508" sldId="299"/>
            <ac:spMk id="4" creationId="{1C021305-6383-4BAA-ABF8-6A211F372A18}"/>
          </ac:spMkLst>
        </pc:spChg>
      </pc:sldChg>
      <pc:sldChg chg="modSp">
        <pc:chgData name="Alfred Smith" userId="3c60a3631c0db8ad" providerId="LiveId" clId="{05774B1A-C782-4EFA-9AD9-A3FF51C0860D}" dt="2025-05-09T09:06:39.103" v="0"/>
        <pc:sldMkLst>
          <pc:docMk/>
          <pc:sldMk cId="1027251020" sldId="300"/>
        </pc:sldMkLst>
        <pc:spChg chg="mod">
          <ac:chgData name="Alfred Smith" userId="3c60a3631c0db8ad" providerId="LiveId" clId="{05774B1A-C782-4EFA-9AD9-A3FF51C0860D}" dt="2025-05-09T09:06:39.103" v="0"/>
          <ac:spMkLst>
            <pc:docMk/>
            <pc:sldMk cId="1027251020" sldId="300"/>
            <ac:spMk id="4" creationId="{74F183B2-37F9-467C-8561-6A4BA185B73B}"/>
          </ac:spMkLst>
        </pc:spChg>
      </pc:sldChg>
      <pc:sldChg chg="modSp">
        <pc:chgData name="Alfred Smith" userId="3c60a3631c0db8ad" providerId="LiveId" clId="{05774B1A-C782-4EFA-9AD9-A3FF51C0860D}" dt="2025-05-09T09:06:39.103" v="0"/>
        <pc:sldMkLst>
          <pc:docMk/>
          <pc:sldMk cId="3572986550" sldId="301"/>
        </pc:sldMkLst>
        <pc:spChg chg="mod">
          <ac:chgData name="Alfred Smith" userId="3c60a3631c0db8ad" providerId="LiveId" clId="{05774B1A-C782-4EFA-9AD9-A3FF51C0860D}" dt="2025-05-09T09:06:39.103" v="0"/>
          <ac:spMkLst>
            <pc:docMk/>
            <pc:sldMk cId="3572986550" sldId="301"/>
            <ac:spMk id="4" creationId="{88FA8BF5-0D24-4430-863B-3DA799BD0E51}"/>
          </ac:spMkLst>
        </pc:spChg>
      </pc:sldChg>
      <pc:sldChg chg="modSp">
        <pc:chgData name="Alfred Smith" userId="3c60a3631c0db8ad" providerId="LiveId" clId="{05774B1A-C782-4EFA-9AD9-A3FF51C0860D}" dt="2025-05-09T09:06:39.103" v="0"/>
        <pc:sldMkLst>
          <pc:docMk/>
          <pc:sldMk cId="3627566493" sldId="302"/>
        </pc:sldMkLst>
        <pc:spChg chg="mod">
          <ac:chgData name="Alfred Smith" userId="3c60a3631c0db8ad" providerId="LiveId" clId="{05774B1A-C782-4EFA-9AD9-A3FF51C0860D}" dt="2025-05-09T09:06:39.103" v="0"/>
          <ac:spMkLst>
            <pc:docMk/>
            <pc:sldMk cId="3627566493" sldId="302"/>
            <ac:spMk id="6" creationId="{F7A3B5E4-1BC7-4081-A28E-8F16809B2BC2}"/>
          </ac:spMkLst>
        </pc:spChg>
      </pc:sldChg>
    </pc:docChg>
  </pc:docChgLst>
  <pc:docChgLst>
    <pc:chgData name="Alfred Smith" userId="3c60a3631c0db8ad" providerId="LiveId" clId="{02962138-25B7-4B97-9621-4927BF5AFE0C}"/>
    <pc:docChg chg="custSel modSld">
      <pc:chgData name="Alfred Smith" userId="3c60a3631c0db8ad" providerId="LiveId" clId="{02962138-25B7-4B97-9621-4927BF5AFE0C}" dt="2024-07-01T13:30:48.173" v="7"/>
      <pc:docMkLst>
        <pc:docMk/>
      </pc:docMkLst>
      <pc:sldChg chg="addSp delSp modSp mod">
        <pc:chgData name="Alfred Smith" userId="3c60a3631c0db8ad" providerId="LiveId" clId="{02962138-25B7-4B97-9621-4927BF5AFE0C}" dt="2024-07-01T13:28:57.893" v="6"/>
        <pc:sldMkLst>
          <pc:docMk/>
          <pc:sldMk cId="2079376061" sldId="292"/>
        </pc:sldMkLst>
      </pc:sldChg>
      <pc:sldChg chg="addSp modSp">
        <pc:chgData name="Alfred Smith" userId="3c60a3631c0db8ad" providerId="LiveId" clId="{02962138-25B7-4B97-9621-4927BF5AFE0C}" dt="2024-07-01T13:30:48.173" v="7"/>
        <pc:sldMkLst>
          <pc:docMk/>
          <pc:sldMk cId="2341402267" sldId="294"/>
        </pc:sldMkLst>
      </pc:sldChg>
      <pc:sldChg chg="modSp mod">
        <pc:chgData name="Alfred Smith" userId="3c60a3631c0db8ad" providerId="LiveId" clId="{02962138-25B7-4B97-9621-4927BF5AFE0C}" dt="2024-06-27T11:36:27.301" v="4" actId="20577"/>
        <pc:sldMkLst>
          <pc:docMk/>
          <pc:sldMk cId="357298655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E2E54-0DD7-4452-94FE-B2290FC7BFFB}"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1ED1C-6080-4BE2-9041-07A1D7B3E90D}" type="slidenum">
              <a:rPr lang="en-IN" smtClean="0"/>
              <a:t>‹#›</a:t>
            </a:fld>
            <a:endParaRPr lang="en-IN"/>
          </a:p>
        </p:txBody>
      </p:sp>
    </p:spTree>
    <p:extLst>
      <p:ext uri="{BB962C8B-B14F-4D97-AF65-F5344CB8AC3E}">
        <p14:creationId xmlns:p14="http://schemas.microsoft.com/office/powerpoint/2010/main" val="107599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9381ED1C-6080-4BE2-9041-07A1D7B3E90D}" type="slidenum">
              <a:rPr lang="en-IN" smtClean="0"/>
              <a:t>1</a:t>
            </a:fld>
            <a:endParaRPr lang="en-IN"/>
          </a:p>
        </p:txBody>
      </p:sp>
    </p:spTree>
    <p:extLst>
      <p:ext uri="{BB962C8B-B14F-4D97-AF65-F5344CB8AC3E}">
        <p14:creationId xmlns:p14="http://schemas.microsoft.com/office/powerpoint/2010/main" val="5877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9381ED1C-6080-4BE2-9041-07A1D7B3E90D}" type="slidenum">
              <a:rPr lang="en-IN" smtClean="0"/>
              <a:t>3</a:t>
            </a:fld>
            <a:endParaRPr lang="en-IN"/>
          </a:p>
        </p:txBody>
      </p:sp>
    </p:spTree>
    <p:extLst>
      <p:ext uri="{BB962C8B-B14F-4D97-AF65-F5344CB8AC3E}">
        <p14:creationId xmlns:p14="http://schemas.microsoft.com/office/powerpoint/2010/main" val="63030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C85C-FAD0-4557-A2AF-F6F089B7CF2D}"/>
              </a:ext>
            </a:extLst>
          </p:cNvPr>
          <p:cNvSpPr>
            <a:spLocks noGrp="1"/>
          </p:cNvSpPr>
          <p:nvPr>
            <p:ph type="title"/>
          </p:nvPr>
        </p:nvSpPr>
        <p:spPr/>
        <p:txBody>
          <a:bodyPr/>
          <a:lstStyle/>
          <a:p>
            <a:r>
              <a:rPr lang="en-IN" dirty="0"/>
              <a:t>10-4</a:t>
            </a:r>
          </a:p>
        </p:txBody>
      </p:sp>
      <p:pic>
        <p:nvPicPr>
          <p:cNvPr id="4" name="Audio 3">
            <a:hlinkClick r:id="" action="ppaction://media"/>
            <a:extLst>
              <a:ext uri="{FF2B5EF4-FFF2-40B4-BE49-F238E27FC236}">
                <a16:creationId xmlns:a16="http://schemas.microsoft.com/office/drawing/2014/main" id="{9EEC9688-2321-4206-A77B-A12CE912AC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Content Placeholder 2">
            <a:extLst>
              <a:ext uri="{FF2B5EF4-FFF2-40B4-BE49-F238E27FC236}">
                <a16:creationId xmlns:a16="http://schemas.microsoft.com/office/drawing/2014/main" id="{6A1B966D-6CCD-0090-4F13-D38A75C9D69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079376061"/>
      </p:ext>
    </p:extLst>
  </p:cSld>
  <p:clrMapOvr>
    <a:masterClrMapping/>
  </p:clrMapOvr>
  <mc:AlternateContent xmlns:mc="http://schemas.openxmlformats.org/markup-compatibility/2006" xmlns:p14="http://schemas.microsoft.com/office/powerpoint/2010/main">
    <mc:Choice Requires="p14">
      <p:transition spd="slow" p14:dur="2000" advTm="2886"/>
    </mc:Choice>
    <mc:Fallback xmlns="">
      <p:transition spd="slow" advTm="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D7157-6964-4853-A51B-AA578B081393}"/>
              </a:ext>
            </a:extLst>
          </p:cNvPr>
          <p:cNvPicPr>
            <a:picLocks noChangeAspect="1"/>
          </p:cNvPicPr>
          <p:nvPr/>
        </p:nvPicPr>
        <p:blipFill>
          <a:blip r:embed="rId2"/>
          <a:stretch>
            <a:fillRect/>
          </a:stretch>
        </p:blipFill>
        <p:spPr>
          <a:xfrm>
            <a:off x="0" y="-16231"/>
            <a:ext cx="12801600" cy="6874232"/>
          </a:xfrm>
          <a:prstGeom prst="rect">
            <a:avLst/>
          </a:prstGeom>
        </p:spPr>
      </p:pic>
      <p:sp>
        <p:nvSpPr>
          <p:cNvPr id="4" name="TextBox 3">
            <a:extLst>
              <a:ext uri="{FF2B5EF4-FFF2-40B4-BE49-F238E27FC236}">
                <a16:creationId xmlns:a16="http://schemas.microsoft.com/office/drawing/2014/main" id="{1559129E-A0EE-4576-A19F-D72900882D3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16:3</a:t>
            </a:r>
            <a:endParaRPr lang="bo-CN" sz="2000" b="1" cap="all" dirty="0">
              <a:solidFill>
                <a:schemeClr val="bg1"/>
              </a:solidFill>
              <a:latin typeface="ArialMT"/>
            </a:endParaRPr>
          </a:p>
        </p:txBody>
      </p:sp>
    </p:spTree>
    <p:extLst>
      <p:ext uri="{BB962C8B-B14F-4D97-AF65-F5344CB8AC3E}">
        <p14:creationId xmlns:p14="http://schemas.microsoft.com/office/powerpoint/2010/main" val="6652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7419E7B-9CA0-4E6D-B2E9-0AA0666B34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B445DB3-1DB0-0E4B-C666-15A63FA2895E}"/>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4</a:t>
            </a:r>
            <a:r>
              <a:rPr lang="en-US" sz="3200" b="0" i="0" dirty="0">
                <a:solidFill>
                  <a:srgbClr val="121212"/>
                </a:solidFill>
                <a:effectLst/>
                <a:highlight>
                  <a:srgbClr val="FFFFFF"/>
                </a:highlight>
                <a:latin typeface="Inter"/>
              </a:rPr>
              <a:t>Then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“Behold, I will rain down bread from heaven for you. Each day the people are to go out and gather enough for that day. In this way I will test whether or not they will follow My instructions.</a:t>
            </a:r>
            <a:endParaRPr lang="en-ZA" dirty="0"/>
          </a:p>
        </p:txBody>
      </p:sp>
      <p:sp>
        <p:nvSpPr>
          <p:cNvPr id="5" name="TextBox 4">
            <a:extLst>
              <a:ext uri="{FF2B5EF4-FFF2-40B4-BE49-F238E27FC236}">
                <a16:creationId xmlns:a16="http://schemas.microsoft.com/office/drawing/2014/main" id="{CC85EC7B-DF5E-10CA-97F3-234160FB613F}"/>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4</a:t>
            </a:r>
            <a:r>
              <a:rPr lang="bo-CN" sz="4400" b="0" i="0" dirty="0">
                <a:solidFill>
                  <a:srgbClr val="121212"/>
                </a:solidFill>
                <a:effectLst/>
                <a:highlight>
                  <a:srgbClr val="FFFFFF"/>
                </a:highlight>
                <a:latin typeface="Inter"/>
              </a:rPr>
              <a:t>དེ་ནས་དཀོན་མཆོག་ཡ་ཝཱེས་མོ་ཤེ་ལ་འདི་སྐད་དུ། ལྟོས་དང་། ཁྱོད་ཅག་གི་ཕྱིར་བདག་གིས་ནམ་མཁའ་ནས་བག་ལེབ་འབབ་པར་བྱ་སྟེ། མི་རྣམས་ཕྱི་རུ་སོང་ནས་ཉིན་རེ་བཞིན་ཉིན་གཅིག་གི་སྐལ་བ་བསྡུ་དགོས་ཏེ། དེ་དག་གིས་ངའི་བཀའ་ཁྲིམས་བཞིན་དུ་བྱའམ་མི་བྱ་ལ་བརྟག་པའི་ཕྱིར་ཡིན།</a:t>
            </a:r>
            <a:endParaRPr lang="en-ZA"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3732"/>
    </mc:Choice>
    <mc:Fallback xmlns="">
      <p:transition spd="slow" advTm="13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B6F8B-AD24-49C3-B8D8-147C5850A106}"/>
              </a:ext>
            </a:extLst>
          </p:cNvPr>
          <p:cNvPicPr>
            <a:picLocks noChangeAspect="1"/>
          </p:cNvPicPr>
          <p:nvPr/>
        </p:nvPicPr>
        <p:blipFill>
          <a:blip r:embed="rId2"/>
          <a:stretch>
            <a:fillRect/>
          </a:stretch>
        </p:blipFill>
        <p:spPr>
          <a:xfrm>
            <a:off x="-365760" y="-351737"/>
            <a:ext cx="12557760" cy="8080688"/>
          </a:xfrm>
          <a:prstGeom prst="rect">
            <a:avLst/>
          </a:prstGeom>
        </p:spPr>
      </p:pic>
      <p:sp>
        <p:nvSpPr>
          <p:cNvPr id="4" name="TextBox 3">
            <a:extLst>
              <a:ext uri="{FF2B5EF4-FFF2-40B4-BE49-F238E27FC236}">
                <a16:creationId xmlns:a16="http://schemas.microsoft.com/office/drawing/2014/main" id="{D76DE41E-3B96-4013-AAF1-6AAA808EF15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16:4</a:t>
            </a:r>
            <a:endParaRPr lang="bo-CN" sz="2000" b="1" cap="all" dirty="0">
              <a:solidFill>
                <a:schemeClr val="bg1"/>
              </a:solidFill>
              <a:latin typeface="ArialMT"/>
            </a:endParaRPr>
          </a:p>
        </p:txBody>
      </p:sp>
    </p:spTree>
    <p:extLst>
      <p:ext uri="{BB962C8B-B14F-4D97-AF65-F5344CB8AC3E}">
        <p14:creationId xmlns:p14="http://schemas.microsoft.com/office/powerpoint/2010/main" val="334744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AF9AE93-09ED-4C49-9991-F69FFA7B08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23B24A8-7749-D963-D429-9BDC69A5F29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Then on the sixth day, when they prepare what they bring in, it will be twice as much as they gather on the other days.”</a:t>
            </a:r>
            <a:endParaRPr lang="en-ZA" dirty="0"/>
          </a:p>
        </p:txBody>
      </p:sp>
      <p:sp>
        <p:nvSpPr>
          <p:cNvPr id="5" name="TextBox 4">
            <a:extLst>
              <a:ext uri="{FF2B5EF4-FFF2-40B4-BE49-F238E27FC236}">
                <a16:creationId xmlns:a16="http://schemas.microsoft.com/office/drawing/2014/main" id="{345272CA-8E66-C699-BE61-27EE3EEDAA35}"/>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ཡང་ཉིན་དྲུག་པ་ལ་སོ་སོས་བསྡུས་འོངས་པ་དེ་གྲ་སྒྲིག་བྱེད་དགོས་ཤིང་། དེ་ནི་ཉིན་རེར་བསྡུས་པ་ལས་ལྡབ་གཉིས་ཡོད་པར་འགྱུར་ཞེས་གསུངས་སོ། ། </a:t>
            </a:r>
            <a:endParaRPr lang="en-ZA"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6650"/>
    </mc:Choice>
    <mc:Fallback xmlns="">
      <p:transition spd="slow" advTm="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F25F3-4EED-42AB-BF09-BE79984DE384}"/>
              </a:ext>
            </a:extLst>
          </p:cNvPr>
          <p:cNvPicPr>
            <a:picLocks noChangeAspect="1"/>
          </p:cNvPicPr>
          <p:nvPr/>
        </p:nvPicPr>
        <p:blipFill>
          <a:blip r:embed="rId2"/>
          <a:stretch>
            <a:fillRect/>
          </a:stretch>
        </p:blipFill>
        <p:spPr>
          <a:xfrm>
            <a:off x="0" y="-352323"/>
            <a:ext cx="12192000" cy="7210323"/>
          </a:xfrm>
          <a:prstGeom prst="rect">
            <a:avLst/>
          </a:prstGeom>
        </p:spPr>
      </p:pic>
      <p:sp>
        <p:nvSpPr>
          <p:cNvPr id="4" name="TextBox 3">
            <a:extLst>
              <a:ext uri="{FF2B5EF4-FFF2-40B4-BE49-F238E27FC236}">
                <a16:creationId xmlns:a16="http://schemas.microsoft.com/office/drawing/2014/main" id="{1C021305-6383-4BAA-ABF8-6A211F372A1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16:5</a:t>
            </a:r>
            <a:endParaRPr lang="bo-CN" sz="2000" b="1" cap="all" dirty="0">
              <a:solidFill>
                <a:schemeClr val="bg1"/>
              </a:solidFill>
              <a:latin typeface="ArialMT"/>
            </a:endParaRPr>
          </a:p>
        </p:txBody>
      </p:sp>
    </p:spTree>
    <p:extLst>
      <p:ext uri="{BB962C8B-B14F-4D97-AF65-F5344CB8AC3E}">
        <p14:creationId xmlns:p14="http://schemas.microsoft.com/office/powerpoint/2010/main" val="259522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62E9A42-C17A-49D8-ADA4-84EF4A159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DC252F-6D1B-2DF7-BCBD-B7ED256FAC0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And as Aaron was speaking to the whole congregation of Israel, they looked toward the desert, and there in a cloud the glory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appeared.</a:t>
            </a:r>
            <a:endParaRPr lang="en-ZA" dirty="0"/>
          </a:p>
        </p:txBody>
      </p:sp>
      <p:sp>
        <p:nvSpPr>
          <p:cNvPr id="5" name="TextBox 4">
            <a:extLst>
              <a:ext uri="{FF2B5EF4-FFF2-40B4-BE49-F238E27FC236}">
                <a16:creationId xmlns:a16="http://schemas.microsoft.com/office/drawing/2014/main" id="{B38CE1D8-B5F1-B66E-7862-EAB23F099223}"/>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ཨ་རོན་གྱིས་ཡེས་ར་ཨེལ་པ་རྣམས་ཀྱི་མི་ཚོགས་ཐམས་ཅད་ལ་གཏམ་སྨྲ་བའི་ཚེ། དེ་དག་གིས་དབེན་སྟོང་གི་ཕྱོགས་སུ་བལྟས་ཤིང་། ཀྱེ་ཧོ། སྤྲིན་གྱི་ནང་དུ་དཀོན་མཆོག་ཡ་ཝཱེའི་གཟི་བརྗིད་མངོན་པར་གྱུར། </a:t>
            </a:r>
            <a:endParaRPr lang="en-ZA"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0126"/>
    </mc:Choice>
    <mc:Fallback xmlns="">
      <p:transition spd="slow" advTm="1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9DC7A-08E0-4242-A46E-1A9079DDDEE6}"/>
              </a:ext>
            </a:extLst>
          </p:cNvPr>
          <p:cNvPicPr>
            <a:picLocks noChangeAspect="1"/>
          </p:cNvPicPr>
          <p:nvPr/>
        </p:nvPicPr>
        <p:blipFill>
          <a:blip r:embed="rId2"/>
          <a:stretch>
            <a:fillRect/>
          </a:stretch>
        </p:blipFill>
        <p:spPr>
          <a:xfrm>
            <a:off x="-510318" y="0"/>
            <a:ext cx="12702318" cy="6858000"/>
          </a:xfrm>
          <a:prstGeom prst="rect">
            <a:avLst/>
          </a:prstGeom>
        </p:spPr>
      </p:pic>
      <p:sp>
        <p:nvSpPr>
          <p:cNvPr id="4" name="TextBox 3">
            <a:extLst>
              <a:ext uri="{FF2B5EF4-FFF2-40B4-BE49-F238E27FC236}">
                <a16:creationId xmlns:a16="http://schemas.microsoft.com/office/drawing/2014/main" id="{74F183B2-37F9-467C-8561-6A4BA185B73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16:10</a:t>
            </a:r>
            <a:endParaRPr lang="bo-CN" sz="2000" b="1" cap="all" dirty="0">
              <a:solidFill>
                <a:schemeClr val="bg1"/>
              </a:solidFill>
              <a:latin typeface="ArialMT"/>
            </a:endParaRPr>
          </a:p>
        </p:txBody>
      </p:sp>
    </p:spTree>
    <p:extLst>
      <p:ext uri="{BB962C8B-B14F-4D97-AF65-F5344CB8AC3E}">
        <p14:creationId xmlns:p14="http://schemas.microsoft.com/office/powerpoint/2010/main" val="102725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E9E57E3-E59F-43A1-A047-72D5B4505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EC9E97-A110-6F60-AB29-497CD13CB73D}"/>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11</a:t>
            </a:r>
            <a:r>
              <a:rPr lang="en-US" sz="3200" b="0" i="0" dirty="0">
                <a:solidFill>
                  <a:srgbClr val="121212"/>
                </a:solidFill>
                <a:effectLst/>
                <a:highlight>
                  <a:srgbClr val="FFFFFF"/>
                </a:highlight>
                <a:latin typeface="Inter"/>
              </a:rPr>
              <a:t>Then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a:t>
            </a:r>
            <a:r>
              <a:rPr lang="en-US" sz="3200" b="0" i="0" dirty="0">
                <a:solidFill>
                  <a:srgbClr val="777A7B"/>
                </a:solidFill>
                <a:effectLst/>
                <a:highlight>
                  <a:srgbClr val="FFFFFF"/>
                </a:highlight>
                <a:latin typeface="Inter"/>
              </a:rPr>
              <a:t>12</a:t>
            </a:r>
            <a:r>
              <a:rPr lang="en-US" sz="3200" b="0" i="0" dirty="0">
                <a:solidFill>
                  <a:srgbClr val="121212"/>
                </a:solidFill>
                <a:effectLst/>
                <a:highlight>
                  <a:srgbClr val="FFFFFF"/>
                </a:highlight>
                <a:latin typeface="Inter"/>
              </a:rPr>
              <a:t>“I have heard the grumbling of the Israelites. Tell them, ‘At twilight  you will eat meat, and in the morning you will be filled with bread. Then you will know that I am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your God.’”</a:t>
            </a:r>
            <a:endParaRPr lang="en-ZA" dirty="0"/>
          </a:p>
        </p:txBody>
      </p:sp>
      <p:sp>
        <p:nvSpPr>
          <p:cNvPr id="3" name="TextBox 2">
            <a:extLst>
              <a:ext uri="{FF2B5EF4-FFF2-40B4-BE49-F238E27FC236}">
                <a16:creationId xmlns:a16="http://schemas.microsoft.com/office/drawing/2014/main" id="{D617A9B7-FE5A-B9AF-BA20-598B9F2DD509}"/>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11</a:t>
            </a:r>
            <a:r>
              <a:rPr lang="bo-CN" sz="4000" b="0" i="0" dirty="0">
                <a:solidFill>
                  <a:srgbClr val="121212"/>
                </a:solidFill>
                <a:effectLst/>
                <a:highlight>
                  <a:srgbClr val="FFFFFF"/>
                </a:highlight>
                <a:latin typeface="Inter"/>
              </a:rPr>
              <a:t>དཀོན་མཆོག་ཡ་ཝཱེས་མོ་ཤེ་ལ་འདི་སྐད་དུ། </a:t>
            </a:r>
            <a:r>
              <a:rPr lang="bo-CN" sz="4000" b="0" i="0" dirty="0">
                <a:solidFill>
                  <a:srgbClr val="777A7B"/>
                </a:solidFill>
                <a:effectLst/>
                <a:highlight>
                  <a:srgbClr val="FFFFFF"/>
                </a:highlight>
                <a:latin typeface="Inter"/>
              </a:rPr>
              <a:t>12</a:t>
            </a:r>
            <a:r>
              <a:rPr lang="bo-CN" sz="4000" b="0" i="0" dirty="0">
                <a:solidFill>
                  <a:srgbClr val="121212"/>
                </a:solidFill>
                <a:effectLst/>
                <a:highlight>
                  <a:srgbClr val="FFFFFF"/>
                </a:highlight>
                <a:latin typeface="Inter"/>
              </a:rPr>
              <a:t>བདག་གིས་ཡེས་ར་ཨེལ་པ་རྣམས་ཀྱི་སྡུག་ཡུས་གསན་པ་དང་། ཁྱོད་ཀྱིས་དེ་དག་ལ་འདི་ལྟར། ས་སྲོས་ཀྱི་དུས་སུ་ཁྱོད་ཅག་གིས་ཤ་བཟའ་བ་དང་། ཐོ་རངས་བག་ལེབ་ཀྱིས་འགྲང་བར་འགྱུར་ལ། དེ་ནས་ཁྱོད་རྣམས་ཀྱིས་བདག་ནི་ཁྱོད་ཅག་གི་དཀོན་མཆོག་ཡ་ཝཱེ་ཡིན་པ་ཤེས་པར་འགྱུར་ཞེས་སྨྲ་བར་གྱིས་ཞེས་གསུངས་སོ།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9882"/>
    </mc:Choice>
    <mc:Fallback xmlns="">
      <p:transition spd="slow" advTm="1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6A4D9-786E-4AC6-BDA3-4F856FD3CD84}"/>
              </a:ext>
            </a:extLst>
          </p:cNvPr>
          <p:cNvPicPr>
            <a:picLocks noChangeAspect="1"/>
          </p:cNvPicPr>
          <p:nvPr/>
        </p:nvPicPr>
        <p:blipFill>
          <a:blip r:embed="rId2"/>
          <a:stretch>
            <a:fillRect/>
          </a:stretch>
        </p:blipFill>
        <p:spPr>
          <a:xfrm>
            <a:off x="0" y="-141111"/>
            <a:ext cx="12192000" cy="6999111"/>
          </a:xfrm>
          <a:prstGeom prst="rect">
            <a:avLst/>
          </a:prstGeom>
        </p:spPr>
      </p:pic>
      <p:sp>
        <p:nvSpPr>
          <p:cNvPr id="4" name="TextBox 3">
            <a:extLst>
              <a:ext uri="{FF2B5EF4-FFF2-40B4-BE49-F238E27FC236}">
                <a16:creationId xmlns:a16="http://schemas.microsoft.com/office/drawing/2014/main" id="{88FA8BF5-0D24-4430-863B-3DA799BD0E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16:11,12</a:t>
            </a:r>
          </a:p>
        </p:txBody>
      </p:sp>
    </p:spTree>
    <p:extLst>
      <p:ext uri="{BB962C8B-B14F-4D97-AF65-F5344CB8AC3E}">
        <p14:creationId xmlns:p14="http://schemas.microsoft.com/office/powerpoint/2010/main" val="357298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EBA0FFB-0431-4E84-B98F-6D6742069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32DF090-8FAF-B7CF-25C5-3BBF6CCFAE5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That evening quail came and covered the camp, and in the morning there was a layer of dew around the camp.</a:t>
            </a:r>
            <a:endParaRPr lang="en-ZA" dirty="0"/>
          </a:p>
        </p:txBody>
      </p:sp>
      <p:sp>
        <p:nvSpPr>
          <p:cNvPr id="5" name="TextBox 4">
            <a:extLst>
              <a:ext uri="{FF2B5EF4-FFF2-40B4-BE49-F238E27FC236}">
                <a16:creationId xmlns:a16="http://schemas.microsoft.com/office/drawing/2014/main" id="{D78979D0-F9C9-3677-34A7-B6FC0748DF48}"/>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དེ་ནས་དགོང་མོ་སྲེག་པ་མང་པོ་ཡོང་ནས་སྒར་ཡོངས་སུ་བཀབ་ཅིང་། ཐོ་རངས་སྒར་གྱི་མཐའ་འཁོར་དུ་ཟིལ་བ་བབས་ཡོད།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5167"/>
    </mc:Choice>
    <mc:Fallback xmlns="">
      <p:transition spd="slow" advTm="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D1A7D-39E9-4D59-9BF6-7925A1DCFD2B}"/>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1C020371-F7F2-4078-A4B8-D9D2AA4B7188}"/>
              </a:ext>
            </a:extLst>
          </p:cNvPr>
          <p:cNvSpPr txBox="1"/>
          <p:nvPr/>
        </p:nvSpPr>
        <p:spPr>
          <a:xfrm>
            <a:off x="131952" y="299832"/>
            <a:ext cx="5155324" cy="5675586"/>
          </a:xfrm>
          <a:prstGeom prst="rect">
            <a:avLst/>
          </a:prstGeom>
          <a:noFill/>
        </p:spPr>
        <p:txBody>
          <a:bodyPr wrap="square" rtlCol="0">
            <a:noAutofit/>
          </a:bodyPr>
          <a:lstStyle/>
          <a:p>
            <a:r>
              <a:rPr lang="bo-CN" sz="8000" b="1" cap="all" dirty="0">
                <a:solidFill>
                  <a:schemeClr val="bg1"/>
                </a:solidFill>
                <a:latin typeface="ArialMT"/>
              </a:rPr>
              <a:t>ཨེ་ཅིབ་ནས་ཐོན་པ 16</a:t>
            </a:r>
          </a:p>
          <a:p>
            <a:r>
              <a:rPr lang="bo-CN" sz="8000" b="1" dirty="0">
                <a:solidFill>
                  <a:schemeClr val="bg1"/>
                </a:solidFill>
                <a:latin typeface="Arial" panose="020B0604020202020204" pitchFamily="34" charset="0"/>
              </a:rPr>
              <a:t>བྱ་སྲེག་པ།</a:t>
            </a:r>
          </a:p>
          <a:p>
            <a:endParaRPr lang="en-ZA" sz="7200" dirty="0"/>
          </a:p>
        </p:txBody>
      </p:sp>
    </p:spTree>
    <p:extLst>
      <p:ext uri="{BB962C8B-B14F-4D97-AF65-F5344CB8AC3E}">
        <p14:creationId xmlns:p14="http://schemas.microsoft.com/office/powerpoint/2010/main" val="126087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35EBA-3353-4EC9-82DD-552752E69566}"/>
              </a:ext>
            </a:extLst>
          </p:cNvPr>
          <p:cNvPicPr>
            <a:picLocks noChangeAspect="1"/>
          </p:cNvPicPr>
          <p:nvPr/>
        </p:nvPicPr>
        <p:blipFill>
          <a:blip r:embed="rId2"/>
          <a:stretch>
            <a:fillRect/>
          </a:stretch>
        </p:blipFill>
        <p:spPr>
          <a:xfrm>
            <a:off x="-290106" y="0"/>
            <a:ext cx="12482106" cy="6858000"/>
          </a:xfrm>
          <a:prstGeom prst="rect">
            <a:avLst/>
          </a:prstGeom>
        </p:spPr>
      </p:pic>
      <p:sp>
        <p:nvSpPr>
          <p:cNvPr id="6" name="TextBox 5">
            <a:extLst>
              <a:ext uri="{FF2B5EF4-FFF2-40B4-BE49-F238E27FC236}">
                <a16:creationId xmlns:a16="http://schemas.microsoft.com/office/drawing/2014/main" id="{F7A3B5E4-1BC7-4081-A28E-8F16809B2BC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16:13</a:t>
            </a:r>
            <a:endParaRPr lang="bo-CN" sz="2000" b="1" cap="all" dirty="0">
              <a:solidFill>
                <a:schemeClr val="bg1"/>
              </a:solidFill>
              <a:latin typeface="ArialMT"/>
            </a:endParaRPr>
          </a:p>
        </p:txBody>
      </p:sp>
    </p:spTree>
    <p:extLst>
      <p:ext uri="{BB962C8B-B14F-4D97-AF65-F5344CB8AC3E}">
        <p14:creationId xmlns:p14="http://schemas.microsoft.com/office/powerpoint/2010/main" val="362756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3) Quail – Ex 16:1-13a (Right 3rd)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ཨེ་ཅིབ་ནས་ཐོན་པ 16</a:t>
            </a:r>
          </a:p>
          <a:p>
            <a:r>
              <a:rPr lang="bo-CN" sz="8000" b="1" dirty="0">
                <a:solidFill>
                  <a:srgbClr val="444444"/>
                </a:solidFill>
                <a:latin typeface="Arial" panose="020B0604020202020204" pitchFamily="34" charset="0"/>
              </a:rPr>
              <a:t>བྱ་སྲེག་པ།</a:t>
            </a:r>
          </a:p>
          <a:p>
            <a:endParaRPr lang="en-ZA" sz="7200" dirty="0"/>
          </a:p>
        </p:txBody>
      </p:sp>
      <p:pic>
        <p:nvPicPr>
          <p:cNvPr id="3" name="Audio 2">
            <a:hlinkClick r:id="" action="ppaction://media"/>
            <a:extLst>
              <a:ext uri="{FF2B5EF4-FFF2-40B4-BE49-F238E27FC236}">
                <a16:creationId xmlns:a16="http://schemas.microsoft.com/office/drawing/2014/main" id="{8809C695-5961-4C38-AC85-AA2A9E7DA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504"/>
    </mc:Choice>
    <mc:Fallback xmlns="">
      <p:transition spd="slow" advTm="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C8666-E5F2-4AC8-A759-06915FACBDF3}"/>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E4521E44-E17B-46A2-9708-5B70FFE1826A}"/>
              </a:ext>
            </a:extLst>
          </p:cNvPr>
          <p:cNvSpPr txBox="1"/>
          <p:nvPr/>
        </p:nvSpPr>
        <p:spPr>
          <a:xfrm>
            <a:off x="131952" y="299832"/>
            <a:ext cx="5155324" cy="5675586"/>
          </a:xfrm>
          <a:prstGeom prst="rect">
            <a:avLst/>
          </a:prstGeom>
          <a:noFill/>
        </p:spPr>
        <p:txBody>
          <a:bodyPr wrap="square" rtlCol="0">
            <a:noAutofit/>
          </a:bodyPr>
          <a:lstStyle/>
          <a:p>
            <a:r>
              <a:rPr lang="bo-CN" sz="8000" b="1" cap="all" dirty="0">
                <a:solidFill>
                  <a:schemeClr val="bg1"/>
                </a:solidFill>
                <a:latin typeface="ArialMT"/>
              </a:rPr>
              <a:t>ཨེ་ཅིབ་ནས་ཐོན་པ 16</a:t>
            </a:r>
          </a:p>
          <a:p>
            <a:r>
              <a:rPr lang="bo-CN" sz="8000" b="1" dirty="0">
                <a:solidFill>
                  <a:schemeClr val="bg1"/>
                </a:solidFill>
                <a:latin typeface="Arial" panose="020B0604020202020204" pitchFamily="34" charset="0"/>
              </a:rPr>
              <a:t>བྱ་སྲེག་པ།</a:t>
            </a:r>
          </a:p>
          <a:p>
            <a:endParaRPr lang="en-ZA" sz="7200" dirty="0"/>
          </a:p>
        </p:txBody>
      </p:sp>
      <p:sp>
        <p:nvSpPr>
          <p:cNvPr id="3" name="TextBox 2">
            <a:extLst>
              <a:ext uri="{FF2B5EF4-FFF2-40B4-BE49-F238E27FC236}">
                <a16:creationId xmlns:a16="http://schemas.microsoft.com/office/drawing/2014/main" id="{9B485C70-F705-4750-1731-28F179BBDAE3}"/>
              </a:ext>
            </a:extLst>
          </p:cNvPr>
          <p:cNvSpPr txBox="1"/>
          <p:nvPr/>
        </p:nvSpPr>
        <p:spPr>
          <a:xfrm>
            <a:off x="321364" y="640074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4140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18B6A8E-104C-4B83-A542-CDF3FB93B2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595A78C-8D93-8736-7190-445A0D0B996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On the fifteenth day of the second month after they had left the land of Egypt, the whole congregation of Israel set out from Elim and came to the Desert of Sin, which is between Elim and Sinai.</a:t>
            </a:r>
            <a:endParaRPr lang="en-ZA" dirty="0"/>
          </a:p>
        </p:txBody>
      </p:sp>
      <p:sp>
        <p:nvSpPr>
          <p:cNvPr id="3" name="TextBox 2">
            <a:extLst>
              <a:ext uri="{FF2B5EF4-FFF2-40B4-BE49-F238E27FC236}">
                <a16:creationId xmlns:a16="http://schemas.microsoft.com/office/drawing/2014/main" id="{9A71E8A1-8CDD-B5D4-C006-C7A6E861A4E8}"/>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དེ་ནས་ཡེས་ར་ཨེལ་པ་རྣམས་ཀྱི་མི་ཚོགས་ཐམས་ཅད་ཨེ་ལིམ་ཡུལ་ནས་ཆས་པ་དང་། ཨེ་ཅིབ་ཡུལ་ནས་ཐོན་པའི་ཟླ་གཉིས་པའི་ཚེས་བཅོ་ལྔའི་ཉིན་ཨེ་ལིམ་ཡུལ་དང་རི་བོ་སི་ནཱའི་བར་དུ་ཡོད་པའི་སིན་བྱ་བའི་དབེན་སྟོང་དུ་སླེབས།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5280"/>
    </mc:Choice>
    <mc:Fallback xmlns="">
      <p:transition spd="slow" advTm="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C9747-B408-4D29-BA77-8514650C42AD}"/>
              </a:ext>
            </a:extLst>
          </p:cNvPr>
          <p:cNvPicPr>
            <a:picLocks noChangeAspect="1"/>
          </p:cNvPicPr>
          <p:nvPr/>
        </p:nvPicPr>
        <p:blipFill>
          <a:blip r:embed="rId2"/>
          <a:stretch>
            <a:fillRect/>
          </a:stretch>
        </p:blipFill>
        <p:spPr>
          <a:xfrm>
            <a:off x="0" y="1"/>
            <a:ext cx="14669019" cy="6858000"/>
          </a:xfrm>
          <a:prstGeom prst="rect">
            <a:avLst/>
          </a:prstGeom>
        </p:spPr>
      </p:pic>
      <p:sp>
        <p:nvSpPr>
          <p:cNvPr id="4" name="TextBox 3">
            <a:extLst>
              <a:ext uri="{FF2B5EF4-FFF2-40B4-BE49-F238E27FC236}">
                <a16:creationId xmlns:a16="http://schemas.microsoft.com/office/drawing/2014/main" id="{CC93B6D7-A275-438C-A802-1AFE3461B0A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16:1</a:t>
            </a:r>
            <a:endParaRPr lang="bo-CN" sz="2000" b="1" cap="all" dirty="0">
              <a:solidFill>
                <a:schemeClr val="bg1"/>
              </a:solidFill>
              <a:latin typeface="ArialMT"/>
            </a:endParaRPr>
          </a:p>
        </p:txBody>
      </p:sp>
    </p:spTree>
    <p:extLst>
      <p:ext uri="{BB962C8B-B14F-4D97-AF65-F5344CB8AC3E}">
        <p14:creationId xmlns:p14="http://schemas.microsoft.com/office/powerpoint/2010/main" val="334200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58CE0EA-6E04-4995-B909-AFBF150B9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2BA7DE1-2C17-6861-D489-5F35D46493E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there in the desert they all grumbled against Moses and Aaron.</a:t>
            </a:r>
            <a:endParaRPr lang="en-ZA" dirty="0"/>
          </a:p>
        </p:txBody>
      </p:sp>
      <p:sp>
        <p:nvSpPr>
          <p:cNvPr id="5" name="TextBox 4">
            <a:extLst>
              <a:ext uri="{FF2B5EF4-FFF2-40B4-BE49-F238E27FC236}">
                <a16:creationId xmlns:a16="http://schemas.microsoft.com/office/drawing/2014/main" id="{082FE8A3-653D-4389-78E4-7907392A7C77}"/>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ཡང་དབེན་སྟོང་ནས་ཡེས་ར་ཨེལ་པའི་མི་ཚོགས་ཐམས་ཅད་ཀྱིས་མོ་ཤེ་དང་ཨ་རོན་གཉིས་ལ་སྡུག་ཡུས་བཏོན་ཏེ། </a:t>
            </a:r>
            <a:endParaRPr lang="en-ZA"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5489"/>
    </mc:Choice>
    <mc:Fallback xmlns="">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EE03F-7905-4871-9672-A8DBE9442588}"/>
              </a:ext>
            </a:extLst>
          </p:cNvPr>
          <p:cNvPicPr>
            <a:picLocks noChangeAspect="1"/>
          </p:cNvPicPr>
          <p:nvPr/>
        </p:nvPicPr>
        <p:blipFill>
          <a:blip r:embed="rId2"/>
          <a:stretch>
            <a:fillRect/>
          </a:stretch>
        </p:blipFill>
        <p:spPr>
          <a:xfrm>
            <a:off x="-537289" y="-1"/>
            <a:ext cx="13057036" cy="7531331"/>
          </a:xfrm>
          <a:prstGeom prst="rect">
            <a:avLst/>
          </a:prstGeom>
        </p:spPr>
      </p:pic>
      <p:sp>
        <p:nvSpPr>
          <p:cNvPr id="4" name="TextBox 3">
            <a:extLst>
              <a:ext uri="{FF2B5EF4-FFF2-40B4-BE49-F238E27FC236}">
                <a16:creationId xmlns:a16="http://schemas.microsoft.com/office/drawing/2014/main" id="{320BCCB8-C92B-438A-A8E6-7A1AFBD6A28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16:2</a:t>
            </a:r>
            <a:endParaRPr lang="bo-CN" sz="2000" b="1" cap="all" dirty="0">
              <a:solidFill>
                <a:schemeClr val="bg1"/>
              </a:solidFill>
              <a:latin typeface="ArialMT"/>
            </a:endParaRPr>
          </a:p>
        </p:txBody>
      </p:sp>
    </p:spTree>
    <p:extLst>
      <p:ext uri="{BB962C8B-B14F-4D97-AF65-F5344CB8AC3E}">
        <p14:creationId xmlns:p14="http://schemas.microsoft.com/office/powerpoint/2010/main" val="224236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46010B1-7B99-4529-80FA-FFFDD6EF27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6C9D2E-20A5-1357-C35A-DEF8CCD42D70}"/>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“If only we had died by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’s hand in the land of Egypt!” they said. “There we sat by pots of meat and ate our fill of bread, but you have brought us into this desert to starve this whole assembly to death!”</a:t>
            </a:r>
            <a:endParaRPr lang="en-ZA" dirty="0"/>
          </a:p>
        </p:txBody>
      </p:sp>
      <p:sp>
        <p:nvSpPr>
          <p:cNvPr id="5" name="TextBox 4">
            <a:extLst>
              <a:ext uri="{FF2B5EF4-FFF2-40B4-BE49-F238E27FC236}">
                <a16:creationId xmlns:a16="http://schemas.microsoft.com/office/drawing/2014/main" id="{619BCD3F-1218-602A-BA91-0FB657E480F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ངེད་ཅག་ཨེ་ཅིབ་ཡུལ་དུ་ཤའི་ཁོག་མའི་རྩར་བསྡད་པ་དང་། གྲོད་ཁོག་འགྲང་བའི་དུས་སུ་དཀོན་མཆོག་ཡ་ཝཱེའི་ཕྱག་ནས་ཤི་བ་ཡིན་ན་ཅི་མ་རུང་། ཁྱོད་གཉིས་ཀྱིས་ངེད་ཅག་གི་ཚོགས་ཐམས་ཅད་བཀྲེས་ལྟོགས་ཀྱིས་འཆི་བའི་ཕྱིར་དབེན་སྟོང་འདིར་ཁྲིད་པ་ཡིན་ཞེས་སྨྲས་སོ། །</a:t>
            </a:r>
            <a:endParaRPr lang="en-ZA"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467"/>
    </mc:Choice>
    <mc:Fallback xmlns="">
      <p:transition spd="slow" advTm="1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956</Words>
  <Application>Microsoft Office PowerPoint</Application>
  <PresentationFormat>Widescreen</PresentationFormat>
  <Paragraphs>46</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2025-05-09T09:06:42Z</dcterms:modified>
</cp:coreProperties>
</file>