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97" r:id="rId2"/>
    <p:sldId id="298" r:id="rId3"/>
    <p:sldId id="256" r:id="rId4"/>
    <p:sldId id="299" r:id="rId5"/>
    <p:sldId id="258" r:id="rId6"/>
    <p:sldId id="300" r:id="rId7"/>
    <p:sldId id="281" r:id="rId8"/>
    <p:sldId id="301" r:id="rId9"/>
    <p:sldId id="282" r:id="rId10"/>
    <p:sldId id="302" r:id="rId11"/>
    <p:sldId id="283" r:id="rId12"/>
    <p:sldId id="303" r:id="rId13"/>
    <p:sldId id="284" r:id="rId14"/>
    <p:sldId id="304" r:id="rId15"/>
    <p:sldId id="285" r:id="rId16"/>
    <p:sldId id="305" r:id="rId17"/>
    <p:sldId id="286" r:id="rId18"/>
    <p:sldId id="306" r:id="rId19"/>
    <p:sldId id="287" r:id="rId20"/>
    <p:sldId id="307" r:id="rId21"/>
    <p:sldId id="288" r:id="rId22"/>
    <p:sldId id="309" r:id="rId23"/>
    <p:sldId id="289" r:id="rId24"/>
    <p:sldId id="308" r:id="rId25"/>
    <p:sldId id="290" r:id="rId26"/>
    <p:sldId id="310" r:id="rId27"/>
    <p:sldId id="291" r:id="rId28"/>
    <p:sldId id="311" r:id="rId29"/>
    <p:sldId id="292" r:id="rId30"/>
    <p:sldId id="312" r:id="rId31"/>
    <p:sldId id="293" r:id="rId32"/>
    <p:sldId id="313" r:id="rId33"/>
    <p:sldId id="294" r:id="rId34"/>
    <p:sldId id="314" r:id="rId35"/>
    <p:sldId id="295" r:id="rId36"/>
    <p:sldId id="315" r:id="rId37"/>
    <p:sldId id="296" r:id="rId38"/>
    <p:sldId id="31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69BAE1-0841-4DBC-BB21-DCDDCF019A22}" v="1" dt="2025-05-09T09:05:35.7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37" autoAdjust="0"/>
    <p:restoredTop sz="84252" autoAdjust="0"/>
  </p:normalViewPr>
  <p:slideViewPr>
    <p:cSldViewPr snapToGrid="0">
      <p:cViewPr varScale="1">
        <p:scale>
          <a:sx n="90" d="100"/>
          <a:sy n="90" d="100"/>
        </p:scale>
        <p:origin x="44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hondup tsering" userId="425dcc2034446b72" providerId="LiveId" clId="{006C9C9F-10D4-43A1-B4E7-966BD9358DEC}"/>
    <pc:docChg chg="modSld">
      <pc:chgData name="dhondup tsering" userId="425dcc2034446b72" providerId="LiveId" clId="{006C9C9F-10D4-43A1-B4E7-966BD9358DEC}" dt="2021-09-03T05:49:54.985" v="64"/>
      <pc:docMkLst>
        <pc:docMk/>
      </pc:docMkLst>
      <pc:sldChg chg="addSp delSp modSp">
        <pc:chgData name="dhondup tsering" userId="425dcc2034446b72" providerId="LiveId" clId="{006C9C9F-10D4-43A1-B4E7-966BD9358DEC}" dt="2021-09-03T04:53:06.545" v="4"/>
        <pc:sldMkLst>
          <pc:docMk/>
          <pc:sldMk cId="3348757415" sldId="256"/>
        </pc:sldMkLst>
      </pc:sldChg>
      <pc:sldChg chg="addSp delSp modSp">
        <pc:chgData name="dhondup tsering" userId="425dcc2034446b72" providerId="LiveId" clId="{006C9C9F-10D4-43A1-B4E7-966BD9358DEC}" dt="2021-09-03T04:56:35.337" v="10"/>
        <pc:sldMkLst>
          <pc:docMk/>
          <pc:sldMk cId="525752733" sldId="258"/>
        </pc:sldMkLst>
      </pc:sldChg>
      <pc:sldChg chg="addSp delSp modSp">
        <pc:chgData name="dhondup tsering" userId="425dcc2034446b72" providerId="LiveId" clId="{006C9C9F-10D4-43A1-B4E7-966BD9358DEC}" dt="2021-09-03T05:06:11.862" v="17"/>
        <pc:sldMkLst>
          <pc:docMk/>
          <pc:sldMk cId="2044568653" sldId="281"/>
        </pc:sldMkLst>
      </pc:sldChg>
      <pc:sldChg chg="addSp delSp modSp">
        <pc:chgData name="dhondup tsering" userId="425dcc2034446b72" providerId="LiveId" clId="{006C9C9F-10D4-43A1-B4E7-966BD9358DEC}" dt="2021-09-03T05:08:05.567" v="20"/>
        <pc:sldMkLst>
          <pc:docMk/>
          <pc:sldMk cId="3681266347" sldId="282"/>
        </pc:sldMkLst>
      </pc:sldChg>
      <pc:sldChg chg="addSp delSp modSp">
        <pc:chgData name="dhondup tsering" userId="425dcc2034446b72" providerId="LiveId" clId="{006C9C9F-10D4-43A1-B4E7-966BD9358DEC}" dt="2021-09-03T05:11:11.010" v="25"/>
        <pc:sldMkLst>
          <pc:docMk/>
          <pc:sldMk cId="26953390" sldId="283"/>
        </pc:sldMkLst>
      </pc:sldChg>
      <pc:sldChg chg="addSp delSp modSp">
        <pc:chgData name="dhondup tsering" userId="425dcc2034446b72" providerId="LiveId" clId="{006C9C9F-10D4-43A1-B4E7-966BD9358DEC}" dt="2021-09-03T05:49:54.985" v="64"/>
        <pc:sldMkLst>
          <pc:docMk/>
          <pc:sldMk cId="2872476414" sldId="284"/>
        </pc:sldMkLst>
      </pc:sldChg>
      <pc:sldChg chg="addSp delSp modSp">
        <pc:chgData name="dhondup tsering" userId="425dcc2034446b72" providerId="LiveId" clId="{006C9C9F-10D4-43A1-B4E7-966BD9358DEC}" dt="2021-09-03T05:15:17.077" v="30"/>
        <pc:sldMkLst>
          <pc:docMk/>
          <pc:sldMk cId="2342427813" sldId="285"/>
        </pc:sldMkLst>
      </pc:sldChg>
      <pc:sldChg chg="addSp delSp modSp">
        <pc:chgData name="dhondup tsering" userId="425dcc2034446b72" providerId="LiveId" clId="{006C9C9F-10D4-43A1-B4E7-966BD9358DEC}" dt="2021-09-03T05:16:23.035" v="32"/>
        <pc:sldMkLst>
          <pc:docMk/>
          <pc:sldMk cId="2223752114" sldId="286"/>
        </pc:sldMkLst>
      </pc:sldChg>
      <pc:sldChg chg="addSp delSp modSp">
        <pc:chgData name="dhondup tsering" userId="425dcc2034446b72" providerId="LiveId" clId="{006C9C9F-10D4-43A1-B4E7-966BD9358DEC}" dt="2021-09-03T05:17:59.033" v="34"/>
        <pc:sldMkLst>
          <pc:docMk/>
          <pc:sldMk cId="680484570" sldId="287"/>
        </pc:sldMkLst>
      </pc:sldChg>
      <pc:sldChg chg="addSp delSp modSp">
        <pc:chgData name="dhondup tsering" userId="425dcc2034446b72" providerId="LiveId" clId="{006C9C9F-10D4-43A1-B4E7-966BD9358DEC}" dt="2021-09-03T05:20:18.689" v="37"/>
        <pc:sldMkLst>
          <pc:docMk/>
          <pc:sldMk cId="1123929638" sldId="288"/>
        </pc:sldMkLst>
      </pc:sldChg>
      <pc:sldChg chg="addSp delSp modSp">
        <pc:chgData name="dhondup tsering" userId="425dcc2034446b72" providerId="LiveId" clId="{006C9C9F-10D4-43A1-B4E7-966BD9358DEC}" dt="2021-09-03T05:27:01.047" v="45"/>
        <pc:sldMkLst>
          <pc:docMk/>
          <pc:sldMk cId="1206678836" sldId="289"/>
        </pc:sldMkLst>
      </pc:sldChg>
      <pc:sldChg chg="addSp delSp modSp">
        <pc:chgData name="dhondup tsering" userId="425dcc2034446b72" providerId="LiveId" clId="{006C9C9F-10D4-43A1-B4E7-966BD9358DEC}" dt="2021-09-03T05:34:15.453" v="49"/>
        <pc:sldMkLst>
          <pc:docMk/>
          <pc:sldMk cId="3289899634" sldId="290"/>
        </pc:sldMkLst>
      </pc:sldChg>
      <pc:sldChg chg="addSp modSp">
        <pc:chgData name="dhondup tsering" userId="425dcc2034446b72" providerId="LiveId" clId="{006C9C9F-10D4-43A1-B4E7-966BD9358DEC}" dt="2021-09-03T05:35:15.550" v="50"/>
        <pc:sldMkLst>
          <pc:docMk/>
          <pc:sldMk cId="66364055" sldId="291"/>
        </pc:sldMkLst>
      </pc:sldChg>
      <pc:sldChg chg="addSp delSp modSp">
        <pc:chgData name="dhondup tsering" userId="425dcc2034446b72" providerId="LiveId" clId="{006C9C9F-10D4-43A1-B4E7-966BD9358DEC}" dt="2021-09-03T05:38:34.393" v="56"/>
        <pc:sldMkLst>
          <pc:docMk/>
          <pc:sldMk cId="768309068" sldId="292"/>
        </pc:sldMkLst>
      </pc:sldChg>
      <pc:sldChg chg="addSp modSp">
        <pc:chgData name="dhondup tsering" userId="425dcc2034446b72" providerId="LiveId" clId="{006C9C9F-10D4-43A1-B4E7-966BD9358DEC}" dt="2021-09-03T05:40:07.858" v="57"/>
        <pc:sldMkLst>
          <pc:docMk/>
          <pc:sldMk cId="1272472953" sldId="293"/>
        </pc:sldMkLst>
      </pc:sldChg>
      <pc:sldChg chg="addSp modSp">
        <pc:chgData name="dhondup tsering" userId="425dcc2034446b72" providerId="LiveId" clId="{006C9C9F-10D4-43A1-B4E7-966BD9358DEC}" dt="2021-09-03T05:40:43.940" v="58"/>
        <pc:sldMkLst>
          <pc:docMk/>
          <pc:sldMk cId="3592805693" sldId="294"/>
        </pc:sldMkLst>
      </pc:sldChg>
      <pc:sldChg chg="addSp delSp modSp">
        <pc:chgData name="dhondup tsering" userId="425dcc2034446b72" providerId="LiveId" clId="{006C9C9F-10D4-43A1-B4E7-966BD9358DEC}" dt="2021-09-03T05:45:13.928" v="61"/>
        <pc:sldMkLst>
          <pc:docMk/>
          <pc:sldMk cId="3256631608" sldId="295"/>
        </pc:sldMkLst>
      </pc:sldChg>
      <pc:sldChg chg="addSp modSp">
        <pc:chgData name="dhondup tsering" userId="425dcc2034446b72" providerId="LiveId" clId="{006C9C9F-10D4-43A1-B4E7-966BD9358DEC}" dt="2021-09-03T05:47:24.223" v="62"/>
        <pc:sldMkLst>
          <pc:docMk/>
          <pc:sldMk cId="105009278" sldId="296"/>
        </pc:sldMkLst>
      </pc:sldChg>
    </pc:docChg>
  </pc:docChgLst>
  <pc:docChgLst>
    <pc:chgData name="Alfred Smith" userId="3c60a3631c0db8ad" providerId="LiveId" clId="{5309A7DA-E432-49FA-8DB7-CB73094A4D2F}"/>
    <pc:docChg chg="undo redo custSel modSld">
      <pc:chgData name="Alfred Smith" userId="3c60a3631c0db8ad" providerId="LiveId" clId="{5309A7DA-E432-49FA-8DB7-CB73094A4D2F}" dt="2025-03-28T08:50:26.047" v="39"/>
      <pc:docMkLst>
        <pc:docMk/>
      </pc:docMkLst>
      <pc:sldChg chg="addSp delSp modSp mod">
        <pc:chgData name="Alfred Smith" userId="3c60a3631c0db8ad" providerId="LiveId" clId="{5309A7DA-E432-49FA-8DB7-CB73094A4D2F}" dt="2025-03-28T08:46:48.412" v="5"/>
        <pc:sldMkLst>
          <pc:docMk/>
          <pc:sldMk cId="525752733" sldId="258"/>
        </pc:sldMkLst>
        <pc:spChg chg="add mod">
          <ac:chgData name="Alfred Smith" userId="3c60a3631c0db8ad" providerId="LiveId" clId="{5309A7DA-E432-49FA-8DB7-CB73094A4D2F}" dt="2025-03-28T08:46:48.412" v="5"/>
          <ac:spMkLst>
            <pc:docMk/>
            <pc:sldMk cId="525752733" sldId="258"/>
            <ac:spMk id="2" creationId="{C36F5B04-7285-FB55-750C-80B0273DEC22}"/>
          </ac:spMkLst>
        </pc:spChg>
        <pc:spChg chg="add mod">
          <ac:chgData name="Alfred Smith" userId="3c60a3631c0db8ad" providerId="LiveId" clId="{5309A7DA-E432-49FA-8DB7-CB73094A4D2F}" dt="2025-03-28T08:46:48.412" v="5"/>
          <ac:spMkLst>
            <pc:docMk/>
            <pc:sldMk cId="525752733" sldId="258"/>
            <ac:spMk id="3" creationId="{273A3C65-5185-6118-61EC-3430273D1377}"/>
          </ac:spMkLst>
        </pc:spChg>
      </pc:sldChg>
      <pc:sldChg chg="addSp delSp modSp mod">
        <pc:chgData name="Alfred Smith" userId="3c60a3631c0db8ad" providerId="LiveId" clId="{5309A7DA-E432-49FA-8DB7-CB73094A4D2F}" dt="2025-03-28T08:46:59.720" v="7"/>
        <pc:sldMkLst>
          <pc:docMk/>
          <pc:sldMk cId="2044568653" sldId="281"/>
        </pc:sldMkLst>
        <pc:spChg chg="add mod">
          <ac:chgData name="Alfred Smith" userId="3c60a3631c0db8ad" providerId="LiveId" clId="{5309A7DA-E432-49FA-8DB7-CB73094A4D2F}" dt="2025-03-28T08:46:59.720" v="7"/>
          <ac:spMkLst>
            <pc:docMk/>
            <pc:sldMk cId="2044568653" sldId="281"/>
            <ac:spMk id="2" creationId="{964E00A5-2479-5417-52A8-15B57055A252}"/>
          </ac:spMkLst>
        </pc:spChg>
        <pc:spChg chg="add mod">
          <ac:chgData name="Alfred Smith" userId="3c60a3631c0db8ad" providerId="LiveId" clId="{5309A7DA-E432-49FA-8DB7-CB73094A4D2F}" dt="2025-03-28T08:46:59.720" v="7"/>
          <ac:spMkLst>
            <pc:docMk/>
            <pc:sldMk cId="2044568653" sldId="281"/>
            <ac:spMk id="3" creationId="{E1F14C6B-3FE7-A3CF-606E-F9916FA3D9E7}"/>
          </ac:spMkLst>
        </pc:spChg>
      </pc:sldChg>
      <pc:sldChg chg="addSp delSp modSp mod">
        <pc:chgData name="Alfred Smith" userId="3c60a3631c0db8ad" providerId="LiveId" clId="{5309A7DA-E432-49FA-8DB7-CB73094A4D2F}" dt="2025-03-28T08:47:09.038" v="9"/>
        <pc:sldMkLst>
          <pc:docMk/>
          <pc:sldMk cId="3681266347" sldId="282"/>
        </pc:sldMkLst>
        <pc:spChg chg="add mod">
          <ac:chgData name="Alfred Smith" userId="3c60a3631c0db8ad" providerId="LiveId" clId="{5309A7DA-E432-49FA-8DB7-CB73094A4D2F}" dt="2025-03-28T08:47:09.038" v="9"/>
          <ac:spMkLst>
            <pc:docMk/>
            <pc:sldMk cId="3681266347" sldId="282"/>
            <ac:spMk id="3" creationId="{7804B1AD-B64B-411A-2938-9BD89D8B9FC2}"/>
          </ac:spMkLst>
        </pc:spChg>
        <pc:spChg chg="add mod">
          <ac:chgData name="Alfred Smith" userId="3c60a3631c0db8ad" providerId="LiveId" clId="{5309A7DA-E432-49FA-8DB7-CB73094A4D2F}" dt="2025-03-28T08:47:09.038" v="9"/>
          <ac:spMkLst>
            <pc:docMk/>
            <pc:sldMk cId="3681266347" sldId="282"/>
            <ac:spMk id="5" creationId="{0760E5D9-34E1-B5C3-97BB-4A113EBE2082}"/>
          </ac:spMkLst>
        </pc:spChg>
      </pc:sldChg>
      <pc:sldChg chg="addSp delSp modSp mod">
        <pc:chgData name="Alfred Smith" userId="3c60a3631c0db8ad" providerId="LiveId" clId="{5309A7DA-E432-49FA-8DB7-CB73094A4D2F}" dt="2025-03-28T08:47:24.502" v="11"/>
        <pc:sldMkLst>
          <pc:docMk/>
          <pc:sldMk cId="26953390" sldId="283"/>
        </pc:sldMkLst>
        <pc:spChg chg="add mod">
          <ac:chgData name="Alfred Smith" userId="3c60a3631c0db8ad" providerId="LiveId" clId="{5309A7DA-E432-49FA-8DB7-CB73094A4D2F}" dt="2025-03-28T08:47:24.502" v="11"/>
          <ac:spMkLst>
            <pc:docMk/>
            <pc:sldMk cId="26953390" sldId="283"/>
            <ac:spMk id="2" creationId="{3A846691-8A6F-D9E7-123E-64981CDB14E5}"/>
          </ac:spMkLst>
        </pc:spChg>
        <pc:spChg chg="add mod">
          <ac:chgData name="Alfred Smith" userId="3c60a3631c0db8ad" providerId="LiveId" clId="{5309A7DA-E432-49FA-8DB7-CB73094A4D2F}" dt="2025-03-28T08:47:24.502" v="11"/>
          <ac:spMkLst>
            <pc:docMk/>
            <pc:sldMk cId="26953390" sldId="283"/>
            <ac:spMk id="3" creationId="{CFE69D1C-43EC-07C3-5A69-4D3BD2DCDB71}"/>
          </ac:spMkLst>
        </pc:spChg>
      </pc:sldChg>
      <pc:sldChg chg="addSp delSp modSp mod">
        <pc:chgData name="Alfred Smith" userId="3c60a3631c0db8ad" providerId="LiveId" clId="{5309A7DA-E432-49FA-8DB7-CB73094A4D2F}" dt="2025-03-28T08:47:35.196" v="13"/>
        <pc:sldMkLst>
          <pc:docMk/>
          <pc:sldMk cId="2872476414" sldId="284"/>
        </pc:sldMkLst>
        <pc:spChg chg="add mod">
          <ac:chgData name="Alfred Smith" userId="3c60a3631c0db8ad" providerId="LiveId" clId="{5309A7DA-E432-49FA-8DB7-CB73094A4D2F}" dt="2025-03-28T08:47:35.196" v="13"/>
          <ac:spMkLst>
            <pc:docMk/>
            <pc:sldMk cId="2872476414" sldId="284"/>
            <ac:spMk id="2" creationId="{0882C8DF-826D-7056-9706-3257EFC6E81F}"/>
          </ac:spMkLst>
        </pc:spChg>
        <pc:spChg chg="add mod">
          <ac:chgData name="Alfred Smith" userId="3c60a3631c0db8ad" providerId="LiveId" clId="{5309A7DA-E432-49FA-8DB7-CB73094A4D2F}" dt="2025-03-28T08:47:35.196" v="13"/>
          <ac:spMkLst>
            <pc:docMk/>
            <pc:sldMk cId="2872476414" sldId="284"/>
            <ac:spMk id="3" creationId="{FE2767A8-D308-2397-D67A-D0461A1C1F56}"/>
          </ac:spMkLst>
        </pc:spChg>
      </pc:sldChg>
      <pc:sldChg chg="addSp delSp modSp mod">
        <pc:chgData name="Alfred Smith" userId="3c60a3631c0db8ad" providerId="LiveId" clId="{5309A7DA-E432-49FA-8DB7-CB73094A4D2F}" dt="2025-03-28T08:47:52.346" v="15"/>
        <pc:sldMkLst>
          <pc:docMk/>
          <pc:sldMk cId="2342427813" sldId="285"/>
        </pc:sldMkLst>
        <pc:spChg chg="add mod">
          <ac:chgData name="Alfred Smith" userId="3c60a3631c0db8ad" providerId="LiveId" clId="{5309A7DA-E432-49FA-8DB7-CB73094A4D2F}" dt="2025-03-28T08:47:52.346" v="15"/>
          <ac:spMkLst>
            <pc:docMk/>
            <pc:sldMk cId="2342427813" sldId="285"/>
            <ac:spMk id="2" creationId="{5C302940-1370-D90D-4888-D8C821BDB9B8}"/>
          </ac:spMkLst>
        </pc:spChg>
        <pc:spChg chg="add mod">
          <ac:chgData name="Alfred Smith" userId="3c60a3631c0db8ad" providerId="LiveId" clId="{5309A7DA-E432-49FA-8DB7-CB73094A4D2F}" dt="2025-03-28T08:47:52.346" v="15"/>
          <ac:spMkLst>
            <pc:docMk/>
            <pc:sldMk cId="2342427813" sldId="285"/>
            <ac:spMk id="3" creationId="{38D893C5-06D7-A84C-7305-EB3C90F69390}"/>
          </ac:spMkLst>
        </pc:spChg>
      </pc:sldChg>
      <pc:sldChg chg="addSp delSp modSp mod">
        <pc:chgData name="Alfred Smith" userId="3c60a3631c0db8ad" providerId="LiveId" clId="{5309A7DA-E432-49FA-8DB7-CB73094A4D2F}" dt="2025-03-28T08:48:04.636" v="17"/>
        <pc:sldMkLst>
          <pc:docMk/>
          <pc:sldMk cId="2223752114" sldId="286"/>
        </pc:sldMkLst>
        <pc:spChg chg="add mod">
          <ac:chgData name="Alfred Smith" userId="3c60a3631c0db8ad" providerId="LiveId" clId="{5309A7DA-E432-49FA-8DB7-CB73094A4D2F}" dt="2025-03-28T08:48:04.636" v="17"/>
          <ac:spMkLst>
            <pc:docMk/>
            <pc:sldMk cId="2223752114" sldId="286"/>
            <ac:spMk id="2" creationId="{5B020744-A03B-51AB-E19F-CA2CE6DDB5D9}"/>
          </ac:spMkLst>
        </pc:spChg>
        <pc:spChg chg="add mod">
          <ac:chgData name="Alfred Smith" userId="3c60a3631c0db8ad" providerId="LiveId" clId="{5309A7DA-E432-49FA-8DB7-CB73094A4D2F}" dt="2025-03-28T08:48:04.636" v="17"/>
          <ac:spMkLst>
            <pc:docMk/>
            <pc:sldMk cId="2223752114" sldId="286"/>
            <ac:spMk id="3" creationId="{2CDE7273-7201-8DCE-5EB2-43D71EEBFFCF}"/>
          </ac:spMkLst>
        </pc:spChg>
      </pc:sldChg>
      <pc:sldChg chg="addSp delSp modSp mod">
        <pc:chgData name="Alfred Smith" userId="3c60a3631c0db8ad" providerId="LiveId" clId="{5309A7DA-E432-49FA-8DB7-CB73094A4D2F}" dt="2025-03-28T08:48:17.784" v="19"/>
        <pc:sldMkLst>
          <pc:docMk/>
          <pc:sldMk cId="680484570" sldId="287"/>
        </pc:sldMkLst>
        <pc:spChg chg="add mod">
          <ac:chgData name="Alfred Smith" userId="3c60a3631c0db8ad" providerId="LiveId" clId="{5309A7DA-E432-49FA-8DB7-CB73094A4D2F}" dt="2025-03-28T08:48:17.784" v="19"/>
          <ac:spMkLst>
            <pc:docMk/>
            <pc:sldMk cId="680484570" sldId="287"/>
            <ac:spMk id="3" creationId="{711DC60E-BC1A-F691-9373-9D31653843F3}"/>
          </ac:spMkLst>
        </pc:spChg>
        <pc:spChg chg="add mod">
          <ac:chgData name="Alfred Smith" userId="3c60a3631c0db8ad" providerId="LiveId" clId="{5309A7DA-E432-49FA-8DB7-CB73094A4D2F}" dt="2025-03-28T08:48:17.784" v="19"/>
          <ac:spMkLst>
            <pc:docMk/>
            <pc:sldMk cId="680484570" sldId="287"/>
            <ac:spMk id="5" creationId="{59B95522-DFC3-5A2E-0B76-83C4029C5B09}"/>
          </ac:spMkLst>
        </pc:spChg>
      </pc:sldChg>
      <pc:sldChg chg="addSp delSp modSp mod">
        <pc:chgData name="Alfred Smith" userId="3c60a3631c0db8ad" providerId="LiveId" clId="{5309A7DA-E432-49FA-8DB7-CB73094A4D2F}" dt="2025-03-28T08:48:34.840" v="21"/>
        <pc:sldMkLst>
          <pc:docMk/>
          <pc:sldMk cId="1123929638" sldId="288"/>
        </pc:sldMkLst>
        <pc:spChg chg="add mod">
          <ac:chgData name="Alfred Smith" userId="3c60a3631c0db8ad" providerId="LiveId" clId="{5309A7DA-E432-49FA-8DB7-CB73094A4D2F}" dt="2025-03-28T08:48:34.840" v="21"/>
          <ac:spMkLst>
            <pc:docMk/>
            <pc:sldMk cId="1123929638" sldId="288"/>
            <ac:spMk id="2" creationId="{30B7E79E-7152-7C1B-DB19-0371686E6794}"/>
          </ac:spMkLst>
        </pc:spChg>
        <pc:spChg chg="add mod">
          <ac:chgData name="Alfred Smith" userId="3c60a3631c0db8ad" providerId="LiveId" clId="{5309A7DA-E432-49FA-8DB7-CB73094A4D2F}" dt="2025-03-28T08:48:34.840" v="21"/>
          <ac:spMkLst>
            <pc:docMk/>
            <pc:sldMk cId="1123929638" sldId="288"/>
            <ac:spMk id="3" creationId="{8E5B7674-BDB4-0C96-104E-0501CC9CF853}"/>
          </ac:spMkLst>
        </pc:spChg>
      </pc:sldChg>
      <pc:sldChg chg="addSp delSp modSp mod">
        <pc:chgData name="Alfred Smith" userId="3c60a3631c0db8ad" providerId="LiveId" clId="{5309A7DA-E432-49FA-8DB7-CB73094A4D2F}" dt="2025-03-28T08:48:45.459" v="23"/>
        <pc:sldMkLst>
          <pc:docMk/>
          <pc:sldMk cId="1206678836" sldId="289"/>
        </pc:sldMkLst>
        <pc:spChg chg="add mod">
          <ac:chgData name="Alfred Smith" userId="3c60a3631c0db8ad" providerId="LiveId" clId="{5309A7DA-E432-49FA-8DB7-CB73094A4D2F}" dt="2025-03-28T08:48:45.459" v="23"/>
          <ac:spMkLst>
            <pc:docMk/>
            <pc:sldMk cId="1206678836" sldId="289"/>
            <ac:spMk id="2" creationId="{16CA14E9-651C-238A-1F4F-959EDC81ACAC}"/>
          </ac:spMkLst>
        </pc:spChg>
        <pc:spChg chg="add mod">
          <ac:chgData name="Alfred Smith" userId="3c60a3631c0db8ad" providerId="LiveId" clId="{5309A7DA-E432-49FA-8DB7-CB73094A4D2F}" dt="2025-03-28T08:48:45.459" v="23"/>
          <ac:spMkLst>
            <pc:docMk/>
            <pc:sldMk cId="1206678836" sldId="289"/>
            <ac:spMk id="3" creationId="{DA376950-359A-9DD5-3B22-3A79D94A2A9A}"/>
          </ac:spMkLst>
        </pc:spChg>
      </pc:sldChg>
      <pc:sldChg chg="addSp delSp modSp mod">
        <pc:chgData name="Alfred Smith" userId="3c60a3631c0db8ad" providerId="LiveId" clId="{5309A7DA-E432-49FA-8DB7-CB73094A4D2F}" dt="2025-03-28T08:48:59.089" v="25"/>
        <pc:sldMkLst>
          <pc:docMk/>
          <pc:sldMk cId="3289899634" sldId="290"/>
        </pc:sldMkLst>
        <pc:spChg chg="add mod">
          <ac:chgData name="Alfred Smith" userId="3c60a3631c0db8ad" providerId="LiveId" clId="{5309A7DA-E432-49FA-8DB7-CB73094A4D2F}" dt="2025-03-28T08:48:59.089" v="25"/>
          <ac:spMkLst>
            <pc:docMk/>
            <pc:sldMk cId="3289899634" sldId="290"/>
            <ac:spMk id="2" creationId="{E7FD09F7-5CF3-442E-B508-495F0C4DF3BC}"/>
          </ac:spMkLst>
        </pc:spChg>
        <pc:spChg chg="add mod">
          <ac:chgData name="Alfred Smith" userId="3c60a3631c0db8ad" providerId="LiveId" clId="{5309A7DA-E432-49FA-8DB7-CB73094A4D2F}" dt="2025-03-28T08:48:59.089" v="25"/>
          <ac:spMkLst>
            <pc:docMk/>
            <pc:sldMk cId="3289899634" sldId="290"/>
            <ac:spMk id="3" creationId="{F09BBAA1-B5A7-A0DB-85F2-D839B8EFBB29}"/>
          </ac:spMkLst>
        </pc:spChg>
      </pc:sldChg>
      <pc:sldChg chg="addSp delSp modSp mod">
        <pc:chgData name="Alfred Smith" userId="3c60a3631c0db8ad" providerId="LiveId" clId="{5309A7DA-E432-49FA-8DB7-CB73094A4D2F}" dt="2025-03-28T08:49:12.823" v="27"/>
        <pc:sldMkLst>
          <pc:docMk/>
          <pc:sldMk cId="66364055" sldId="291"/>
        </pc:sldMkLst>
        <pc:spChg chg="add mod">
          <ac:chgData name="Alfred Smith" userId="3c60a3631c0db8ad" providerId="LiveId" clId="{5309A7DA-E432-49FA-8DB7-CB73094A4D2F}" dt="2025-03-28T08:49:12.823" v="27"/>
          <ac:spMkLst>
            <pc:docMk/>
            <pc:sldMk cId="66364055" sldId="291"/>
            <ac:spMk id="2" creationId="{1D8846E7-686C-5BC4-1AEC-4C46B1EADEE3}"/>
          </ac:spMkLst>
        </pc:spChg>
        <pc:spChg chg="add mod">
          <ac:chgData name="Alfred Smith" userId="3c60a3631c0db8ad" providerId="LiveId" clId="{5309A7DA-E432-49FA-8DB7-CB73094A4D2F}" dt="2025-03-28T08:49:12.823" v="27"/>
          <ac:spMkLst>
            <pc:docMk/>
            <pc:sldMk cId="66364055" sldId="291"/>
            <ac:spMk id="3" creationId="{DD98C096-84D7-B5AE-F3A2-A86FAEA1431F}"/>
          </ac:spMkLst>
        </pc:spChg>
      </pc:sldChg>
      <pc:sldChg chg="addSp delSp modSp mod">
        <pc:chgData name="Alfred Smith" userId="3c60a3631c0db8ad" providerId="LiveId" clId="{5309A7DA-E432-49FA-8DB7-CB73094A4D2F}" dt="2025-03-28T08:49:24.567" v="29"/>
        <pc:sldMkLst>
          <pc:docMk/>
          <pc:sldMk cId="768309068" sldId="292"/>
        </pc:sldMkLst>
        <pc:spChg chg="add mod">
          <ac:chgData name="Alfred Smith" userId="3c60a3631c0db8ad" providerId="LiveId" clId="{5309A7DA-E432-49FA-8DB7-CB73094A4D2F}" dt="2025-03-28T08:49:24.567" v="29"/>
          <ac:spMkLst>
            <pc:docMk/>
            <pc:sldMk cId="768309068" sldId="292"/>
            <ac:spMk id="2" creationId="{B589F943-49DF-F46E-FB65-BE41E5BF0726}"/>
          </ac:spMkLst>
        </pc:spChg>
        <pc:spChg chg="add mod">
          <ac:chgData name="Alfred Smith" userId="3c60a3631c0db8ad" providerId="LiveId" clId="{5309A7DA-E432-49FA-8DB7-CB73094A4D2F}" dt="2025-03-28T08:49:24.567" v="29"/>
          <ac:spMkLst>
            <pc:docMk/>
            <pc:sldMk cId="768309068" sldId="292"/>
            <ac:spMk id="3" creationId="{6D4C9ECE-F0DE-7F30-7AF0-EBACE34CB27D}"/>
          </ac:spMkLst>
        </pc:spChg>
      </pc:sldChg>
      <pc:sldChg chg="addSp delSp modSp mod">
        <pc:chgData name="Alfred Smith" userId="3c60a3631c0db8ad" providerId="LiveId" clId="{5309A7DA-E432-49FA-8DB7-CB73094A4D2F}" dt="2025-03-28T08:49:42.829" v="33" actId="478"/>
        <pc:sldMkLst>
          <pc:docMk/>
          <pc:sldMk cId="1272472953" sldId="293"/>
        </pc:sldMkLst>
        <pc:spChg chg="add mod">
          <ac:chgData name="Alfred Smith" userId="3c60a3631c0db8ad" providerId="LiveId" clId="{5309A7DA-E432-49FA-8DB7-CB73094A4D2F}" dt="2025-03-28T08:49:38.641" v="31"/>
          <ac:spMkLst>
            <pc:docMk/>
            <pc:sldMk cId="1272472953" sldId="293"/>
            <ac:spMk id="3" creationId="{1E71DC4D-8347-D234-DCF5-6D97638E012C}"/>
          </ac:spMkLst>
        </pc:spChg>
        <pc:spChg chg="add mod">
          <ac:chgData name="Alfred Smith" userId="3c60a3631c0db8ad" providerId="LiveId" clId="{5309A7DA-E432-49FA-8DB7-CB73094A4D2F}" dt="2025-03-28T08:49:38.641" v="31"/>
          <ac:spMkLst>
            <pc:docMk/>
            <pc:sldMk cId="1272472953" sldId="293"/>
            <ac:spMk id="5" creationId="{D9AF980E-3918-637D-E76A-49E2DA91A4A8}"/>
          </ac:spMkLst>
        </pc:spChg>
      </pc:sldChg>
      <pc:sldChg chg="addSp delSp modSp mod">
        <pc:chgData name="Alfred Smith" userId="3c60a3631c0db8ad" providerId="LiveId" clId="{5309A7DA-E432-49FA-8DB7-CB73094A4D2F}" dt="2025-03-28T08:49:56.560" v="35"/>
        <pc:sldMkLst>
          <pc:docMk/>
          <pc:sldMk cId="3592805693" sldId="294"/>
        </pc:sldMkLst>
        <pc:spChg chg="add mod">
          <ac:chgData name="Alfred Smith" userId="3c60a3631c0db8ad" providerId="LiveId" clId="{5309A7DA-E432-49FA-8DB7-CB73094A4D2F}" dt="2025-03-28T08:49:56.560" v="35"/>
          <ac:spMkLst>
            <pc:docMk/>
            <pc:sldMk cId="3592805693" sldId="294"/>
            <ac:spMk id="3" creationId="{A8883B5E-1AAF-2497-630C-A3CE8A05AE0A}"/>
          </ac:spMkLst>
        </pc:spChg>
        <pc:spChg chg="add mod">
          <ac:chgData name="Alfred Smith" userId="3c60a3631c0db8ad" providerId="LiveId" clId="{5309A7DA-E432-49FA-8DB7-CB73094A4D2F}" dt="2025-03-28T08:49:56.560" v="35"/>
          <ac:spMkLst>
            <pc:docMk/>
            <pc:sldMk cId="3592805693" sldId="294"/>
            <ac:spMk id="5" creationId="{2272BF1C-2B44-9B0A-03AF-5CED56091B48}"/>
          </ac:spMkLst>
        </pc:spChg>
      </pc:sldChg>
      <pc:sldChg chg="addSp delSp modSp mod">
        <pc:chgData name="Alfred Smith" userId="3c60a3631c0db8ad" providerId="LiveId" clId="{5309A7DA-E432-49FA-8DB7-CB73094A4D2F}" dt="2025-03-28T08:50:11.691" v="37"/>
        <pc:sldMkLst>
          <pc:docMk/>
          <pc:sldMk cId="3256631608" sldId="295"/>
        </pc:sldMkLst>
        <pc:spChg chg="add mod">
          <ac:chgData name="Alfred Smith" userId="3c60a3631c0db8ad" providerId="LiveId" clId="{5309A7DA-E432-49FA-8DB7-CB73094A4D2F}" dt="2025-03-28T08:50:11.691" v="37"/>
          <ac:spMkLst>
            <pc:docMk/>
            <pc:sldMk cId="3256631608" sldId="295"/>
            <ac:spMk id="2" creationId="{049046E3-804B-6C8F-56C1-FD3A09AA44BA}"/>
          </ac:spMkLst>
        </pc:spChg>
        <pc:spChg chg="add mod">
          <ac:chgData name="Alfred Smith" userId="3c60a3631c0db8ad" providerId="LiveId" clId="{5309A7DA-E432-49FA-8DB7-CB73094A4D2F}" dt="2025-03-28T08:50:11.691" v="37"/>
          <ac:spMkLst>
            <pc:docMk/>
            <pc:sldMk cId="3256631608" sldId="295"/>
            <ac:spMk id="3" creationId="{9208E4DD-B1AF-0A77-6863-F1363D1D343D}"/>
          </ac:spMkLst>
        </pc:spChg>
      </pc:sldChg>
      <pc:sldChg chg="addSp delSp modSp mod">
        <pc:chgData name="Alfred Smith" userId="3c60a3631c0db8ad" providerId="LiveId" clId="{5309A7DA-E432-49FA-8DB7-CB73094A4D2F}" dt="2025-03-28T08:50:26.047" v="39"/>
        <pc:sldMkLst>
          <pc:docMk/>
          <pc:sldMk cId="105009278" sldId="296"/>
        </pc:sldMkLst>
        <pc:spChg chg="add mod">
          <ac:chgData name="Alfred Smith" userId="3c60a3631c0db8ad" providerId="LiveId" clId="{5309A7DA-E432-49FA-8DB7-CB73094A4D2F}" dt="2025-03-28T08:50:26.047" v="39"/>
          <ac:spMkLst>
            <pc:docMk/>
            <pc:sldMk cId="105009278" sldId="296"/>
            <ac:spMk id="3" creationId="{926B3355-CB7D-C8B3-C627-3802AA4E2A61}"/>
          </ac:spMkLst>
        </pc:spChg>
        <pc:spChg chg="add mod">
          <ac:chgData name="Alfred Smith" userId="3c60a3631c0db8ad" providerId="LiveId" clId="{5309A7DA-E432-49FA-8DB7-CB73094A4D2F}" dt="2025-03-28T08:50:26.047" v="39"/>
          <ac:spMkLst>
            <pc:docMk/>
            <pc:sldMk cId="105009278" sldId="296"/>
            <ac:spMk id="5" creationId="{0AC5F836-5285-A50B-D25F-B9AAC6DD83AF}"/>
          </ac:spMkLst>
        </pc:spChg>
      </pc:sldChg>
      <pc:sldChg chg="addSp delSp modSp mod">
        <pc:chgData name="Alfred Smith" userId="3c60a3631c0db8ad" providerId="LiveId" clId="{5309A7DA-E432-49FA-8DB7-CB73094A4D2F}" dt="2025-03-28T08:46:29.280" v="3"/>
        <pc:sldMkLst>
          <pc:docMk/>
          <pc:sldMk cId="778524660" sldId="297"/>
        </pc:sldMkLst>
        <pc:spChg chg="add mod">
          <ac:chgData name="Alfred Smith" userId="3c60a3631c0db8ad" providerId="LiveId" clId="{5309A7DA-E432-49FA-8DB7-CB73094A4D2F}" dt="2025-03-28T08:46:29.280" v="3"/>
          <ac:spMkLst>
            <pc:docMk/>
            <pc:sldMk cId="778524660" sldId="297"/>
            <ac:spMk id="8" creationId="{5C1E981E-B605-0D87-4240-1B9D4124E137}"/>
          </ac:spMkLst>
        </pc:spChg>
      </pc:sldChg>
    </pc:docChg>
  </pc:docChgLst>
  <pc:docChgLst>
    <pc:chgData name="Leonie Smith" userId="fed1330f33f5650e" providerId="LiveId" clId="{130CB311-F5DC-41A2-8F23-94A6E9EE9340}"/>
    <pc:docChg chg="custSel addSld modSld sldOrd">
      <pc:chgData name="Leonie Smith" userId="fed1330f33f5650e" providerId="LiveId" clId="{130CB311-F5DC-41A2-8F23-94A6E9EE9340}" dt="2022-03-23T10:25:48.410" v="183" actId="20577"/>
      <pc:docMkLst>
        <pc:docMk/>
      </pc:docMkLst>
      <pc:sldChg chg="modSp mod">
        <pc:chgData name="Leonie Smith" userId="fed1330f33f5650e" providerId="LiveId" clId="{130CB311-F5DC-41A2-8F23-94A6E9EE9340}" dt="2022-03-23T10:22:26.672" v="140" actId="255"/>
        <pc:sldMkLst>
          <pc:docMk/>
          <pc:sldMk cId="3348757415" sldId="256"/>
        </pc:sldMkLst>
      </pc:sldChg>
      <pc:sldChg chg="addSp delSp modSp new mod">
        <pc:chgData name="Leonie Smith" userId="fed1330f33f5650e" providerId="LiveId" clId="{130CB311-F5DC-41A2-8F23-94A6E9EE9340}" dt="2022-03-23T10:23:03.225" v="146" actId="207"/>
        <pc:sldMkLst>
          <pc:docMk/>
          <pc:sldMk cId="3271708559" sldId="298"/>
        </pc:sldMkLst>
      </pc:sldChg>
      <pc:sldChg chg="addSp modSp add ord">
        <pc:chgData name="Leonie Smith" userId="fed1330f33f5650e" providerId="LiveId" clId="{130CB311-F5DC-41A2-8F23-94A6E9EE9340}" dt="2022-03-23T10:23:12.296" v="147"/>
        <pc:sldMkLst>
          <pc:docMk/>
          <pc:sldMk cId="3009324955" sldId="299"/>
        </pc:sldMkLst>
      </pc:sldChg>
      <pc:sldChg chg="addSp modSp add mod ord">
        <pc:chgData name="Leonie Smith" userId="fed1330f33f5650e" providerId="LiveId" clId="{130CB311-F5DC-41A2-8F23-94A6E9EE9340}" dt="2022-03-23T10:23:24.101" v="149" actId="20577"/>
        <pc:sldMkLst>
          <pc:docMk/>
          <pc:sldMk cId="580772036" sldId="300"/>
        </pc:sldMkLst>
      </pc:sldChg>
      <pc:sldChg chg="addSp modSp add mod ord">
        <pc:chgData name="Leonie Smith" userId="fed1330f33f5650e" providerId="LiveId" clId="{130CB311-F5DC-41A2-8F23-94A6E9EE9340}" dt="2022-03-23T10:23:33.382" v="151" actId="20577"/>
        <pc:sldMkLst>
          <pc:docMk/>
          <pc:sldMk cId="62609774" sldId="301"/>
        </pc:sldMkLst>
      </pc:sldChg>
      <pc:sldChg chg="addSp modSp add mod ord">
        <pc:chgData name="Leonie Smith" userId="fed1330f33f5650e" providerId="LiveId" clId="{130CB311-F5DC-41A2-8F23-94A6E9EE9340}" dt="2022-03-23T10:23:40.601" v="153" actId="20577"/>
        <pc:sldMkLst>
          <pc:docMk/>
          <pc:sldMk cId="2098502611" sldId="302"/>
        </pc:sldMkLst>
      </pc:sldChg>
      <pc:sldChg chg="addSp modSp add mod ord">
        <pc:chgData name="Leonie Smith" userId="fed1330f33f5650e" providerId="LiveId" clId="{130CB311-F5DC-41A2-8F23-94A6E9EE9340}" dt="2022-03-23T10:23:48.646" v="155" actId="20577"/>
        <pc:sldMkLst>
          <pc:docMk/>
          <pc:sldMk cId="1925151073" sldId="303"/>
        </pc:sldMkLst>
      </pc:sldChg>
      <pc:sldChg chg="addSp modSp add mod ord">
        <pc:chgData name="Leonie Smith" userId="fed1330f33f5650e" providerId="LiveId" clId="{130CB311-F5DC-41A2-8F23-94A6E9EE9340}" dt="2022-03-23T10:23:55.018" v="157" actId="20577"/>
        <pc:sldMkLst>
          <pc:docMk/>
          <pc:sldMk cId="3898369238" sldId="304"/>
        </pc:sldMkLst>
      </pc:sldChg>
      <pc:sldChg chg="addSp modSp add mod ord">
        <pc:chgData name="Leonie Smith" userId="fed1330f33f5650e" providerId="LiveId" clId="{130CB311-F5DC-41A2-8F23-94A6E9EE9340}" dt="2022-03-23T10:24:06.229" v="159" actId="20577"/>
        <pc:sldMkLst>
          <pc:docMk/>
          <pc:sldMk cId="731020303" sldId="305"/>
        </pc:sldMkLst>
      </pc:sldChg>
      <pc:sldChg chg="addSp modSp add mod ord">
        <pc:chgData name="Leonie Smith" userId="fed1330f33f5650e" providerId="LiveId" clId="{130CB311-F5DC-41A2-8F23-94A6E9EE9340}" dt="2022-03-23T10:24:22.118" v="163" actId="1076"/>
        <pc:sldMkLst>
          <pc:docMk/>
          <pc:sldMk cId="2752786388" sldId="306"/>
        </pc:sldMkLst>
      </pc:sldChg>
      <pc:sldChg chg="addSp modSp add mod ord">
        <pc:chgData name="Leonie Smith" userId="fed1330f33f5650e" providerId="LiveId" clId="{130CB311-F5DC-41A2-8F23-94A6E9EE9340}" dt="2022-03-23T10:24:31.050" v="165" actId="20577"/>
        <pc:sldMkLst>
          <pc:docMk/>
          <pc:sldMk cId="3381776145" sldId="307"/>
        </pc:sldMkLst>
      </pc:sldChg>
      <pc:sldChg chg="addSp modSp add mod ord">
        <pc:chgData name="Leonie Smith" userId="fed1330f33f5650e" providerId="LiveId" clId="{130CB311-F5DC-41A2-8F23-94A6E9EE9340}" dt="2022-03-23T10:24:46.637" v="169" actId="20577"/>
        <pc:sldMkLst>
          <pc:docMk/>
          <pc:sldMk cId="1678115208" sldId="308"/>
        </pc:sldMkLst>
      </pc:sldChg>
      <pc:sldChg chg="addSp modSp add mod ord">
        <pc:chgData name="Leonie Smith" userId="fed1330f33f5650e" providerId="LiveId" clId="{130CB311-F5DC-41A2-8F23-94A6E9EE9340}" dt="2022-03-23T10:24:39.459" v="167" actId="20577"/>
        <pc:sldMkLst>
          <pc:docMk/>
          <pc:sldMk cId="624346713" sldId="309"/>
        </pc:sldMkLst>
      </pc:sldChg>
      <pc:sldChg chg="addSp modSp add mod ord">
        <pc:chgData name="Leonie Smith" userId="fed1330f33f5650e" providerId="LiveId" clId="{130CB311-F5DC-41A2-8F23-94A6E9EE9340}" dt="2022-03-23T10:24:57.704" v="171" actId="20577"/>
        <pc:sldMkLst>
          <pc:docMk/>
          <pc:sldMk cId="2468934338" sldId="310"/>
        </pc:sldMkLst>
      </pc:sldChg>
      <pc:sldChg chg="addSp modSp add mod ord">
        <pc:chgData name="Leonie Smith" userId="fed1330f33f5650e" providerId="LiveId" clId="{130CB311-F5DC-41A2-8F23-94A6E9EE9340}" dt="2022-03-23T10:25:06.180" v="173" actId="20577"/>
        <pc:sldMkLst>
          <pc:docMk/>
          <pc:sldMk cId="3018303777" sldId="311"/>
        </pc:sldMkLst>
      </pc:sldChg>
      <pc:sldChg chg="addSp modSp add mod ord">
        <pc:chgData name="Leonie Smith" userId="fed1330f33f5650e" providerId="LiveId" clId="{130CB311-F5DC-41A2-8F23-94A6E9EE9340}" dt="2022-03-23T10:25:14.610" v="175" actId="20577"/>
        <pc:sldMkLst>
          <pc:docMk/>
          <pc:sldMk cId="2810264396" sldId="312"/>
        </pc:sldMkLst>
      </pc:sldChg>
      <pc:sldChg chg="addSp modSp add mod ord">
        <pc:chgData name="Leonie Smith" userId="fed1330f33f5650e" providerId="LiveId" clId="{130CB311-F5DC-41A2-8F23-94A6E9EE9340}" dt="2022-03-23T10:25:22.401" v="177" actId="20577"/>
        <pc:sldMkLst>
          <pc:docMk/>
          <pc:sldMk cId="686729756" sldId="313"/>
        </pc:sldMkLst>
      </pc:sldChg>
      <pc:sldChg chg="addSp modSp add mod ord">
        <pc:chgData name="Leonie Smith" userId="fed1330f33f5650e" providerId="LiveId" clId="{130CB311-F5DC-41A2-8F23-94A6E9EE9340}" dt="2022-03-23T10:25:30.859" v="179" actId="20577"/>
        <pc:sldMkLst>
          <pc:docMk/>
          <pc:sldMk cId="1820039154" sldId="314"/>
        </pc:sldMkLst>
      </pc:sldChg>
      <pc:sldChg chg="addSp modSp add mod ord">
        <pc:chgData name="Leonie Smith" userId="fed1330f33f5650e" providerId="LiveId" clId="{130CB311-F5DC-41A2-8F23-94A6E9EE9340}" dt="2022-03-23T10:25:38.740" v="181" actId="20577"/>
        <pc:sldMkLst>
          <pc:docMk/>
          <pc:sldMk cId="49446277" sldId="315"/>
        </pc:sldMkLst>
      </pc:sldChg>
      <pc:sldChg chg="addSp modSp add mod ord">
        <pc:chgData name="Leonie Smith" userId="fed1330f33f5650e" providerId="LiveId" clId="{130CB311-F5DC-41A2-8F23-94A6E9EE9340}" dt="2022-03-23T10:25:48.410" v="183" actId="20577"/>
        <pc:sldMkLst>
          <pc:docMk/>
          <pc:sldMk cId="983468042" sldId="316"/>
        </pc:sldMkLst>
      </pc:sldChg>
    </pc:docChg>
  </pc:docChgLst>
  <pc:docChgLst>
    <pc:chgData name="Leonie Smith" userId="fed1330f33f5650e" providerId="LiveId" clId="{C347738B-AA72-4506-AE9B-3C97DACE7CF8}"/>
    <pc:docChg chg="modSld">
      <pc:chgData name="Leonie Smith" userId="fed1330f33f5650e" providerId="LiveId" clId="{C347738B-AA72-4506-AE9B-3C97DACE7CF8}" dt="2021-12-10T07:26:38.970" v="0"/>
      <pc:docMkLst>
        <pc:docMk/>
      </pc:docMkLst>
      <pc:sldChg chg="modNotesTx">
        <pc:chgData name="Leonie Smith" userId="fed1330f33f5650e" providerId="LiveId" clId="{C347738B-AA72-4506-AE9B-3C97DACE7CF8}" dt="2021-12-10T07:26:38.970" v="0"/>
        <pc:sldMkLst>
          <pc:docMk/>
          <pc:sldMk cId="3348757415" sldId="256"/>
        </pc:sldMkLst>
      </pc:sldChg>
    </pc:docChg>
  </pc:docChgLst>
  <pc:docChgLst>
    <pc:chgData name="Alfred Smith" userId="3c60a3631c0db8ad" providerId="LiveId" clId="{5469BAE1-0841-4DBC-BB21-DCDDCF019A22}"/>
    <pc:docChg chg="modSld">
      <pc:chgData name="Alfred Smith" userId="3c60a3631c0db8ad" providerId="LiveId" clId="{5469BAE1-0841-4DBC-BB21-DCDDCF019A22}" dt="2025-05-09T09:05:35.718" v="0"/>
      <pc:docMkLst>
        <pc:docMk/>
      </pc:docMkLst>
      <pc:sldChg chg="modSp">
        <pc:chgData name="Alfred Smith" userId="3c60a3631c0db8ad" providerId="LiveId" clId="{5469BAE1-0841-4DBC-BB21-DCDDCF019A22}" dt="2025-05-09T09:05:35.718" v="0"/>
        <pc:sldMkLst>
          <pc:docMk/>
          <pc:sldMk cId="3348757415" sldId="256"/>
        </pc:sldMkLst>
        <pc:spChg chg="mod">
          <ac:chgData name="Alfred Smith" userId="3c60a3631c0db8ad" providerId="LiveId" clId="{5469BAE1-0841-4DBC-BB21-DCDDCF019A22}" dt="2025-05-09T09:05:35.718" v="0"/>
          <ac:spMkLst>
            <pc:docMk/>
            <pc:sldMk cId="3348757415" sldId="256"/>
            <ac:spMk id="6" creationId="{416C064E-628E-47C0-A712-DB178FE9901E}"/>
          </ac:spMkLst>
        </pc:spChg>
      </pc:sldChg>
      <pc:sldChg chg="modSp">
        <pc:chgData name="Alfred Smith" userId="3c60a3631c0db8ad" providerId="LiveId" clId="{5469BAE1-0841-4DBC-BB21-DCDDCF019A22}" dt="2025-05-09T09:05:35.718" v="0"/>
        <pc:sldMkLst>
          <pc:docMk/>
          <pc:sldMk cId="3271708559" sldId="298"/>
        </pc:sldMkLst>
        <pc:spChg chg="mod">
          <ac:chgData name="Alfred Smith" userId="3c60a3631c0db8ad" providerId="LiveId" clId="{5469BAE1-0841-4DBC-BB21-DCDDCF019A22}" dt="2025-05-09T09:05:35.718" v="0"/>
          <ac:spMkLst>
            <pc:docMk/>
            <pc:sldMk cId="3271708559" sldId="298"/>
            <ac:spMk id="6" creationId="{521C8F7E-C9BD-47F2-AE39-F790E308377F}"/>
          </ac:spMkLst>
        </pc:spChg>
      </pc:sldChg>
      <pc:sldChg chg="modSp">
        <pc:chgData name="Alfred Smith" userId="3c60a3631c0db8ad" providerId="LiveId" clId="{5469BAE1-0841-4DBC-BB21-DCDDCF019A22}" dt="2025-05-09T09:05:35.718" v="0"/>
        <pc:sldMkLst>
          <pc:docMk/>
          <pc:sldMk cId="3009324955" sldId="299"/>
        </pc:sldMkLst>
        <pc:spChg chg="mod">
          <ac:chgData name="Alfred Smith" userId="3c60a3631c0db8ad" providerId="LiveId" clId="{5469BAE1-0841-4DBC-BB21-DCDDCF019A22}" dt="2025-05-09T09:05:35.718" v="0"/>
          <ac:spMkLst>
            <pc:docMk/>
            <pc:sldMk cId="3009324955" sldId="299"/>
            <ac:spMk id="3" creationId="{B5316B71-77BC-4A68-B97A-5A71A9E0CB49}"/>
          </ac:spMkLst>
        </pc:spChg>
      </pc:sldChg>
      <pc:sldChg chg="modSp">
        <pc:chgData name="Alfred Smith" userId="3c60a3631c0db8ad" providerId="LiveId" clId="{5469BAE1-0841-4DBC-BB21-DCDDCF019A22}" dt="2025-05-09T09:05:35.718" v="0"/>
        <pc:sldMkLst>
          <pc:docMk/>
          <pc:sldMk cId="580772036" sldId="300"/>
        </pc:sldMkLst>
        <pc:spChg chg="mod">
          <ac:chgData name="Alfred Smith" userId="3c60a3631c0db8ad" providerId="LiveId" clId="{5469BAE1-0841-4DBC-BB21-DCDDCF019A22}" dt="2025-05-09T09:05:35.718" v="0"/>
          <ac:spMkLst>
            <pc:docMk/>
            <pc:sldMk cId="580772036" sldId="300"/>
            <ac:spMk id="4" creationId="{4D9F0304-A94F-4D75-BBA5-E133BDEBC051}"/>
          </ac:spMkLst>
        </pc:spChg>
      </pc:sldChg>
      <pc:sldChg chg="modSp">
        <pc:chgData name="Alfred Smith" userId="3c60a3631c0db8ad" providerId="LiveId" clId="{5469BAE1-0841-4DBC-BB21-DCDDCF019A22}" dt="2025-05-09T09:05:35.718" v="0"/>
        <pc:sldMkLst>
          <pc:docMk/>
          <pc:sldMk cId="62609774" sldId="301"/>
        </pc:sldMkLst>
        <pc:spChg chg="mod">
          <ac:chgData name="Alfred Smith" userId="3c60a3631c0db8ad" providerId="LiveId" clId="{5469BAE1-0841-4DBC-BB21-DCDDCF019A22}" dt="2025-05-09T09:05:35.718" v="0"/>
          <ac:spMkLst>
            <pc:docMk/>
            <pc:sldMk cId="62609774" sldId="301"/>
            <ac:spMk id="4" creationId="{49EABD39-BEE9-4B48-8FBA-B859F7C8176F}"/>
          </ac:spMkLst>
        </pc:spChg>
      </pc:sldChg>
      <pc:sldChg chg="modSp">
        <pc:chgData name="Alfred Smith" userId="3c60a3631c0db8ad" providerId="LiveId" clId="{5469BAE1-0841-4DBC-BB21-DCDDCF019A22}" dt="2025-05-09T09:05:35.718" v="0"/>
        <pc:sldMkLst>
          <pc:docMk/>
          <pc:sldMk cId="2098502611" sldId="302"/>
        </pc:sldMkLst>
        <pc:spChg chg="mod">
          <ac:chgData name="Alfred Smith" userId="3c60a3631c0db8ad" providerId="LiveId" clId="{5469BAE1-0841-4DBC-BB21-DCDDCF019A22}" dt="2025-05-09T09:05:35.718" v="0"/>
          <ac:spMkLst>
            <pc:docMk/>
            <pc:sldMk cId="2098502611" sldId="302"/>
            <ac:spMk id="4" creationId="{18D74E11-5482-47F2-A1F7-024026488DD5}"/>
          </ac:spMkLst>
        </pc:spChg>
      </pc:sldChg>
      <pc:sldChg chg="modSp">
        <pc:chgData name="Alfred Smith" userId="3c60a3631c0db8ad" providerId="LiveId" clId="{5469BAE1-0841-4DBC-BB21-DCDDCF019A22}" dt="2025-05-09T09:05:35.718" v="0"/>
        <pc:sldMkLst>
          <pc:docMk/>
          <pc:sldMk cId="1925151073" sldId="303"/>
        </pc:sldMkLst>
        <pc:spChg chg="mod">
          <ac:chgData name="Alfred Smith" userId="3c60a3631c0db8ad" providerId="LiveId" clId="{5469BAE1-0841-4DBC-BB21-DCDDCF019A22}" dt="2025-05-09T09:05:35.718" v="0"/>
          <ac:spMkLst>
            <pc:docMk/>
            <pc:sldMk cId="1925151073" sldId="303"/>
            <ac:spMk id="4" creationId="{A629CCB8-CF5B-4480-8546-A0BDFD01B93A}"/>
          </ac:spMkLst>
        </pc:spChg>
      </pc:sldChg>
      <pc:sldChg chg="modSp">
        <pc:chgData name="Alfred Smith" userId="3c60a3631c0db8ad" providerId="LiveId" clId="{5469BAE1-0841-4DBC-BB21-DCDDCF019A22}" dt="2025-05-09T09:05:35.718" v="0"/>
        <pc:sldMkLst>
          <pc:docMk/>
          <pc:sldMk cId="3898369238" sldId="304"/>
        </pc:sldMkLst>
        <pc:spChg chg="mod">
          <ac:chgData name="Alfred Smith" userId="3c60a3631c0db8ad" providerId="LiveId" clId="{5469BAE1-0841-4DBC-BB21-DCDDCF019A22}" dt="2025-05-09T09:05:35.718" v="0"/>
          <ac:spMkLst>
            <pc:docMk/>
            <pc:sldMk cId="3898369238" sldId="304"/>
            <ac:spMk id="4" creationId="{47E6337E-B7AB-4933-8B7E-5004BFE3A787}"/>
          </ac:spMkLst>
        </pc:spChg>
      </pc:sldChg>
      <pc:sldChg chg="modSp">
        <pc:chgData name="Alfred Smith" userId="3c60a3631c0db8ad" providerId="LiveId" clId="{5469BAE1-0841-4DBC-BB21-DCDDCF019A22}" dt="2025-05-09T09:05:35.718" v="0"/>
        <pc:sldMkLst>
          <pc:docMk/>
          <pc:sldMk cId="731020303" sldId="305"/>
        </pc:sldMkLst>
        <pc:spChg chg="mod">
          <ac:chgData name="Alfred Smith" userId="3c60a3631c0db8ad" providerId="LiveId" clId="{5469BAE1-0841-4DBC-BB21-DCDDCF019A22}" dt="2025-05-09T09:05:35.718" v="0"/>
          <ac:spMkLst>
            <pc:docMk/>
            <pc:sldMk cId="731020303" sldId="305"/>
            <ac:spMk id="4" creationId="{0D916535-0A4D-4CFB-8823-8ED89B1DDDBE}"/>
          </ac:spMkLst>
        </pc:spChg>
      </pc:sldChg>
      <pc:sldChg chg="modSp">
        <pc:chgData name="Alfred Smith" userId="3c60a3631c0db8ad" providerId="LiveId" clId="{5469BAE1-0841-4DBC-BB21-DCDDCF019A22}" dt="2025-05-09T09:05:35.718" v="0"/>
        <pc:sldMkLst>
          <pc:docMk/>
          <pc:sldMk cId="2752786388" sldId="306"/>
        </pc:sldMkLst>
        <pc:spChg chg="mod">
          <ac:chgData name="Alfred Smith" userId="3c60a3631c0db8ad" providerId="LiveId" clId="{5469BAE1-0841-4DBC-BB21-DCDDCF019A22}" dt="2025-05-09T09:05:35.718" v="0"/>
          <ac:spMkLst>
            <pc:docMk/>
            <pc:sldMk cId="2752786388" sldId="306"/>
            <ac:spMk id="4" creationId="{AEB5D8F1-E6B0-43CD-8473-7B8750457347}"/>
          </ac:spMkLst>
        </pc:spChg>
      </pc:sldChg>
      <pc:sldChg chg="modSp">
        <pc:chgData name="Alfred Smith" userId="3c60a3631c0db8ad" providerId="LiveId" clId="{5469BAE1-0841-4DBC-BB21-DCDDCF019A22}" dt="2025-05-09T09:05:35.718" v="0"/>
        <pc:sldMkLst>
          <pc:docMk/>
          <pc:sldMk cId="3381776145" sldId="307"/>
        </pc:sldMkLst>
        <pc:spChg chg="mod">
          <ac:chgData name="Alfred Smith" userId="3c60a3631c0db8ad" providerId="LiveId" clId="{5469BAE1-0841-4DBC-BB21-DCDDCF019A22}" dt="2025-05-09T09:05:35.718" v="0"/>
          <ac:spMkLst>
            <pc:docMk/>
            <pc:sldMk cId="3381776145" sldId="307"/>
            <ac:spMk id="4" creationId="{8DEDACFA-C408-48D1-B750-F185A52A9BBF}"/>
          </ac:spMkLst>
        </pc:spChg>
      </pc:sldChg>
      <pc:sldChg chg="modSp">
        <pc:chgData name="Alfred Smith" userId="3c60a3631c0db8ad" providerId="LiveId" clId="{5469BAE1-0841-4DBC-BB21-DCDDCF019A22}" dt="2025-05-09T09:05:35.718" v="0"/>
        <pc:sldMkLst>
          <pc:docMk/>
          <pc:sldMk cId="1678115208" sldId="308"/>
        </pc:sldMkLst>
        <pc:spChg chg="mod">
          <ac:chgData name="Alfred Smith" userId="3c60a3631c0db8ad" providerId="LiveId" clId="{5469BAE1-0841-4DBC-BB21-DCDDCF019A22}" dt="2025-05-09T09:05:35.718" v="0"/>
          <ac:spMkLst>
            <pc:docMk/>
            <pc:sldMk cId="1678115208" sldId="308"/>
            <ac:spMk id="4" creationId="{C67E4A42-611D-4B5F-B024-016EF2E77D30}"/>
          </ac:spMkLst>
        </pc:spChg>
      </pc:sldChg>
      <pc:sldChg chg="modSp">
        <pc:chgData name="Alfred Smith" userId="3c60a3631c0db8ad" providerId="LiveId" clId="{5469BAE1-0841-4DBC-BB21-DCDDCF019A22}" dt="2025-05-09T09:05:35.718" v="0"/>
        <pc:sldMkLst>
          <pc:docMk/>
          <pc:sldMk cId="624346713" sldId="309"/>
        </pc:sldMkLst>
        <pc:spChg chg="mod">
          <ac:chgData name="Alfred Smith" userId="3c60a3631c0db8ad" providerId="LiveId" clId="{5469BAE1-0841-4DBC-BB21-DCDDCF019A22}" dt="2025-05-09T09:05:35.718" v="0"/>
          <ac:spMkLst>
            <pc:docMk/>
            <pc:sldMk cId="624346713" sldId="309"/>
            <ac:spMk id="4" creationId="{65B61C5C-BDC7-4D7F-8179-85C41A71251C}"/>
          </ac:spMkLst>
        </pc:spChg>
      </pc:sldChg>
      <pc:sldChg chg="modSp">
        <pc:chgData name="Alfred Smith" userId="3c60a3631c0db8ad" providerId="LiveId" clId="{5469BAE1-0841-4DBC-BB21-DCDDCF019A22}" dt="2025-05-09T09:05:35.718" v="0"/>
        <pc:sldMkLst>
          <pc:docMk/>
          <pc:sldMk cId="2468934338" sldId="310"/>
        </pc:sldMkLst>
        <pc:spChg chg="mod">
          <ac:chgData name="Alfred Smith" userId="3c60a3631c0db8ad" providerId="LiveId" clId="{5469BAE1-0841-4DBC-BB21-DCDDCF019A22}" dt="2025-05-09T09:05:35.718" v="0"/>
          <ac:spMkLst>
            <pc:docMk/>
            <pc:sldMk cId="2468934338" sldId="310"/>
            <ac:spMk id="4" creationId="{19EECEE5-2295-4895-A8C9-814DB94765ED}"/>
          </ac:spMkLst>
        </pc:spChg>
      </pc:sldChg>
      <pc:sldChg chg="modSp">
        <pc:chgData name="Alfred Smith" userId="3c60a3631c0db8ad" providerId="LiveId" clId="{5469BAE1-0841-4DBC-BB21-DCDDCF019A22}" dt="2025-05-09T09:05:35.718" v="0"/>
        <pc:sldMkLst>
          <pc:docMk/>
          <pc:sldMk cId="3018303777" sldId="311"/>
        </pc:sldMkLst>
        <pc:spChg chg="mod">
          <ac:chgData name="Alfred Smith" userId="3c60a3631c0db8ad" providerId="LiveId" clId="{5469BAE1-0841-4DBC-BB21-DCDDCF019A22}" dt="2025-05-09T09:05:35.718" v="0"/>
          <ac:spMkLst>
            <pc:docMk/>
            <pc:sldMk cId="3018303777" sldId="311"/>
            <ac:spMk id="4" creationId="{A0366CC5-E988-4001-A5C8-D75B3D123086}"/>
          </ac:spMkLst>
        </pc:spChg>
      </pc:sldChg>
      <pc:sldChg chg="modSp">
        <pc:chgData name="Alfred Smith" userId="3c60a3631c0db8ad" providerId="LiveId" clId="{5469BAE1-0841-4DBC-BB21-DCDDCF019A22}" dt="2025-05-09T09:05:35.718" v="0"/>
        <pc:sldMkLst>
          <pc:docMk/>
          <pc:sldMk cId="2810264396" sldId="312"/>
        </pc:sldMkLst>
        <pc:spChg chg="mod">
          <ac:chgData name="Alfred Smith" userId="3c60a3631c0db8ad" providerId="LiveId" clId="{5469BAE1-0841-4DBC-BB21-DCDDCF019A22}" dt="2025-05-09T09:05:35.718" v="0"/>
          <ac:spMkLst>
            <pc:docMk/>
            <pc:sldMk cId="2810264396" sldId="312"/>
            <ac:spMk id="4" creationId="{D5F01AD0-2339-498A-84E1-C214F2D83C08}"/>
          </ac:spMkLst>
        </pc:spChg>
      </pc:sldChg>
      <pc:sldChg chg="modSp">
        <pc:chgData name="Alfred Smith" userId="3c60a3631c0db8ad" providerId="LiveId" clId="{5469BAE1-0841-4DBC-BB21-DCDDCF019A22}" dt="2025-05-09T09:05:35.718" v="0"/>
        <pc:sldMkLst>
          <pc:docMk/>
          <pc:sldMk cId="686729756" sldId="313"/>
        </pc:sldMkLst>
        <pc:spChg chg="mod">
          <ac:chgData name="Alfred Smith" userId="3c60a3631c0db8ad" providerId="LiveId" clId="{5469BAE1-0841-4DBC-BB21-DCDDCF019A22}" dt="2025-05-09T09:05:35.718" v="0"/>
          <ac:spMkLst>
            <pc:docMk/>
            <pc:sldMk cId="686729756" sldId="313"/>
            <ac:spMk id="4" creationId="{13CFF4BC-2895-4925-B7E2-40FCD593D4BB}"/>
          </ac:spMkLst>
        </pc:spChg>
      </pc:sldChg>
      <pc:sldChg chg="modSp">
        <pc:chgData name="Alfred Smith" userId="3c60a3631c0db8ad" providerId="LiveId" clId="{5469BAE1-0841-4DBC-BB21-DCDDCF019A22}" dt="2025-05-09T09:05:35.718" v="0"/>
        <pc:sldMkLst>
          <pc:docMk/>
          <pc:sldMk cId="1820039154" sldId="314"/>
        </pc:sldMkLst>
        <pc:spChg chg="mod">
          <ac:chgData name="Alfred Smith" userId="3c60a3631c0db8ad" providerId="LiveId" clId="{5469BAE1-0841-4DBC-BB21-DCDDCF019A22}" dt="2025-05-09T09:05:35.718" v="0"/>
          <ac:spMkLst>
            <pc:docMk/>
            <pc:sldMk cId="1820039154" sldId="314"/>
            <ac:spMk id="4" creationId="{67848685-5955-4275-AFEA-D0F6B6E9CCE5}"/>
          </ac:spMkLst>
        </pc:spChg>
      </pc:sldChg>
      <pc:sldChg chg="modSp">
        <pc:chgData name="Alfred Smith" userId="3c60a3631c0db8ad" providerId="LiveId" clId="{5469BAE1-0841-4DBC-BB21-DCDDCF019A22}" dt="2025-05-09T09:05:35.718" v="0"/>
        <pc:sldMkLst>
          <pc:docMk/>
          <pc:sldMk cId="49446277" sldId="315"/>
        </pc:sldMkLst>
        <pc:spChg chg="mod">
          <ac:chgData name="Alfred Smith" userId="3c60a3631c0db8ad" providerId="LiveId" clId="{5469BAE1-0841-4DBC-BB21-DCDDCF019A22}" dt="2025-05-09T09:05:35.718" v="0"/>
          <ac:spMkLst>
            <pc:docMk/>
            <pc:sldMk cId="49446277" sldId="315"/>
            <ac:spMk id="4" creationId="{FC6BD45E-1887-4999-8F1B-3C6BBEF8AF53}"/>
          </ac:spMkLst>
        </pc:spChg>
      </pc:sldChg>
      <pc:sldChg chg="modSp">
        <pc:chgData name="Alfred Smith" userId="3c60a3631c0db8ad" providerId="LiveId" clId="{5469BAE1-0841-4DBC-BB21-DCDDCF019A22}" dt="2025-05-09T09:05:35.718" v="0"/>
        <pc:sldMkLst>
          <pc:docMk/>
          <pc:sldMk cId="983468042" sldId="316"/>
        </pc:sldMkLst>
        <pc:spChg chg="mod">
          <ac:chgData name="Alfred Smith" userId="3c60a3631c0db8ad" providerId="LiveId" clId="{5469BAE1-0841-4DBC-BB21-DCDDCF019A22}" dt="2025-05-09T09:05:35.718" v="0"/>
          <ac:spMkLst>
            <pc:docMk/>
            <pc:sldMk cId="983468042" sldId="316"/>
            <ac:spMk id="3" creationId="{2133FBFE-50E5-433C-B5CE-26E91453DFCB}"/>
          </ac:spMkLst>
        </pc:spChg>
      </pc:sldChg>
    </pc:docChg>
  </pc:docChgLst>
  <pc:docChgLst>
    <pc:chgData name="Alfred Smith" userId="3c60a3631c0db8ad" providerId="LiveId" clId="{2BC1DD75-0C8A-423B-AC5B-D3D2E679338E}"/>
    <pc:docChg chg="custSel modSld">
      <pc:chgData name="Alfred Smith" userId="3c60a3631c0db8ad" providerId="LiveId" clId="{2BC1DD75-0C8A-423B-AC5B-D3D2E679338E}" dt="2024-07-01T13:30:42.709" v="2"/>
      <pc:docMkLst>
        <pc:docMk/>
      </pc:docMkLst>
      <pc:sldChg chg="addSp delSp modSp mod">
        <pc:chgData name="Alfred Smith" userId="3c60a3631c0db8ad" providerId="LiveId" clId="{2BC1DD75-0C8A-423B-AC5B-D3D2E679338E}" dt="2024-07-01T13:29:06.266" v="1"/>
        <pc:sldMkLst>
          <pc:docMk/>
          <pc:sldMk cId="778524660" sldId="297"/>
        </pc:sldMkLst>
      </pc:sldChg>
      <pc:sldChg chg="addSp modSp">
        <pc:chgData name="Alfred Smith" userId="3c60a3631c0db8ad" providerId="LiveId" clId="{2BC1DD75-0C8A-423B-AC5B-D3D2E679338E}" dt="2024-07-01T13:30:42.709" v="2"/>
        <pc:sldMkLst>
          <pc:docMk/>
          <pc:sldMk cId="3009324955" sldId="299"/>
        </pc:sldMkLst>
      </pc:sldChg>
    </pc:docChg>
  </pc:docChgLst>
  <pc:docChgLst>
    <pc:chgData name="Leonie Smith" userId="fed1330f33f5650e" providerId="LiveId" clId="{CA5A10F8-089B-43EF-BD28-CCC345692410}"/>
    <pc:docChg chg="addSld modSld sldOrd">
      <pc:chgData name="Leonie Smith" userId="fed1330f33f5650e" providerId="LiveId" clId="{CA5A10F8-089B-43EF-BD28-CCC345692410}" dt="2022-02-15T08:55:06.531" v="37" actId="20577"/>
      <pc:docMkLst>
        <pc:docMk/>
      </pc:docMkLst>
      <pc:sldChg chg="addSp delSp modSp">
        <pc:chgData name="Leonie Smith" userId="fed1330f33f5650e" providerId="LiveId" clId="{CA5A10F8-089B-43EF-BD28-CCC345692410}" dt="2022-02-15T08:39:15.630" v="8"/>
        <pc:sldMkLst>
          <pc:docMk/>
          <pc:sldMk cId="3681266347" sldId="282"/>
        </pc:sldMkLst>
      </pc:sldChg>
      <pc:sldChg chg="addSp delSp modSp">
        <pc:chgData name="Leonie Smith" userId="fed1330f33f5650e" providerId="LiveId" clId="{CA5A10F8-089B-43EF-BD28-CCC345692410}" dt="2022-02-15T08:42:25.458" v="10"/>
        <pc:sldMkLst>
          <pc:docMk/>
          <pc:sldMk cId="2223752114" sldId="286"/>
        </pc:sldMkLst>
      </pc:sldChg>
      <pc:sldChg chg="addSp delSp modSp">
        <pc:chgData name="Leonie Smith" userId="fed1330f33f5650e" providerId="LiveId" clId="{CA5A10F8-089B-43EF-BD28-CCC345692410}" dt="2022-02-15T08:43:18.961" v="11"/>
        <pc:sldMkLst>
          <pc:docMk/>
          <pc:sldMk cId="680484570" sldId="287"/>
        </pc:sldMkLst>
      </pc:sldChg>
      <pc:sldChg chg="addSp delSp modSp">
        <pc:chgData name="Leonie Smith" userId="fed1330f33f5650e" providerId="LiveId" clId="{CA5A10F8-089B-43EF-BD28-CCC345692410}" dt="2022-02-15T08:45:36.813" v="15"/>
        <pc:sldMkLst>
          <pc:docMk/>
          <pc:sldMk cId="1206678836" sldId="289"/>
        </pc:sldMkLst>
      </pc:sldChg>
      <pc:sldChg chg="addSp delSp modSp">
        <pc:chgData name="Leonie Smith" userId="fed1330f33f5650e" providerId="LiveId" clId="{CA5A10F8-089B-43EF-BD28-CCC345692410}" dt="2022-02-15T08:48:16.224" v="18"/>
        <pc:sldMkLst>
          <pc:docMk/>
          <pc:sldMk cId="3289899634" sldId="290"/>
        </pc:sldMkLst>
      </pc:sldChg>
      <pc:sldChg chg="addSp delSp modSp">
        <pc:chgData name="Leonie Smith" userId="fed1330f33f5650e" providerId="LiveId" clId="{CA5A10F8-089B-43EF-BD28-CCC345692410}" dt="2022-02-15T08:49:34.543" v="21"/>
        <pc:sldMkLst>
          <pc:docMk/>
          <pc:sldMk cId="66364055" sldId="291"/>
        </pc:sldMkLst>
      </pc:sldChg>
      <pc:sldChg chg="addSp delSp modSp">
        <pc:chgData name="Leonie Smith" userId="fed1330f33f5650e" providerId="LiveId" clId="{CA5A10F8-089B-43EF-BD28-CCC345692410}" dt="2022-02-15T08:53:52.194" v="30"/>
        <pc:sldMkLst>
          <pc:docMk/>
          <pc:sldMk cId="768309068" sldId="292"/>
        </pc:sldMkLst>
      </pc:sldChg>
      <pc:sldChg chg="addSp modSp new mod ord modNotesTx">
        <pc:chgData name="Leonie Smith" userId="fed1330f33f5650e" providerId="LiveId" clId="{CA5A10F8-089B-43EF-BD28-CCC345692410}" dt="2022-02-15T08:55:06.531" v="37" actId="20577"/>
        <pc:sldMkLst>
          <pc:docMk/>
          <pc:sldMk cId="778524660" sldId="29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EE2EF-7652-42A2-B91F-D15F91ABA783}" type="datetimeFigureOut">
              <a:rPr lang="en-IN" smtClean="0"/>
              <a:t>09-05-2025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6FA121-7E76-4475-AC9A-1BB5A35531F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42018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checked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FA121-7E76-4475-AC9A-1BB5A35531F0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15340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200" b="0" i="0" u="none" strike="noStrike" baseline="0">
                <a:latin typeface="TimesNewRomanPSMT"/>
              </a:rPr>
              <a:t>First draft</a:t>
            </a:r>
          </a:p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FA121-7E76-4475-AC9A-1BB5A35531F0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93657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F3E03-A9F3-4FFB-9A1F-24CC69914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10-5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5907480-F8EF-4885-9FCA-60F4EAF4C2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C1E981E-B605-0D87-4240-1B9D4124E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7852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3"/>
    </mc:Choice>
    <mc:Fallback xmlns="">
      <p:transition spd="slow" advTm="2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EA7C34-8165-42FF-8C43-0920FF433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9487" y="1"/>
            <a:ext cx="1351148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D74E11-5482-47F2-A1F7-024026488DD5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16:15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098502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CB08882-02BB-4176-91F5-7293F94700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846691-8A6F-D9E7-123E-64981CDB14E5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16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This is what the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has commanded: ‘Each one is to gather as much as he needs. You may take an </a:t>
            </a:r>
            <a:r>
              <a:rPr lang="en-US" sz="36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omer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 for each person in your tent.’”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E69D1C-43EC-07C3-5A69-4D3BD2DCDB71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16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དཀོན་མཆོག་ཡ་ཝཱེའི་བཀའ་ནི་འདི་ལྟར་ཡིན་ཏེ། རེ་རེས་རང་གི་ཟ་ཚད་སྡུས་ལ། སོ་སོས་རང་གི་གུར་ནང་གི་མི་གྲངས་བཞིན་དུ་མི་རེ་ལ་ཨོ་མཱར་རེ་ལོངས་ཤིག་ཅེས་སྨྲས།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95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32"/>
    </mc:Choice>
    <mc:Fallback xmlns="">
      <p:transition spd="slow" advTm="11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B01CCA-CDD3-49C1-8F45-9FC4A90FF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50939"/>
            <a:ext cx="12192000" cy="73089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29CCB8-CF5B-4480-8546-A0BDFD01B93A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16:16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925151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D2C6F39-2041-4A9F-9750-C124FF618C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82C8DF-826D-7056-9706-3257EFC6E81F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17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the Israelites did this. Some gathered more, and some less. 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2767A8-D308-2397-D67A-D0461A1C1F56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17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དེ་ནས་ཡེས་ར་ཨེལ་པ་རྣམས་ཀྱིས་དེ་བཞིན་བྱས་ཏེ། ཁ་ཤས་ཀྱིས་མང་པོ་བསྡུས། ཁ་ཤས་ཀྱིས་ཉུང་ངུ་བསྡུས།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7247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4"/>
    </mc:Choice>
    <mc:Fallback xmlns="">
      <p:transition spd="slow" advTm="6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A12DC7-746F-4DE7-9E7B-BC9943CD3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6419" y="0"/>
            <a:ext cx="1254841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E6337E-B7AB-4933-8B7E-5004BFE3A787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16:17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898369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6B05716-5C6C-48DE-8102-2764DAA94C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302940-1370-D90D-4888-D8C821BDB9B8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18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When they measured it by the </a:t>
            </a:r>
            <a:r>
              <a:rPr lang="en-US" sz="36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omer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 he who gathered much had no excess, and he who gathered little had no shortfall. Each one gathered as much as he needed to eat.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D893C5-06D7-A84C-7305-EB3C90F69390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18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ཨོ་མཱར་གྱི་ཚད་འཇལ་བ་ན་མང་པོ་བསྡུ་མཁན་དེར་ལྷག་མ་མ་བྱུང་ལ། ཉུང་ངུ་བསྡུ་མཁན་དེར་མི་འདང་བའང་མེད། མི་རེ་རེས་རང་རང་གི་ཟ་ཚད་བཞིན་བསྡུས།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4242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46"/>
    </mc:Choice>
    <mc:Fallback xmlns="">
      <p:transition spd="slow" advTm="11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A92CA-0C32-45AC-8600-55BE54C33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6091" y="0"/>
            <a:ext cx="1589809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916535-0A4D-4CFB-8823-8ED89B1DDDBE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16:18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731020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6DB79D2-6067-4441-9E23-8A5DF65ABD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020744-A03B-51AB-E19F-CA2CE6DDB5D9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19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Moses said to them, “No one may keep any of it until morning.” 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DE7273-7201-8DCE-5EB2-43D71EEBFFCF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19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མོ་ཤེ་ཡིས་དེ་དག་ལ། མི་སུས་ཀྱང་སང་ཉིན་ཞོགས་པའི་བར་དུ་ལྷག་མ་ཅི་ཡང་ལུས་སུ་བཅུག་མི་ཆོག་ཅེས་སྨྲས་ནའང་།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2375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75"/>
    </mc:Choice>
    <mc:Fallback xmlns="">
      <p:transition spd="slow" advTm="6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E95491-229A-4D77-8A1B-6DE38DAF0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4525" y="0"/>
            <a:ext cx="1320695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B5D8F1-E6B0-43CD-8473-7B8750457347}"/>
              </a:ext>
            </a:extLst>
          </p:cNvPr>
          <p:cNvSpPr txBox="1"/>
          <p:nvPr/>
        </p:nvSpPr>
        <p:spPr>
          <a:xfrm>
            <a:off x="0" y="48213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16:19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752786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FD0D6F2-4A7A-4E4B-9E5F-454191DC33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1DC60E-BC1A-F691-9373-9D31653843F3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20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But they did not listen to Moses; some people left part of it until morning, and it became infested with maggots and began to smell. So Moses was angry with them.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B95522-DFC3-5A2E-0B76-83C4029C5B09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20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དེ་དག་གིས་མོ་ཤེའི་བཀའ་ལ་མ་མཉན་པར་ཁ་ཅིག་གིས་དེའི་ཕྱི་ཉིན་ཞོགས་པའི་བར་དུ་ལྷག་མ་ལུས་སུ་བཅུག་པས། དེ་ལ་འབུ་བཏབ་ནས་དྲི་ངན་བྱུང་ཞིང་། མོ་ཤེ་ཁོ་རྣམས་ལ་ཁྲོས།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8048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71"/>
    </mc:Choice>
    <mc:Fallback xmlns="">
      <p:transition spd="slow" advTm="12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DDF276-61ED-4E06-9250-C5F6CE1EA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501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1C8F7E-C9BD-47F2-AE39-F790E308377F}"/>
              </a:ext>
            </a:extLst>
          </p:cNvPr>
          <p:cNvSpPr txBox="1"/>
          <p:nvPr/>
        </p:nvSpPr>
        <p:spPr>
          <a:xfrm>
            <a:off x="2054581" y="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ཨེ་ཅིབ་ནས་ཐོན་པ 16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མན་ན།</a:t>
            </a:r>
          </a:p>
          <a:p>
            <a:endParaRPr lang="en-ZA" sz="4000" dirty="0"/>
          </a:p>
        </p:txBody>
      </p:sp>
    </p:spTree>
    <p:extLst>
      <p:ext uri="{BB962C8B-B14F-4D97-AF65-F5344CB8AC3E}">
        <p14:creationId xmlns:p14="http://schemas.microsoft.com/office/powerpoint/2010/main" val="32717085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BD3F54-4644-409F-9A11-C176457D1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3786"/>
            <a:ext cx="12192000" cy="72017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EDACFA-C408-48D1-B750-F185A52A9BBF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16:20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381776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7E69AE8-5DEE-4D64-A273-F54C9B0475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B7E79E-7152-7C1B-DB19-0371686E679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21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Every morning each one gathered as much as was needed, and when the sun grew hot, it melted away.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5B7674-BDB4-0C96-104E-0501CC9CF853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21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ཁོ་རྣམས་ཀྱིས་ཞོགས་པ་རེ་རེར་རང་རང་གི་ཟ་ཚད་བཞིན་བསྡུས་ཤིང་། ཤུལ་དུ་ལྷག་པ་རྣམས་ཉི་མ་དྲོས་པ་དང་བཞུས་པའོ།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12392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55"/>
    </mc:Choice>
    <mc:Fallback xmlns="">
      <p:transition spd="slow" advTm="8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D050DD-DF9F-41A7-B8C0-D01C515AD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90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B61C5C-BDC7-4D7F-8179-85C41A71251C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16:21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6243467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D14D984-84BB-4BAA-ACC9-77DF8256F5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CA14E9-651C-238A-1F4F-959EDC81ACAC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22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On the sixth day, they gathered twice as much food—two </a:t>
            </a:r>
            <a:r>
              <a:rPr lang="en-US" sz="40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omers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 (4.4 </a:t>
            </a:r>
            <a:r>
              <a:rPr lang="en-US" sz="40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litres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) per person —and all the leaders of the congregation came and reported this to Moses. </a:t>
            </a:r>
            <a:endParaRPr lang="en-ZA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376950-359A-9DD5-3B22-3A79D94A2A9A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22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ཡང་ཉིན་དྲུག་པ་ལ་ཁོ་རྣམས་ཀྱིས་བག་ལེབ་ལྡབ་གཉིས་ཏེ་མི་རེ་རེར་ཨོ་མཱར་གཉིས་རེ་བསྡུས་པ་དང་། ཚོགས་དཔོན་རྣམས་ཡོང་སྟེ་མོ་ཤེ་ལ་སྨྲས་ཤིང་།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0667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23"/>
    </mc:Choice>
    <mc:Fallback xmlns="">
      <p:transition spd="slow" advTm="9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3EB78B-CE16-4954-86C6-B35A3F7CF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406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7E4A42-611D-4B5F-B024-016EF2E77D30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16:22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6781152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71AA10C-6CAB-44EF-8C54-C5A16C571E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FD09F7-5CF3-442E-B508-495F0C4DF3BC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23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He told them, “This is what the </a:t>
            </a:r>
            <a:r>
              <a:rPr lang="en-US" sz="32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has said: ‘Tomorrow is to be a day of complete rest, a holy Sabbath to the </a:t>
            </a:r>
            <a:r>
              <a:rPr lang="en-US" sz="32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. So bake what you want to bake, and boil what you want to boil. Then set aside whatever remains and keep it until morning.’”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9BBAA1-B5A7-A0DB-85F2-D839B8EFBB29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23</a:t>
            </a:r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མོ་ཤེ་ཡིས་དེ་དག་ལ་འདི་ལྟར། དཀོན་མཆོག་ཡ་ཝཱེའི་བཀའ་ནི་འདི་ལྟར་ཡིན་ཏེ། སང་ཉིན་ནི་བསྲུང་དགོས་པའི་ངལ་གསོ་ཡོངས་སུ་རྫོགས་པའི་ཉིན་མོ་ཡིན་ཞིང་། དཀོན་མཆོག་ཡ་ཝཱེའི་ཆེད་དུ་ངལ་གསོ་ཡོངས་སུ་རྫོགས་པའི་ཉིན་མོ་ཡིན་པས། ཁྱོད་ཅག་གིས་ཟས་ཅི་བསྲེག་དགོས་པ་རྣམས་སྲེགས་ཤིག བཙོ་དགོས་པ་རྣམས་ཚོས་ཤིག ཅི་ལུས་པ་ཐམས་ཅད་སང་ཉིན་ཞོགས་པའི་བར་ཞོག་ཅིག་ཅེས་སྨྲས་པ་ལ། </a:t>
            </a:r>
            <a:endParaRPr lang="en-ZA" sz="1600" dirty="0"/>
          </a:p>
        </p:txBody>
      </p:sp>
    </p:spTree>
    <p:extLst>
      <p:ext uri="{BB962C8B-B14F-4D97-AF65-F5344CB8AC3E}">
        <p14:creationId xmlns:p14="http://schemas.microsoft.com/office/powerpoint/2010/main" val="328989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45"/>
    </mc:Choice>
    <mc:Fallback xmlns="">
      <p:transition spd="slow" advTm="18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488FD0-46A1-4B26-B610-264F08E79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519" y="0"/>
            <a:ext cx="1252903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EECEE5-2295-4895-A8C9-814DB94765ED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16:23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4689343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0D027BF-AC85-4DFF-AAF4-4C534D7C30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8846E7-686C-5BC4-1AEC-4C46B1EADEE3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24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they set it aside until morning as Moses had commanded, and it did not smell or contain any maggots.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98C096-84D7-B5AE-F3A2-A86FAEA1431F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24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ཁོ་རྣམས་ཀྱིས་མོ་ཤེ་ཡིས་སྨྲས་པ་བཞིན་དུ་དེའི་ཕྱི་ཉིན་ཞོགས་པའི་བར་དུ་བཞག་པ་དང་། དྲི་ངན་མ་བྱུང་ལ། དེའི་ནང་དུ་འབུ་ཡང་མ་བཏབ།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636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44"/>
    </mc:Choice>
    <mc:Fallback xmlns="">
      <p:transition spd="slow" advTm="9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2C2651-1D78-4FBC-AC24-159355E52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0291"/>
            <a:ext cx="12192000" cy="76582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366CC5-E988-4001-A5C8-D75B3D123086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16:24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0183037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18F0A831-5D00-41DB-9396-F3B104BC1F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89F943-49DF-F46E-FB65-BE41E5BF0726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25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“Eat it today,” Moses said, “because today is a Sabbath to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. Today you will not find anything in the field. 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4C9ECE-F0DE-7F30-7AF0-EBACE34CB27D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25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ཡང་མོ་ཤེ་ཡིས་ཁོ་རྣམས་ལ་འདི་ལྟར། དེ་རིང་བག་ལེབ་དེ་ཟོ་ཞིག དེ་རིང་ནི་དཀོན་མཆོག་ཡ་ཝཱེའི་ཆེད་དུ་ངལ་གསོ་བའི་ཉིན་མོ་ཡིན་པས། ཁྱོད་ཅག་གིས་བག་ལེབ་དེ་དག་ཐང་ནས་རྙེད་མི་སྲིད།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6830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29"/>
    </mc:Choice>
    <mc:Fallback xmlns="">
      <p:transition spd="slow" advTm="13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1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ZA" sz="6000" b="0" i="0" u="none" strike="noStrike" baseline="0" dirty="0">
                <a:latin typeface="TimesNewRomanPSMT"/>
              </a:rPr>
              <a:t>Manna – Ex 16:13b-36 (Right </a:t>
            </a:r>
            <a:r>
              <a:rPr lang="en-ZA" sz="6000" b="0" i="0" u="none" strike="noStrike" baseline="0" dirty="0" err="1">
                <a:latin typeface="TimesNewRomanPSMT"/>
              </a:rPr>
              <a:t>Botom</a:t>
            </a:r>
            <a:r>
              <a:rPr lang="en-ZA" sz="6000" b="0" i="0" u="none" strike="noStrike" baseline="0" dirty="0">
                <a:latin typeface="TimesNewRomanPSMT"/>
              </a:rPr>
              <a:t>)</a:t>
            </a:r>
            <a:endParaRPr lang="en-ZA" sz="1800" b="0" i="0" u="none" strike="noStrike" baseline="0" dirty="0">
              <a:latin typeface="TimesNewRomanPSM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rgbClr val="444444"/>
                </a:solidFill>
                <a:effectLst/>
                <a:latin typeface="ArialMT"/>
              </a:rPr>
              <a:t>ཨེ་ཅིབ་ནས་ཐོན་པ 16</a:t>
            </a:r>
          </a:p>
          <a:p>
            <a:pPr algn="l"/>
            <a:r>
              <a:rPr lang="bo-CN" sz="8000" b="1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མན་ན།</a:t>
            </a:r>
          </a:p>
          <a:p>
            <a:endParaRPr lang="en-ZA" sz="40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5BC59AD-5680-4E99-ABFB-DE6B635396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5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42"/>
    </mc:Choice>
    <mc:Fallback xmlns="">
      <p:transition spd="slow" advTm="7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6CC9E4-C547-4100-8F49-1EF48E7DC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75692" y="0"/>
            <a:ext cx="1406769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F01AD0-2339-498A-84E1-C214F2D83C08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16:25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8102643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0DED32D-0B89-412E-8EA5-D6D20E7441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71DC4D-8347-D234-DCF5-6D97638E012C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26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For six days you may gather, but on the seventh day, the Sabbath, it will not be there.”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AF980E-3918-637D-E76A-49E2DA91A4A8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26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ཉིན་དྲུག་གི་རིང་ལ་བསྡུས་ཆོག་པ་དང་། ཉིན་བདུན་པ་ནི་ངལ་གསོ་བའི་དུས་ཡིན་པས་ཅི་ཡང་འཐོབ་པར་མི་འགྱུར་ཞེས་སྨྲས།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7247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52"/>
    </mc:Choice>
    <mc:Fallback xmlns="">
      <p:transition spd="slow" advTm="10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6DB7ED-0BCE-44BE-8B23-B130BBC23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022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CFF4BC-2895-4925-B7E2-40FCD593D4BB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16:26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6867297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4A4EAAD-5E6E-48FE-8F04-C11ECA27FC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83B5E-1AAF-2497-630C-A3CE8A05AE0A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30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the people rested on the seventh day.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72BF1C-2B44-9B0A-03AF-5CED56091B48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30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མི་ཚོགས་ཀྱིས་ཉིན་བདུན་པར་ངལ་གསོས་སོ།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9280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6"/>
    </mc:Choice>
    <mc:Fallback xmlns="">
      <p:transition spd="slow" advTm="6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7598D6-561C-414E-800B-4932C045E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63111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848685-5955-4275-AFEA-D0F6B6E9CCE5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16:30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8200391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296C56F-F8CF-434A-A0FE-F27A539301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9046E3-804B-6C8F-56C1-FD3A09AA44BA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31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Now the house of Israel called the bread manna. It was white like coriander seed and tasted like wafers made with honey. 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08E4DD-B1AF-0A77-6863-F1363D1D343D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31</a:t>
            </a:r>
            <a:r>
              <a:rPr lang="bo-CN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ཡང་ཡེས་ར་ཨེལ་གྱི་ཁྱིམ་རྒྱུད་ཀྱིས་བག་ལེབ་དེའི་མིང་ལ་མཱན་ནཱ་ཞེས་བཏགས། དེ་ནི་སྔོ་སྨན་འུ་སུ་ལྟར་ཡིན་ཞིང་དཀར་པོ་ཡིན་པ་དང་། དེའི་རོ་ནི་སྦྲང་རྩི་བསྲེས་པའི་གོར་སྲབ་ལྟར་ཡོད།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5663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91"/>
    </mc:Choice>
    <mc:Fallback xmlns="">
      <p:transition spd="slow" advTm="11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41F34A-6B1B-40F2-88D3-9080C2DE1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5863"/>
            <a:ext cx="12192000" cy="74738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6BD45E-1887-4999-8F1B-3C6BBEF8AF53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16:31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494462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720C7CC-A708-4F0A-B172-72E3E20B9E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6B3355-CB7D-C8B3-C627-3802AA4E2A61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35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 Israelites ate manna forty years, until they came to a land where they could settle; they ate manna until they reached the border of Canaan. 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C5F836-5285-A50B-D25F-B9AAC6DD83AF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35</a:t>
            </a:r>
            <a:r>
              <a:rPr lang="bo-CN" sz="6000" b="0" i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ེས་ར་ཨེལ་པ་རྣམས་ཀྱིས་མི་གཞན་བསྡད་ཡོད་པའི་ཡུལ་ཏེ་ཀ་ན་ཨན་ཡུལ་གྱི་ས་མཚམས་སུ་སླེབས་པའི་བར་དུ་ལོ་ངོ་བཞི་བཅུའི་རིང་ལ་མཱན་ནཱ་ཟོས་སོ། 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0500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53"/>
    </mc:Choice>
    <mc:Fallback xmlns="">
      <p:transition spd="slow" advTm="9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9F4FE9-0B06-4D03-A324-BE44BFC5B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501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33FBFE-50E5-433C-B5CE-26E91453DFCB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16:35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983468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0D2E6A-096D-4863-A634-006D63DCC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501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316B71-77BC-4A68-B97A-5A71A9E0CB49}"/>
              </a:ext>
            </a:extLst>
          </p:cNvPr>
          <p:cNvSpPr txBox="1"/>
          <p:nvPr/>
        </p:nvSpPr>
        <p:spPr>
          <a:xfrm>
            <a:off x="2054581" y="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ཨེ་ཅིབ་ནས་ཐོན་པ 16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མན་ན།</a:t>
            </a:r>
          </a:p>
          <a:p>
            <a:endParaRPr lang="en-ZA" sz="4000" dirty="0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265D4D73-90BF-0EEE-B683-7EB17122DD78}"/>
              </a:ext>
            </a:extLst>
          </p:cNvPr>
          <p:cNvSpPr txBox="1"/>
          <p:nvPr/>
        </p:nvSpPr>
        <p:spPr>
          <a:xfrm>
            <a:off x="321364" y="6400740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324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85EBEFA-1E45-452B-AE4C-AED58AFA7B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6F5B04-7285-FB55-750C-80B0273DEC22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13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That evening quail came and covered the camp, and in the morning there was a layer of dew around the camp.</a:t>
            </a:r>
            <a:endParaRPr lang="en-ZA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3A3C65-5185-6118-61EC-3430273D1377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13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དེ་ནས་དགོང་མོ་སྲེག་པ་མང་པོ་ཡོང་ནས་སྒར་ཡོངས་སུ་བཀབ་ཅིང་། ཐོ་རངས་སྒར་གྱི་མཐའ་འཁོར་དུ་ཟིལ་བ་བབས་ཡོད།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2575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29"/>
    </mc:Choice>
    <mc:Fallback xmlns="">
      <p:transition spd="slow" advTm="8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51A03-AF10-466B-BD6D-FCFE80F1B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469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9F0304-A94F-4D75-BBA5-E133BDEBC051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16:13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580772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4592D5E-C902-4571-B339-A1C0EB4351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4E00A5-2479-5417-52A8-15B57055A252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14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When the layer of dew had evaporated, there were thin flakes on the desert floor, as fine as frost on the ground. 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F14C6B-3FE7-A3CF-606E-F9916FA3D9E7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14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ཟིལ་བ་དེ་ས་ལ་འཐིམས་པ་དང་། ཀྱེ་ཧོ། དཀར་སྲབ་བ་མོ་ལྟ་བུའི་དངོས་པོ་ཞིག་གིས་དབེན་སྟོང་གི་ངོས་ཡོངས་སུ་བཀབ་ཡོད་ཅིང་།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4456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3"/>
    </mc:Choice>
    <mc:Fallback xmlns="">
      <p:transition spd="slow" advTm="6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6170DC-A002-4932-909D-C404DDB64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5857" y="0"/>
            <a:ext cx="1369785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EABD39-BEE9-4B48-8FBA-B859F7C8176F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16:14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62609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4207E65-4598-475E-BE43-AE15850326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04B1AD-B64B-411A-2938-9BD89D8B9FC2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15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When the Israelites saw it, they asked one another, “What is it?” For they did not know what it was.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Moses told them, “It is the bread that the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has given you to eat.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60E5D9-34E1-B5C3-97BB-4A113EBE2082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15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ཡེས་ར་ཨེལ་པ་རྣམས་ཀྱིས་དེ་མཐོང་ནས་ཅི་ཡིན་མ་ཤེས་པར་ཕན་ཚུན་ན་རེ། དེ་ཅི་ཡིན་ནམ་ཞེས་དྲིས། དེ་ནས་མོ་ཤེ་ཡིས་དེ་དག་ལ། འདི་ནི་དཀོན་མཆོག་ཡ་ཝཱེས་ཁྱོད་ཅག་ལ་བཟའ་བར་གནང་བའི་བག་ལེབ་དེ་ཡིན།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8126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15"/>
    </mc:Choice>
    <mc:Fallback xmlns="">
      <p:transition spd="slow" advTm="12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1446</Words>
  <Application>Microsoft Office PowerPoint</Application>
  <PresentationFormat>Widescreen</PresentationFormat>
  <Paragraphs>74</Paragraphs>
  <Slides>38</Slides>
  <Notes>2</Notes>
  <HiddenSlides>0</HiddenSlides>
  <MMClips>19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Aptos</vt:lpstr>
      <vt:lpstr>Arial</vt:lpstr>
      <vt:lpstr>ArialMT</vt:lpstr>
      <vt:lpstr>Calibri</vt:lpstr>
      <vt:lpstr>Calibri Light</vt:lpstr>
      <vt:lpstr>Inter</vt:lpstr>
      <vt:lpstr>PT Serif</vt:lpstr>
      <vt:lpstr>Symbol</vt:lpstr>
      <vt:lpstr>Times New Roman</vt:lpstr>
      <vt:lpstr>TimesNewRomanPSMT</vt:lpstr>
      <vt:lpstr>Office Theme</vt:lpstr>
      <vt:lpstr>10-5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7</cp:revision>
  <dcterms:created xsi:type="dcterms:W3CDTF">2021-07-20T09:23:46Z</dcterms:created>
  <dcterms:modified xsi:type="dcterms:W3CDTF">2025-05-09T09:05:37Z</dcterms:modified>
</cp:coreProperties>
</file>