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7" r:id="rId2"/>
    <p:sldId id="288" r:id="rId3"/>
    <p:sldId id="256" r:id="rId4"/>
    <p:sldId id="289" r:id="rId5"/>
    <p:sldId id="258" r:id="rId6"/>
    <p:sldId id="290" r:id="rId7"/>
    <p:sldId id="281" r:id="rId8"/>
    <p:sldId id="291" r:id="rId9"/>
    <p:sldId id="282" r:id="rId10"/>
    <p:sldId id="292" r:id="rId11"/>
    <p:sldId id="283" r:id="rId12"/>
    <p:sldId id="293" r:id="rId13"/>
    <p:sldId id="284" r:id="rId14"/>
    <p:sldId id="294" r:id="rId15"/>
    <p:sldId id="285" r:id="rId16"/>
    <p:sldId id="295" r:id="rId17"/>
    <p:sldId id="286" r:id="rId18"/>
    <p:sldId id="2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78163B-AE81-4CBC-BC4D-D7871B7BABEE}" v="1" dt="2025-05-09T09:04:36.4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69" autoAdjust="0"/>
    <p:restoredTop sz="84252" autoAdjust="0"/>
  </p:normalViewPr>
  <p:slideViewPr>
    <p:cSldViewPr snapToGrid="0">
      <p:cViewPr varScale="1">
        <p:scale>
          <a:sx n="90" d="100"/>
          <a:sy n="90" d="100"/>
        </p:scale>
        <p:origin x="33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60A0551-2164-4F56-9137-2461AA7DBBBF}"/>
    <pc:docChg chg="modSld">
      <pc:chgData name="Leonie Smith" userId="fed1330f33f5650e" providerId="LiveId" clId="{860A0551-2164-4F56-9137-2461AA7DBBBF}" dt="2021-12-10T07:27:08.397" v="0"/>
      <pc:docMkLst>
        <pc:docMk/>
      </pc:docMkLst>
      <pc:sldChg chg="modNotesTx">
        <pc:chgData name="Leonie Smith" userId="fed1330f33f5650e" providerId="LiveId" clId="{860A0551-2164-4F56-9137-2461AA7DBBBF}" dt="2021-12-10T07:27:08.397" v="0"/>
        <pc:sldMkLst>
          <pc:docMk/>
          <pc:sldMk cId="3348757415" sldId="256"/>
        </pc:sldMkLst>
      </pc:sldChg>
    </pc:docChg>
  </pc:docChgLst>
  <pc:docChgLst>
    <pc:chgData name="Alfred Smith" userId="3c60a3631c0db8ad" providerId="LiveId" clId="{9A78163B-AE81-4CBC-BC4D-D7871B7BABEE}"/>
    <pc:docChg chg="modSld">
      <pc:chgData name="Alfred Smith" userId="3c60a3631c0db8ad" providerId="LiveId" clId="{9A78163B-AE81-4CBC-BC4D-D7871B7BABEE}" dt="2025-05-09T09:04:50.532" v="2" actId="1076"/>
      <pc:docMkLst>
        <pc:docMk/>
      </pc:docMkLst>
      <pc:sldChg chg="modSp">
        <pc:chgData name="Alfred Smith" userId="3c60a3631c0db8ad" providerId="LiveId" clId="{9A78163B-AE81-4CBC-BC4D-D7871B7BABEE}" dt="2025-05-09T09:04:36.441" v="0"/>
        <pc:sldMkLst>
          <pc:docMk/>
          <pc:sldMk cId="3348757415" sldId="256"/>
        </pc:sldMkLst>
        <pc:spChg chg="mod">
          <ac:chgData name="Alfred Smith" userId="3c60a3631c0db8ad" providerId="LiveId" clId="{9A78163B-AE81-4CBC-BC4D-D7871B7BABEE}" dt="2025-05-09T09:04:36.441" v="0"/>
          <ac:spMkLst>
            <pc:docMk/>
            <pc:sldMk cId="3348757415" sldId="256"/>
            <ac:spMk id="6" creationId="{416C064E-628E-47C0-A712-DB178FE9901E}"/>
          </ac:spMkLst>
        </pc:spChg>
      </pc:sldChg>
      <pc:sldChg chg="modSp mod">
        <pc:chgData name="Alfred Smith" userId="3c60a3631c0db8ad" providerId="LiveId" clId="{9A78163B-AE81-4CBC-BC4D-D7871B7BABEE}" dt="2025-05-09T09:04:42.602" v="1" actId="1076"/>
        <pc:sldMkLst>
          <pc:docMk/>
          <pc:sldMk cId="1658853232" sldId="288"/>
        </pc:sldMkLst>
        <pc:spChg chg="mod">
          <ac:chgData name="Alfred Smith" userId="3c60a3631c0db8ad" providerId="LiveId" clId="{9A78163B-AE81-4CBC-BC4D-D7871B7BABEE}" dt="2025-05-09T09:04:42.602" v="1" actId="1076"/>
          <ac:spMkLst>
            <pc:docMk/>
            <pc:sldMk cId="1658853232" sldId="288"/>
            <ac:spMk id="4" creationId="{51379871-54E1-42C2-8B39-B2F8399DCBA8}"/>
          </ac:spMkLst>
        </pc:spChg>
      </pc:sldChg>
      <pc:sldChg chg="modSp mod">
        <pc:chgData name="Alfred Smith" userId="3c60a3631c0db8ad" providerId="LiveId" clId="{9A78163B-AE81-4CBC-BC4D-D7871B7BABEE}" dt="2025-05-09T09:04:50.532" v="2" actId="1076"/>
        <pc:sldMkLst>
          <pc:docMk/>
          <pc:sldMk cId="3841993571" sldId="289"/>
        </pc:sldMkLst>
        <pc:spChg chg="mod">
          <ac:chgData name="Alfred Smith" userId="3c60a3631c0db8ad" providerId="LiveId" clId="{9A78163B-AE81-4CBC-BC4D-D7871B7BABEE}" dt="2025-05-09T09:04:50.532" v="2" actId="1076"/>
          <ac:spMkLst>
            <pc:docMk/>
            <pc:sldMk cId="3841993571" sldId="289"/>
            <ac:spMk id="3" creationId="{E4BD1E50-512E-4E5A-83F0-7A6138D68678}"/>
          </ac:spMkLst>
        </pc:spChg>
      </pc:sldChg>
      <pc:sldChg chg="modSp">
        <pc:chgData name="Alfred Smith" userId="3c60a3631c0db8ad" providerId="LiveId" clId="{9A78163B-AE81-4CBC-BC4D-D7871B7BABEE}" dt="2025-05-09T09:04:36.441" v="0"/>
        <pc:sldMkLst>
          <pc:docMk/>
          <pc:sldMk cId="1701192561" sldId="290"/>
        </pc:sldMkLst>
        <pc:spChg chg="mod">
          <ac:chgData name="Alfred Smith" userId="3c60a3631c0db8ad" providerId="LiveId" clId="{9A78163B-AE81-4CBC-BC4D-D7871B7BABEE}" dt="2025-05-09T09:04:36.441" v="0"/>
          <ac:spMkLst>
            <pc:docMk/>
            <pc:sldMk cId="1701192561" sldId="290"/>
            <ac:spMk id="4" creationId="{120AB5F2-44D6-4446-988A-A1BB221220FD}"/>
          </ac:spMkLst>
        </pc:spChg>
      </pc:sldChg>
      <pc:sldChg chg="modSp">
        <pc:chgData name="Alfred Smith" userId="3c60a3631c0db8ad" providerId="LiveId" clId="{9A78163B-AE81-4CBC-BC4D-D7871B7BABEE}" dt="2025-05-09T09:04:36.441" v="0"/>
        <pc:sldMkLst>
          <pc:docMk/>
          <pc:sldMk cId="2012493045" sldId="291"/>
        </pc:sldMkLst>
        <pc:spChg chg="mod">
          <ac:chgData name="Alfred Smith" userId="3c60a3631c0db8ad" providerId="LiveId" clId="{9A78163B-AE81-4CBC-BC4D-D7871B7BABEE}" dt="2025-05-09T09:04:36.441" v="0"/>
          <ac:spMkLst>
            <pc:docMk/>
            <pc:sldMk cId="2012493045" sldId="291"/>
            <ac:spMk id="4" creationId="{A8C1FB8B-2267-48A7-965A-A2522B5D743E}"/>
          </ac:spMkLst>
        </pc:spChg>
      </pc:sldChg>
      <pc:sldChg chg="modSp">
        <pc:chgData name="Alfred Smith" userId="3c60a3631c0db8ad" providerId="LiveId" clId="{9A78163B-AE81-4CBC-BC4D-D7871B7BABEE}" dt="2025-05-09T09:04:36.441" v="0"/>
        <pc:sldMkLst>
          <pc:docMk/>
          <pc:sldMk cId="3989074980" sldId="292"/>
        </pc:sldMkLst>
        <pc:spChg chg="mod">
          <ac:chgData name="Alfred Smith" userId="3c60a3631c0db8ad" providerId="LiveId" clId="{9A78163B-AE81-4CBC-BC4D-D7871B7BABEE}" dt="2025-05-09T09:04:36.441" v="0"/>
          <ac:spMkLst>
            <pc:docMk/>
            <pc:sldMk cId="3989074980" sldId="292"/>
            <ac:spMk id="4" creationId="{F15644B7-40E0-4DDC-8C30-D5E1EA0DF205}"/>
          </ac:spMkLst>
        </pc:spChg>
      </pc:sldChg>
      <pc:sldChg chg="modSp">
        <pc:chgData name="Alfred Smith" userId="3c60a3631c0db8ad" providerId="LiveId" clId="{9A78163B-AE81-4CBC-BC4D-D7871B7BABEE}" dt="2025-05-09T09:04:36.441" v="0"/>
        <pc:sldMkLst>
          <pc:docMk/>
          <pc:sldMk cId="215411603" sldId="293"/>
        </pc:sldMkLst>
        <pc:spChg chg="mod">
          <ac:chgData name="Alfred Smith" userId="3c60a3631c0db8ad" providerId="LiveId" clId="{9A78163B-AE81-4CBC-BC4D-D7871B7BABEE}" dt="2025-05-09T09:04:36.441" v="0"/>
          <ac:spMkLst>
            <pc:docMk/>
            <pc:sldMk cId="215411603" sldId="293"/>
            <ac:spMk id="4" creationId="{7C28D4A8-4DD5-4F27-AAE2-8935790F0A4B}"/>
          </ac:spMkLst>
        </pc:spChg>
      </pc:sldChg>
      <pc:sldChg chg="modSp">
        <pc:chgData name="Alfred Smith" userId="3c60a3631c0db8ad" providerId="LiveId" clId="{9A78163B-AE81-4CBC-BC4D-D7871B7BABEE}" dt="2025-05-09T09:04:36.441" v="0"/>
        <pc:sldMkLst>
          <pc:docMk/>
          <pc:sldMk cId="499671340" sldId="294"/>
        </pc:sldMkLst>
        <pc:spChg chg="mod">
          <ac:chgData name="Alfred Smith" userId="3c60a3631c0db8ad" providerId="LiveId" clId="{9A78163B-AE81-4CBC-BC4D-D7871B7BABEE}" dt="2025-05-09T09:04:36.441" v="0"/>
          <ac:spMkLst>
            <pc:docMk/>
            <pc:sldMk cId="499671340" sldId="294"/>
            <ac:spMk id="4" creationId="{576BB854-E0A9-4DA4-95F6-CB50D36EBC2A}"/>
          </ac:spMkLst>
        </pc:spChg>
      </pc:sldChg>
      <pc:sldChg chg="modSp">
        <pc:chgData name="Alfred Smith" userId="3c60a3631c0db8ad" providerId="LiveId" clId="{9A78163B-AE81-4CBC-BC4D-D7871B7BABEE}" dt="2025-05-09T09:04:36.441" v="0"/>
        <pc:sldMkLst>
          <pc:docMk/>
          <pc:sldMk cId="2470936860" sldId="295"/>
        </pc:sldMkLst>
        <pc:spChg chg="mod">
          <ac:chgData name="Alfred Smith" userId="3c60a3631c0db8ad" providerId="LiveId" clId="{9A78163B-AE81-4CBC-BC4D-D7871B7BABEE}" dt="2025-05-09T09:04:36.441" v="0"/>
          <ac:spMkLst>
            <pc:docMk/>
            <pc:sldMk cId="2470936860" sldId="295"/>
            <ac:spMk id="4" creationId="{C6726C81-D784-4507-834C-7473E4E6FA01}"/>
          </ac:spMkLst>
        </pc:spChg>
      </pc:sldChg>
    </pc:docChg>
  </pc:docChgLst>
  <pc:docChgLst>
    <pc:chgData name="Alfred Smith" userId="3c60a3631c0db8ad" providerId="LiveId" clId="{827E5ACB-44D8-4FE7-B539-249FA052827A}"/>
    <pc:docChg chg="undo custSel modSld">
      <pc:chgData name="Alfred Smith" userId="3c60a3631c0db8ad" providerId="LiveId" clId="{827E5ACB-44D8-4FE7-B539-249FA052827A}" dt="2025-03-31T08:32:52.014" v="26"/>
      <pc:docMkLst>
        <pc:docMk/>
      </pc:docMkLst>
      <pc:sldChg chg="modSp mod">
        <pc:chgData name="Alfred Smith" userId="3c60a3631c0db8ad" providerId="LiveId" clId="{827E5ACB-44D8-4FE7-B539-249FA052827A}" dt="2025-03-31T08:26:15.376" v="21" actId="20577"/>
        <pc:sldMkLst>
          <pc:docMk/>
          <pc:sldMk cId="525752733" sldId="258"/>
        </pc:sldMkLst>
        <pc:spChg chg="mod">
          <ac:chgData name="Alfred Smith" userId="3c60a3631c0db8ad" providerId="LiveId" clId="{827E5ACB-44D8-4FE7-B539-249FA052827A}" dt="2025-03-31T08:26:15.376" v="21" actId="20577"/>
          <ac:spMkLst>
            <pc:docMk/>
            <pc:sldMk cId="525752733" sldId="258"/>
            <ac:spMk id="4" creationId="{9A13E2D8-2F59-44C1-B1D2-79C300C26DD4}"/>
          </ac:spMkLst>
        </pc:spChg>
        <pc:spChg chg="mod">
          <ac:chgData name="Alfred Smith" userId="3c60a3631c0db8ad" providerId="LiveId" clId="{827E5ACB-44D8-4FE7-B539-249FA052827A}" dt="2025-03-31T08:17:15.983" v="3"/>
          <ac:spMkLst>
            <pc:docMk/>
            <pc:sldMk cId="525752733" sldId="258"/>
            <ac:spMk id="6" creationId="{416C064E-628E-47C0-A712-DB178FE9901E}"/>
          </ac:spMkLst>
        </pc:spChg>
      </pc:sldChg>
      <pc:sldChg chg="modSp mod">
        <pc:chgData name="Alfred Smith" userId="3c60a3631c0db8ad" providerId="LiveId" clId="{827E5ACB-44D8-4FE7-B539-249FA052827A}" dt="2025-03-31T08:27:07.758" v="22"/>
        <pc:sldMkLst>
          <pc:docMk/>
          <pc:sldMk cId="2044568653" sldId="281"/>
        </pc:sldMkLst>
        <pc:spChg chg="mod">
          <ac:chgData name="Alfred Smith" userId="3c60a3631c0db8ad" providerId="LiveId" clId="{827E5ACB-44D8-4FE7-B539-249FA052827A}" dt="2025-03-31T08:27:07.758" v="22"/>
          <ac:spMkLst>
            <pc:docMk/>
            <pc:sldMk cId="2044568653" sldId="281"/>
            <ac:spMk id="4" creationId="{9A13E2D8-2F59-44C1-B1D2-79C300C26DD4}"/>
          </ac:spMkLst>
        </pc:spChg>
        <pc:spChg chg="mod">
          <ac:chgData name="Alfred Smith" userId="3c60a3631c0db8ad" providerId="LiveId" clId="{827E5ACB-44D8-4FE7-B539-249FA052827A}" dt="2025-03-31T08:20:25.632" v="14"/>
          <ac:spMkLst>
            <pc:docMk/>
            <pc:sldMk cId="2044568653" sldId="281"/>
            <ac:spMk id="6" creationId="{416C064E-628E-47C0-A712-DB178FE9901E}"/>
          </ac:spMkLst>
        </pc:spChg>
      </pc:sldChg>
      <pc:sldChg chg="modSp mod">
        <pc:chgData name="Alfred Smith" userId="3c60a3631c0db8ad" providerId="LiveId" clId="{827E5ACB-44D8-4FE7-B539-249FA052827A}" dt="2025-03-31T08:30:43.290" v="23"/>
        <pc:sldMkLst>
          <pc:docMk/>
          <pc:sldMk cId="3681266347" sldId="282"/>
        </pc:sldMkLst>
        <pc:spChg chg="mod">
          <ac:chgData name="Alfred Smith" userId="3c60a3631c0db8ad" providerId="LiveId" clId="{827E5ACB-44D8-4FE7-B539-249FA052827A}" dt="2025-03-31T08:30:43.290" v="23"/>
          <ac:spMkLst>
            <pc:docMk/>
            <pc:sldMk cId="3681266347" sldId="282"/>
            <ac:spMk id="4" creationId="{9A13E2D8-2F59-44C1-B1D2-79C300C26DD4}"/>
          </ac:spMkLst>
        </pc:spChg>
        <pc:spChg chg="mod">
          <ac:chgData name="Alfred Smith" userId="3c60a3631c0db8ad" providerId="LiveId" clId="{827E5ACB-44D8-4FE7-B539-249FA052827A}" dt="2025-03-31T08:20:45.480" v="15"/>
          <ac:spMkLst>
            <pc:docMk/>
            <pc:sldMk cId="3681266347" sldId="282"/>
            <ac:spMk id="6" creationId="{416C064E-628E-47C0-A712-DB178FE9901E}"/>
          </ac:spMkLst>
        </pc:spChg>
      </pc:sldChg>
      <pc:sldChg chg="modSp mod">
        <pc:chgData name="Alfred Smith" userId="3c60a3631c0db8ad" providerId="LiveId" clId="{827E5ACB-44D8-4FE7-B539-249FA052827A}" dt="2025-03-31T08:32:02.854" v="24"/>
        <pc:sldMkLst>
          <pc:docMk/>
          <pc:sldMk cId="26953390" sldId="283"/>
        </pc:sldMkLst>
        <pc:spChg chg="mod">
          <ac:chgData name="Alfred Smith" userId="3c60a3631c0db8ad" providerId="LiveId" clId="{827E5ACB-44D8-4FE7-B539-249FA052827A}" dt="2025-03-31T08:32:02.854" v="24"/>
          <ac:spMkLst>
            <pc:docMk/>
            <pc:sldMk cId="26953390" sldId="283"/>
            <ac:spMk id="4" creationId="{9A13E2D8-2F59-44C1-B1D2-79C300C26DD4}"/>
          </ac:spMkLst>
        </pc:spChg>
        <pc:spChg chg="mod">
          <ac:chgData name="Alfred Smith" userId="3c60a3631c0db8ad" providerId="LiveId" clId="{827E5ACB-44D8-4FE7-B539-249FA052827A}" dt="2025-03-31T08:21:01.423" v="16"/>
          <ac:spMkLst>
            <pc:docMk/>
            <pc:sldMk cId="26953390" sldId="283"/>
            <ac:spMk id="6" creationId="{416C064E-628E-47C0-A712-DB178FE9901E}"/>
          </ac:spMkLst>
        </pc:spChg>
      </pc:sldChg>
      <pc:sldChg chg="modSp mod">
        <pc:chgData name="Alfred Smith" userId="3c60a3631c0db8ad" providerId="LiveId" clId="{827E5ACB-44D8-4FE7-B539-249FA052827A}" dt="2025-03-31T08:32:22.983" v="25"/>
        <pc:sldMkLst>
          <pc:docMk/>
          <pc:sldMk cId="2872476414" sldId="284"/>
        </pc:sldMkLst>
        <pc:spChg chg="mod">
          <ac:chgData name="Alfred Smith" userId="3c60a3631c0db8ad" providerId="LiveId" clId="{827E5ACB-44D8-4FE7-B539-249FA052827A}" dt="2025-03-31T08:32:22.983" v="25"/>
          <ac:spMkLst>
            <pc:docMk/>
            <pc:sldMk cId="2872476414" sldId="284"/>
            <ac:spMk id="4" creationId="{9A13E2D8-2F59-44C1-B1D2-79C300C26DD4}"/>
          </ac:spMkLst>
        </pc:spChg>
        <pc:spChg chg="mod">
          <ac:chgData name="Alfred Smith" userId="3c60a3631c0db8ad" providerId="LiveId" clId="{827E5ACB-44D8-4FE7-B539-249FA052827A}" dt="2025-03-31T08:21:16.589" v="17"/>
          <ac:spMkLst>
            <pc:docMk/>
            <pc:sldMk cId="2872476414" sldId="284"/>
            <ac:spMk id="6" creationId="{416C064E-628E-47C0-A712-DB178FE9901E}"/>
          </ac:spMkLst>
        </pc:spChg>
      </pc:sldChg>
      <pc:sldChg chg="modSp mod">
        <pc:chgData name="Alfred Smith" userId="3c60a3631c0db8ad" providerId="LiveId" clId="{827E5ACB-44D8-4FE7-B539-249FA052827A}" dt="2025-03-31T08:32:52.014" v="26"/>
        <pc:sldMkLst>
          <pc:docMk/>
          <pc:sldMk cId="2342427813" sldId="285"/>
        </pc:sldMkLst>
        <pc:spChg chg="mod">
          <ac:chgData name="Alfred Smith" userId="3c60a3631c0db8ad" providerId="LiveId" clId="{827E5ACB-44D8-4FE7-B539-249FA052827A}" dt="2025-03-31T08:32:52.014" v="26"/>
          <ac:spMkLst>
            <pc:docMk/>
            <pc:sldMk cId="2342427813" sldId="285"/>
            <ac:spMk id="4" creationId="{9A13E2D8-2F59-44C1-B1D2-79C300C26DD4}"/>
          </ac:spMkLst>
        </pc:spChg>
      </pc:sldChg>
      <pc:sldChg chg="addSp delSp modSp mod">
        <pc:chgData name="Alfred Smith" userId="3c60a3631c0db8ad" providerId="LiveId" clId="{827E5ACB-44D8-4FE7-B539-249FA052827A}" dt="2025-03-31T08:13:40.458" v="2"/>
        <pc:sldMkLst>
          <pc:docMk/>
          <pc:sldMk cId="4116879061" sldId="287"/>
        </pc:sldMkLst>
        <pc:spChg chg="add mod">
          <ac:chgData name="Alfred Smith" userId="3c60a3631c0db8ad" providerId="LiveId" clId="{827E5ACB-44D8-4FE7-B539-249FA052827A}" dt="2025-03-31T08:13:40.458" v="2"/>
          <ac:spMkLst>
            <pc:docMk/>
            <pc:sldMk cId="4116879061" sldId="287"/>
            <ac:spMk id="7" creationId="{8ACB3D0A-5209-C797-D391-B589B1D14D9D}"/>
          </ac:spMkLst>
        </pc:spChg>
      </pc:sldChg>
    </pc:docChg>
  </pc:docChgLst>
  <pc:docChgLst>
    <pc:chgData name="Leonie Smith" userId="fed1330f33f5650e" providerId="LiveId" clId="{BB8AE724-72C6-46A4-9468-06B2E13EC691}"/>
    <pc:docChg chg="custSel addSld modSld sldOrd">
      <pc:chgData name="Leonie Smith" userId="fed1330f33f5650e" providerId="LiveId" clId="{BB8AE724-72C6-46A4-9468-06B2E13EC691}" dt="2022-03-23T10:49:33.534" v="79" actId="478"/>
      <pc:docMkLst>
        <pc:docMk/>
      </pc:docMkLst>
      <pc:sldChg chg="modSp mod">
        <pc:chgData name="Leonie Smith" userId="fed1330f33f5650e" providerId="LiveId" clId="{BB8AE724-72C6-46A4-9468-06B2E13EC691}" dt="2022-03-23T10:47:42.297" v="67" actId="403"/>
        <pc:sldMkLst>
          <pc:docMk/>
          <pc:sldMk cId="3348757415" sldId="256"/>
        </pc:sldMkLst>
      </pc:sldChg>
      <pc:sldChg chg="addSp modSp new mod">
        <pc:chgData name="Leonie Smith" userId="fed1330f33f5650e" providerId="LiveId" clId="{BB8AE724-72C6-46A4-9468-06B2E13EC691}" dt="2022-03-23T10:48:18.636" v="70" actId="1076"/>
        <pc:sldMkLst>
          <pc:docMk/>
          <pc:sldMk cId="1658853232" sldId="288"/>
        </pc:sldMkLst>
      </pc:sldChg>
      <pc:sldChg chg="addSp modSp add ord">
        <pc:chgData name="Leonie Smith" userId="fed1330f33f5650e" providerId="LiveId" clId="{BB8AE724-72C6-46A4-9468-06B2E13EC691}" dt="2022-03-23T10:48:27.163" v="71"/>
        <pc:sldMkLst>
          <pc:docMk/>
          <pc:sldMk cId="3841993571" sldId="289"/>
        </pc:sldMkLst>
      </pc:sldChg>
      <pc:sldChg chg="addSp modSp add mod ord">
        <pc:chgData name="Leonie Smith" userId="fed1330f33f5650e" providerId="LiveId" clId="{BB8AE724-72C6-46A4-9468-06B2E13EC691}" dt="2022-03-23T10:48:38.100" v="72" actId="20577"/>
        <pc:sldMkLst>
          <pc:docMk/>
          <pc:sldMk cId="1701192561" sldId="290"/>
        </pc:sldMkLst>
      </pc:sldChg>
      <pc:sldChg chg="addSp modSp add mod ord">
        <pc:chgData name="Leonie Smith" userId="fed1330f33f5650e" providerId="LiveId" clId="{BB8AE724-72C6-46A4-9468-06B2E13EC691}" dt="2022-03-23T10:48:46.710" v="73" actId="20577"/>
        <pc:sldMkLst>
          <pc:docMk/>
          <pc:sldMk cId="2012493045" sldId="291"/>
        </pc:sldMkLst>
      </pc:sldChg>
      <pc:sldChg chg="addSp modSp add mod ord">
        <pc:chgData name="Leonie Smith" userId="fed1330f33f5650e" providerId="LiveId" clId="{BB8AE724-72C6-46A4-9468-06B2E13EC691}" dt="2022-03-23T10:48:59.007" v="75" actId="1076"/>
        <pc:sldMkLst>
          <pc:docMk/>
          <pc:sldMk cId="3989074980" sldId="292"/>
        </pc:sldMkLst>
      </pc:sldChg>
      <pc:sldChg chg="addSp modSp add mod ord">
        <pc:chgData name="Leonie Smith" userId="fed1330f33f5650e" providerId="LiveId" clId="{BB8AE724-72C6-46A4-9468-06B2E13EC691}" dt="2022-03-23T10:49:06.042" v="76" actId="20577"/>
        <pc:sldMkLst>
          <pc:docMk/>
          <pc:sldMk cId="215411603" sldId="293"/>
        </pc:sldMkLst>
      </pc:sldChg>
      <pc:sldChg chg="addSp modSp add mod ord">
        <pc:chgData name="Leonie Smith" userId="fed1330f33f5650e" providerId="LiveId" clId="{BB8AE724-72C6-46A4-9468-06B2E13EC691}" dt="2022-03-23T10:49:14.474" v="77" actId="20577"/>
        <pc:sldMkLst>
          <pc:docMk/>
          <pc:sldMk cId="499671340" sldId="294"/>
        </pc:sldMkLst>
      </pc:sldChg>
      <pc:sldChg chg="addSp modSp add mod ord">
        <pc:chgData name="Leonie Smith" userId="fed1330f33f5650e" providerId="LiveId" clId="{BB8AE724-72C6-46A4-9468-06B2E13EC691}" dt="2022-03-23T10:49:21.277" v="78" actId="20577"/>
        <pc:sldMkLst>
          <pc:docMk/>
          <pc:sldMk cId="2470936860" sldId="295"/>
        </pc:sldMkLst>
      </pc:sldChg>
      <pc:sldChg chg="addSp delSp modSp add mod ord">
        <pc:chgData name="Leonie Smith" userId="fed1330f33f5650e" providerId="LiveId" clId="{BB8AE724-72C6-46A4-9468-06B2E13EC691}" dt="2022-03-23T10:49:33.534" v="79" actId="478"/>
        <pc:sldMkLst>
          <pc:docMk/>
          <pc:sldMk cId="1292245170" sldId="296"/>
        </pc:sldMkLst>
      </pc:sldChg>
    </pc:docChg>
  </pc:docChgLst>
  <pc:docChgLst>
    <pc:chgData name="Leonie Smith" userId="fed1330f33f5650e" providerId="LiveId" clId="{F8316DAA-7AE4-453C-B25B-EA5F095D4C22}"/>
    <pc:docChg chg="custSel addSld modSld sldOrd">
      <pc:chgData name="Leonie Smith" userId="fed1330f33f5650e" providerId="LiveId" clId="{F8316DAA-7AE4-453C-B25B-EA5F095D4C22}" dt="2022-02-16T06:01:09.347" v="64" actId="20577"/>
      <pc:docMkLst>
        <pc:docMk/>
      </pc:docMkLst>
      <pc:sldChg chg="addSp delSp modSp">
        <pc:chgData name="Leonie Smith" userId="fed1330f33f5650e" providerId="LiveId" clId="{F8316DAA-7AE4-453C-B25B-EA5F095D4C22}" dt="2022-02-16T05:45:41.122" v="10"/>
        <pc:sldMkLst>
          <pc:docMk/>
          <pc:sldMk cId="2044568653" sldId="281"/>
        </pc:sldMkLst>
      </pc:sldChg>
      <pc:sldChg chg="addSp delSp modSp">
        <pc:chgData name="Leonie Smith" userId="fed1330f33f5650e" providerId="LiveId" clId="{F8316DAA-7AE4-453C-B25B-EA5F095D4C22}" dt="2022-02-16T05:47:25.209" v="13"/>
        <pc:sldMkLst>
          <pc:docMk/>
          <pc:sldMk cId="3681266347" sldId="282"/>
        </pc:sldMkLst>
      </pc:sldChg>
      <pc:sldChg chg="addSp delSp modSp">
        <pc:chgData name="Leonie Smith" userId="fed1330f33f5650e" providerId="LiveId" clId="{F8316DAA-7AE4-453C-B25B-EA5F095D4C22}" dt="2022-02-16T05:48:47.390" v="14"/>
        <pc:sldMkLst>
          <pc:docMk/>
          <pc:sldMk cId="26953390" sldId="283"/>
        </pc:sldMkLst>
      </pc:sldChg>
      <pc:sldChg chg="addSp delSp modSp">
        <pc:chgData name="Leonie Smith" userId="fed1330f33f5650e" providerId="LiveId" clId="{F8316DAA-7AE4-453C-B25B-EA5F095D4C22}" dt="2022-02-16T05:50:43.131" v="16"/>
        <pc:sldMkLst>
          <pc:docMk/>
          <pc:sldMk cId="2872476414" sldId="284"/>
        </pc:sldMkLst>
      </pc:sldChg>
      <pc:sldChg chg="addSp delSp modSp">
        <pc:chgData name="Leonie Smith" userId="fed1330f33f5650e" providerId="LiveId" clId="{F8316DAA-7AE4-453C-B25B-EA5F095D4C22}" dt="2022-02-16T05:56:05.960" v="17"/>
        <pc:sldMkLst>
          <pc:docMk/>
          <pc:sldMk cId="2342427813" sldId="285"/>
        </pc:sldMkLst>
      </pc:sldChg>
      <pc:sldChg chg="addSp delSp modSp mod">
        <pc:chgData name="Leonie Smith" userId="fed1330f33f5650e" providerId="LiveId" clId="{F8316DAA-7AE4-453C-B25B-EA5F095D4C22}" dt="2022-02-16T05:59:09.525" v="51" actId="478"/>
        <pc:sldMkLst>
          <pc:docMk/>
          <pc:sldMk cId="2223752114" sldId="286"/>
        </pc:sldMkLst>
      </pc:sldChg>
      <pc:sldChg chg="addSp modSp new mod ord modNotesTx">
        <pc:chgData name="Leonie Smith" userId="fed1330f33f5650e" providerId="LiveId" clId="{F8316DAA-7AE4-453C-B25B-EA5F095D4C22}" dt="2022-02-16T06:01:09.347" v="64" actId="20577"/>
        <pc:sldMkLst>
          <pc:docMk/>
          <pc:sldMk cId="4116879061" sldId="287"/>
        </pc:sldMkLst>
      </pc:sldChg>
    </pc:docChg>
  </pc:docChgLst>
  <pc:docChgLst>
    <pc:chgData name="dhondup tsering" userId="425dcc2034446b72" providerId="LiveId" clId="{4453E3CC-E470-45FA-B84B-2304D36A22AD}"/>
    <pc:docChg chg="modSld">
      <pc:chgData name="dhondup tsering" userId="425dcc2034446b72" providerId="LiveId" clId="{4453E3CC-E470-45FA-B84B-2304D36A22AD}" dt="2021-09-02T09:30:13.988" v="41"/>
      <pc:docMkLst>
        <pc:docMk/>
      </pc:docMkLst>
      <pc:sldChg chg="addSp modSp">
        <pc:chgData name="dhondup tsering" userId="425dcc2034446b72" providerId="LiveId" clId="{4453E3CC-E470-45FA-B84B-2304D36A22AD}" dt="2021-09-02T08:43:06.512" v="0"/>
        <pc:sldMkLst>
          <pc:docMk/>
          <pc:sldMk cId="3348757415" sldId="256"/>
        </pc:sldMkLst>
      </pc:sldChg>
      <pc:sldChg chg="addSp delSp modSp">
        <pc:chgData name="dhondup tsering" userId="425dcc2034446b72" providerId="LiveId" clId="{4453E3CC-E470-45FA-B84B-2304D36A22AD}" dt="2021-09-02T09:02:04.648" v="13"/>
        <pc:sldMkLst>
          <pc:docMk/>
          <pc:sldMk cId="525752733" sldId="258"/>
        </pc:sldMkLst>
      </pc:sldChg>
      <pc:sldChg chg="addSp delSp modSp">
        <pc:chgData name="dhondup tsering" userId="425dcc2034446b72" providerId="LiveId" clId="{4453E3CC-E470-45FA-B84B-2304D36A22AD}" dt="2021-09-02T09:07:24.843" v="18"/>
        <pc:sldMkLst>
          <pc:docMk/>
          <pc:sldMk cId="2044568653" sldId="281"/>
        </pc:sldMkLst>
      </pc:sldChg>
      <pc:sldChg chg="addSp delSp modSp">
        <pc:chgData name="dhondup tsering" userId="425dcc2034446b72" providerId="LiveId" clId="{4453E3CC-E470-45FA-B84B-2304D36A22AD}" dt="2021-09-02T09:12:45.880" v="25"/>
        <pc:sldMkLst>
          <pc:docMk/>
          <pc:sldMk cId="3681266347" sldId="282"/>
        </pc:sldMkLst>
      </pc:sldChg>
      <pc:sldChg chg="addSp delSp modSp">
        <pc:chgData name="dhondup tsering" userId="425dcc2034446b72" providerId="LiveId" clId="{4453E3CC-E470-45FA-B84B-2304D36A22AD}" dt="2021-09-02T09:14:37.978" v="28"/>
        <pc:sldMkLst>
          <pc:docMk/>
          <pc:sldMk cId="26953390" sldId="283"/>
        </pc:sldMkLst>
      </pc:sldChg>
      <pc:sldChg chg="addSp delSp modSp">
        <pc:chgData name="dhondup tsering" userId="425dcc2034446b72" providerId="LiveId" clId="{4453E3CC-E470-45FA-B84B-2304D36A22AD}" dt="2021-09-02T09:30:13.988" v="41"/>
        <pc:sldMkLst>
          <pc:docMk/>
          <pc:sldMk cId="2872476414" sldId="284"/>
        </pc:sldMkLst>
      </pc:sldChg>
      <pc:sldChg chg="addSp delSp modSp">
        <pc:chgData name="dhondup tsering" userId="425dcc2034446b72" providerId="LiveId" clId="{4453E3CC-E470-45FA-B84B-2304D36A22AD}" dt="2021-09-02T09:21:04.388" v="35"/>
        <pc:sldMkLst>
          <pc:docMk/>
          <pc:sldMk cId="2342427813" sldId="285"/>
        </pc:sldMkLst>
      </pc:sldChg>
      <pc:sldChg chg="addSp delSp modSp">
        <pc:chgData name="dhondup tsering" userId="425dcc2034446b72" providerId="LiveId" clId="{4453E3CC-E470-45FA-B84B-2304D36A22AD}" dt="2021-09-02T09:27:51.256" v="40"/>
        <pc:sldMkLst>
          <pc:docMk/>
          <pc:sldMk cId="2223752114" sldId="286"/>
        </pc:sldMkLst>
      </pc:sldChg>
    </pc:docChg>
  </pc:docChgLst>
  <pc:docChgLst>
    <pc:chgData name="Alfred Smith" userId="3c60a3631c0db8ad" providerId="LiveId" clId="{CB635E1D-995B-4ED2-B41C-81E5510FA3B4}"/>
    <pc:docChg chg="custSel modSld">
      <pc:chgData name="Alfred Smith" userId="3c60a3631c0db8ad" providerId="LiveId" clId="{CB635E1D-995B-4ED2-B41C-81E5510FA3B4}" dt="2024-07-01T13:30:36.925" v="2"/>
      <pc:docMkLst>
        <pc:docMk/>
      </pc:docMkLst>
      <pc:sldChg chg="addSp delSp modSp mod">
        <pc:chgData name="Alfred Smith" userId="3c60a3631c0db8ad" providerId="LiveId" clId="{CB635E1D-995B-4ED2-B41C-81E5510FA3B4}" dt="2024-07-01T13:29:13.234" v="1"/>
        <pc:sldMkLst>
          <pc:docMk/>
          <pc:sldMk cId="4116879061" sldId="287"/>
        </pc:sldMkLst>
      </pc:sldChg>
      <pc:sldChg chg="addSp modSp">
        <pc:chgData name="Alfred Smith" userId="3c60a3631c0db8ad" providerId="LiveId" clId="{CB635E1D-995B-4ED2-B41C-81E5510FA3B4}" dt="2024-07-01T13:30:36.925" v="2"/>
        <pc:sldMkLst>
          <pc:docMk/>
          <pc:sldMk cId="3841993571"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782EE-836F-40EF-9798-73122FCBAB63}" type="datetimeFigureOut">
              <a:rPr lang="en-IN" smtClean="0"/>
              <a:t>09-05-2025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D5126E-D125-41A5-AAD9-05E1A2FC08D8}" type="slidenum">
              <a:rPr lang="en-IN" smtClean="0"/>
              <a:t>‹#›</a:t>
            </a:fld>
            <a:endParaRPr lang="en-IN"/>
          </a:p>
        </p:txBody>
      </p:sp>
    </p:spTree>
    <p:extLst>
      <p:ext uri="{BB962C8B-B14F-4D97-AF65-F5344CB8AC3E}">
        <p14:creationId xmlns:p14="http://schemas.microsoft.com/office/powerpoint/2010/main" val="4004058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E5D5126E-D125-41A5-AAD9-05E1A2FC08D8}" type="slidenum">
              <a:rPr lang="en-IN" smtClean="0"/>
              <a:t>1</a:t>
            </a:fld>
            <a:endParaRPr lang="en-IN"/>
          </a:p>
        </p:txBody>
      </p:sp>
    </p:spTree>
    <p:extLst>
      <p:ext uri="{BB962C8B-B14F-4D97-AF65-F5344CB8AC3E}">
        <p14:creationId xmlns:p14="http://schemas.microsoft.com/office/powerpoint/2010/main" val="972664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IN"/>
          </a:p>
        </p:txBody>
      </p:sp>
      <p:sp>
        <p:nvSpPr>
          <p:cNvPr id="4" name="Slide Number Placeholder 3"/>
          <p:cNvSpPr>
            <a:spLocks noGrp="1"/>
          </p:cNvSpPr>
          <p:nvPr>
            <p:ph type="sldNum" sz="quarter" idx="5"/>
          </p:nvPr>
        </p:nvSpPr>
        <p:spPr/>
        <p:txBody>
          <a:bodyPr/>
          <a:lstStyle/>
          <a:p>
            <a:fld id="{E5D5126E-D125-41A5-AAD9-05E1A2FC08D8}" type="slidenum">
              <a:rPr lang="en-IN" smtClean="0"/>
              <a:t>3</a:t>
            </a:fld>
            <a:endParaRPr lang="en-IN"/>
          </a:p>
        </p:txBody>
      </p:sp>
    </p:spTree>
    <p:extLst>
      <p:ext uri="{BB962C8B-B14F-4D97-AF65-F5344CB8AC3E}">
        <p14:creationId xmlns:p14="http://schemas.microsoft.com/office/powerpoint/2010/main" val="750291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346B9-9C8B-48EB-B9E0-8E7556887D27}"/>
              </a:ext>
            </a:extLst>
          </p:cNvPr>
          <p:cNvSpPr>
            <a:spLocks noGrp="1"/>
          </p:cNvSpPr>
          <p:nvPr>
            <p:ph type="title"/>
          </p:nvPr>
        </p:nvSpPr>
        <p:spPr/>
        <p:txBody>
          <a:bodyPr/>
          <a:lstStyle/>
          <a:p>
            <a:r>
              <a:rPr lang="en-IN" dirty="0"/>
              <a:t>10-6</a:t>
            </a:r>
          </a:p>
        </p:txBody>
      </p:sp>
      <p:pic>
        <p:nvPicPr>
          <p:cNvPr id="4" name="Audio 3">
            <a:hlinkClick r:id="" action="ppaction://media"/>
            <a:extLst>
              <a:ext uri="{FF2B5EF4-FFF2-40B4-BE49-F238E27FC236}">
                <a16:creationId xmlns:a16="http://schemas.microsoft.com/office/drawing/2014/main" id="{3EA5987F-1F16-417E-AD0A-55F60BEBBC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8ACB3D0A-5209-C797-D391-B589B1D14D9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4116879061"/>
      </p:ext>
    </p:extLst>
  </p:cSld>
  <p:clrMapOvr>
    <a:masterClrMapping/>
  </p:clrMapOvr>
  <mc:AlternateContent xmlns:mc="http://schemas.openxmlformats.org/markup-compatibility/2006" xmlns:p14="http://schemas.microsoft.com/office/powerpoint/2010/main">
    <mc:Choice Requires="p14">
      <p:transition spd="slow" p14:dur="2000" advTm="2631"/>
    </mc:Choice>
    <mc:Fallback xmlns="">
      <p:transition spd="slow" advTm="2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C12F9-DE6A-45FF-9E57-EB42B2999E71}"/>
              </a:ext>
            </a:extLst>
          </p:cNvPr>
          <p:cNvPicPr>
            <a:picLocks noChangeAspect="1"/>
          </p:cNvPicPr>
          <p:nvPr/>
        </p:nvPicPr>
        <p:blipFill>
          <a:blip r:embed="rId2"/>
          <a:stretch>
            <a:fillRect/>
          </a:stretch>
        </p:blipFill>
        <p:spPr>
          <a:xfrm>
            <a:off x="0" y="-423672"/>
            <a:ext cx="12192000" cy="7705344"/>
          </a:xfrm>
          <a:prstGeom prst="rect">
            <a:avLst/>
          </a:prstGeom>
        </p:spPr>
      </p:pic>
      <p:sp>
        <p:nvSpPr>
          <p:cNvPr id="4" name="TextBox 3">
            <a:extLst>
              <a:ext uri="{FF2B5EF4-FFF2-40B4-BE49-F238E27FC236}">
                <a16:creationId xmlns:a16="http://schemas.microsoft.com/office/drawing/2014/main" id="{F15644B7-40E0-4DDC-8C30-D5E1EA0DF205}"/>
              </a:ext>
            </a:extLst>
          </p:cNvPr>
          <p:cNvSpPr txBox="1"/>
          <p:nvPr/>
        </p:nvSpPr>
        <p:spPr>
          <a:xfrm>
            <a:off x="2244437"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17:3</a:t>
            </a:r>
            <a:endParaRPr lang="bo-CN" sz="2000" b="1" cap="all" dirty="0">
              <a:solidFill>
                <a:schemeClr val="bg1"/>
              </a:solidFill>
              <a:latin typeface="ArialMT"/>
            </a:endParaRPr>
          </a:p>
        </p:txBody>
      </p:sp>
    </p:spTree>
    <p:extLst>
      <p:ext uri="{BB962C8B-B14F-4D97-AF65-F5344CB8AC3E}">
        <p14:creationId xmlns:p14="http://schemas.microsoft.com/office/powerpoint/2010/main" val="3989074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1" i="0" baseline="30000" dirty="0">
                <a:solidFill>
                  <a:srgbClr val="000000"/>
                </a:solidFill>
                <a:effectLst/>
                <a:latin typeface="system-ui"/>
              </a:rPr>
              <a:t>4 </a:t>
            </a:r>
            <a:r>
              <a:rPr lang="en-US" sz="4000" b="0" i="0" dirty="0">
                <a:solidFill>
                  <a:srgbClr val="000000"/>
                </a:solidFill>
                <a:effectLst/>
                <a:latin typeface="system-ui"/>
              </a:rPr>
              <a:t>Then Moses cried out to the </a:t>
            </a:r>
            <a:r>
              <a:rPr lang="en-US" sz="4000" b="0" i="0" cap="small" dirty="0">
                <a:solidFill>
                  <a:srgbClr val="000000"/>
                </a:solidFill>
                <a:effectLst/>
                <a:latin typeface="system-ui"/>
              </a:rPr>
              <a:t>Lord</a:t>
            </a:r>
            <a:r>
              <a:rPr lang="en-US" sz="4000" b="0" i="0" dirty="0">
                <a:solidFill>
                  <a:srgbClr val="000000"/>
                </a:solidFill>
                <a:effectLst/>
                <a:latin typeface="system-ui"/>
              </a:rPr>
              <a:t>, “What am I to do with these people? They are almost ready to stone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མོ་ཤེ་ཡིས་དཀོན་མཆོག་ཡ་ཝཱེ་ལ་ཞུ་འབོད་བྱས་ཏེ། མི་འདི་རྣམས་ལ་བདག་གིས་ཅི་ཞིག་བྱའམ། དེ་དག་གིས་ང་རང་རྡོ་རུབ་གཏོང་གྲབས་འདུག་ཅེས་ཞུས་པ་ལ།</a:t>
            </a:r>
            <a:endParaRPr lang="en-ZA" sz="5400" dirty="0"/>
          </a:p>
        </p:txBody>
      </p:sp>
      <p:pic>
        <p:nvPicPr>
          <p:cNvPr id="2" name="Audio 1">
            <a:hlinkClick r:id="" action="ppaction://media"/>
            <a:extLst>
              <a:ext uri="{FF2B5EF4-FFF2-40B4-BE49-F238E27FC236}">
                <a16:creationId xmlns:a16="http://schemas.microsoft.com/office/drawing/2014/main" id="{C33505FF-5B3F-4DAB-B829-26ACBBCE82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9403"/>
    </mc:Choice>
    <mc:Fallback xmlns="">
      <p:transition spd="slow" advTm="9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871AFD-CBA6-4DFE-B59F-3DC7A144A50B}"/>
              </a:ext>
            </a:extLst>
          </p:cNvPr>
          <p:cNvPicPr>
            <a:picLocks noChangeAspect="1"/>
          </p:cNvPicPr>
          <p:nvPr/>
        </p:nvPicPr>
        <p:blipFill>
          <a:blip r:embed="rId2"/>
          <a:stretch>
            <a:fillRect/>
          </a:stretch>
        </p:blipFill>
        <p:spPr>
          <a:xfrm>
            <a:off x="0" y="-16543"/>
            <a:ext cx="12452465" cy="6874544"/>
          </a:xfrm>
          <a:prstGeom prst="rect">
            <a:avLst/>
          </a:prstGeom>
        </p:spPr>
      </p:pic>
      <p:sp>
        <p:nvSpPr>
          <p:cNvPr id="4" name="TextBox 3">
            <a:extLst>
              <a:ext uri="{FF2B5EF4-FFF2-40B4-BE49-F238E27FC236}">
                <a16:creationId xmlns:a16="http://schemas.microsoft.com/office/drawing/2014/main" id="{7C28D4A8-4DD5-4F27-AAE2-8935790F0A4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17:4</a:t>
            </a:r>
            <a:endParaRPr lang="bo-CN" sz="2000" b="1" cap="all" dirty="0">
              <a:solidFill>
                <a:schemeClr val="bg1"/>
              </a:solidFill>
              <a:latin typeface="ArialMT"/>
            </a:endParaRPr>
          </a:p>
        </p:txBody>
      </p:sp>
    </p:spTree>
    <p:extLst>
      <p:ext uri="{BB962C8B-B14F-4D97-AF65-F5344CB8AC3E}">
        <p14:creationId xmlns:p14="http://schemas.microsoft.com/office/powerpoint/2010/main" val="215411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1" i="0" baseline="30000" dirty="0">
                <a:solidFill>
                  <a:srgbClr val="000000"/>
                </a:solidFill>
                <a:effectLst/>
                <a:latin typeface="system-ui"/>
              </a:rPr>
              <a:t>5 </a:t>
            </a:r>
            <a:r>
              <a:rPr lang="en-US" sz="3600" b="0" i="0" dirty="0">
                <a:solidFill>
                  <a:srgbClr val="000000"/>
                </a:solidFill>
                <a:effectLst/>
                <a:latin typeface="system-ui"/>
              </a:rPr>
              <a:t>The </a:t>
            </a:r>
            <a:r>
              <a:rPr lang="en-US" sz="3600" b="0" i="0" cap="small" dirty="0">
                <a:solidFill>
                  <a:srgbClr val="000000"/>
                </a:solidFill>
                <a:effectLst/>
                <a:latin typeface="system-ui"/>
              </a:rPr>
              <a:t>Lord</a:t>
            </a:r>
            <a:r>
              <a:rPr lang="en-US" sz="3600" b="0" i="0" dirty="0">
                <a:solidFill>
                  <a:srgbClr val="000000"/>
                </a:solidFill>
                <a:effectLst/>
                <a:latin typeface="system-ui"/>
              </a:rPr>
              <a:t> answered Moses, “Go out in front of the people. Take with you some of the elders of Israel and take in your hand the staff with which you struck the Nile, and go.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དཀོན་མཆོག་ཡ་ཝཱེས་མོ་ཤེ་ལ་འདི་སྐད་དུ། ཁྱོད་རང་མི་རྣམས་ཀྱི་མདུན་ཕྱོགས་ནས་ཕར་སྐྱོད་ཅིག ཡེས་ར་ཨེལ་གྱི་རྒན་པོ་འགའ་ཞིག་ཁྱོད་དང་མཉམ་དུ་ཁྲིད་དང་། ནཱ་ཡོལ་གཙང་པོ་ལ་བརྡེགས་པའི་འཁར་བ་དེ་རང་གི་ལག་ཏུ་ཁྱེར་ལ་སོང་ཞིག</a:t>
            </a:r>
            <a:endParaRPr lang="en-ZA" sz="5400" dirty="0"/>
          </a:p>
        </p:txBody>
      </p:sp>
      <p:pic>
        <p:nvPicPr>
          <p:cNvPr id="3" name="Audio 2">
            <a:hlinkClick r:id="" action="ppaction://media"/>
            <a:extLst>
              <a:ext uri="{FF2B5EF4-FFF2-40B4-BE49-F238E27FC236}">
                <a16:creationId xmlns:a16="http://schemas.microsoft.com/office/drawing/2014/main" id="{DEFCEE03-993B-47A8-A4A7-B0E84EB994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9251"/>
    </mc:Choice>
    <mc:Fallback xmlns="">
      <p:transition spd="slow" advTm="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1CFE8-098E-4E61-BD7E-A28AF68C03C4}"/>
              </a:ext>
            </a:extLst>
          </p:cNvPr>
          <p:cNvPicPr>
            <a:picLocks noChangeAspect="1"/>
          </p:cNvPicPr>
          <p:nvPr/>
        </p:nvPicPr>
        <p:blipFill>
          <a:blip r:embed="rId2"/>
          <a:stretch>
            <a:fillRect/>
          </a:stretch>
        </p:blipFill>
        <p:spPr>
          <a:xfrm>
            <a:off x="0" y="-624132"/>
            <a:ext cx="12192000" cy="7482132"/>
          </a:xfrm>
          <a:prstGeom prst="rect">
            <a:avLst/>
          </a:prstGeom>
        </p:spPr>
      </p:pic>
      <p:sp>
        <p:nvSpPr>
          <p:cNvPr id="4" name="TextBox 3">
            <a:extLst>
              <a:ext uri="{FF2B5EF4-FFF2-40B4-BE49-F238E27FC236}">
                <a16:creationId xmlns:a16="http://schemas.microsoft.com/office/drawing/2014/main" id="{576BB854-E0A9-4DA4-95F6-CB50D36EBC2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17:5</a:t>
            </a:r>
            <a:endParaRPr lang="bo-CN" sz="2000" b="1" cap="all" dirty="0">
              <a:solidFill>
                <a:schemeClr val="bg1"/>
              </a:solidFill>
              <a:latin typeface="ArialMT"/>
            </a:endParaRPr>
          </a:p>
        </p:txBody>
      </p:sp>
    </p:spTree>
    <p:extLst>
      <p:ext uri="{BB962C8B-B14F-4D97-AF65-F5344CB8AC3E}">
        <p14:creationId xmlns:p14="http://schemas.microsoft.com/office/powerpoint/2010/main" val="499671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1" i="0" baseline="30000" dirty="0">
                <a:solidFill>
                  <a:srgbClr val="000000"/>
                </a:solidFill>
                <a:effectLst/>
                <a:latin typeface="system-ui"/>
              </a:rPr>
              <a:t>6 </a:t>
            </a:r>
            <a:r>
              <a:rPr lang="en-US" sz="3600" b="0" i="0" dirty="0">
                <a:solidFill>
                  <a:srgbClr val="000000"/>
                </a:solidFill>
                <a:effectLst/>
                <a:latin typeface="system-ui"/>
              </a:rPr>
              <a:t>I will stand there before you by the rock at Horeb. </a:t>
            </a:r>
            <a:r>
              <a:rPr lang="en-US" sz="3600" b="0" i="0">
                <a:solidFill>
                  <a:srgbClr val="000000"/>
                </a:solidFill>
                <a:effectLst/>
                <a:latin typeface="system-ui"/>
              </a:rPr>
              <a:t>Strike the rock, and water will come out of it for the people to drink.” So Moses did this in the sight of the elders of Israel.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dirty="0">
                <a:solidFill>
                  <a:srgbClr val="777777"/>
                </a:solidFill>
                <a:latin typeface="Arial" panose="020B0604020202020204" pitchFamily="34" charset="0"/>
              </a:rPr>
              <a:t>6</a:t>
            </a:r>
            <a:r>
              <a:rPr lang="bo-CN" sz="4800" dirty="0">
                <a:solidFill>
                  <a:srgbClr val="444444"/>
                </a:solidFill>
                <a:latin typeface="Arial" panose="020B0604020202020204" pitchFamily="34" charset="0"/>
              </a:rPr>
              <a:t>ང་ནི་རི་བོ་སི་ནཨེ་རུ་ཡོད་པའི་བྲག་ཞིག་གི་སྟེང་དུ་ཁྱོད་ཀྱི་མདུན་དུ་ལངས་ནས་བསྡད་ཡོང་། ཁྱོད་ཀྱིས་བྲག་དེ་ལ་དབྱུག་པས་ཞུས་ཤིག་དང་། དེ་ལས་མི་དམངས་ལ་འཐུང་བའི་ཕྱིར་ཆུ་ཐོན་ཡོང་ཞེས་བཀའ་གནང་བ་དང་། མོ་ཤེས་ཨིསི་རཱཨེལ་གྱི་འགོ་པ་ཚོས་མཐོང་སར་དེ་བཞིན་བྱས་སོ།</a:t>
            </a:r>
            <a:endParaRPr lang="en-ZA" dirty="0"/>
          </a:p>
        </p:txBody>
      </p:sp>
      <p:pic>
        <p:nvPicPr>
          <p:cNvPr id="2" name="Audio 1">
            <a:hlinkClick r:id="" action="ppaction://media"/>
            <a:extLst>
              <a:ext uri="{FF2B5EF4-FFF2-40B4-BE49-F238E27FC236}">
                <a16:creationId xmlns:a16="http://schemas.microsoft.com/office/drawing/2014/main" id="{9C1CD35E-C6E5-4723-9B8A-3995FDE866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9769"/>
    </mc:Choice>
    <mc:Fallback xmlns="">
      <p:transition spd="slow" advTm="9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182B2A-E4BF-4171-A78E-557591F9CA3E}"/>
              </a:ext>
            </a:extLst>
          </p:cNvPr>
          <p:cNvPicPr>
            <a:picLocks noChangeAspect="1"/>
          </p:cNvPicPr>
          <p:nvPr/>
        </p:nvPicPr>
        <p:blipFill>
          <a:blip r:embed="rId2"/>
          <a:stretch>
            <a:fillRect/>
          </a:stretch>
        </p:blipFill>
        <p:spPr>
          <a:xfrm>
            <a:off x="0" y="-186523"/>
            <a:ext cx="12192000" cy="7044524"/>
          </a:xfrm>
          <a:prstGeom prst="rect">
            <a:avLst/>
          </a:prstGeom>
        </p:spPr>
      </p:pic>
      <p:sp>
        <p:nvSpPr>
          <p:cNvPr id="4" name="TextBox 3">
            <a:extLst>
              <a:ext uri="{FF2B5EF4-FFF2-40B4-BE49-F238E27FC236}">
                <a16:creationId xmlns:a16="http://schemas.microsoft.com/office/drawing/2014/main" id="{C6726C81-D784-4507-834C-7473E4E6FA0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17:6</a:t>
            </a:r>
            <a:endParaRPr lang="bo-CN" sz="2000" b="1" cap="all" dirty="0">
              <a:solidFill>
                <a:schemeClr val="bg1"/>
              </a:solidFill>
              <a:latin typeface="ArialMT"/>
            </a:endParaRPr>
          </a:p>
        </p:txBody>
      </p:sp>
    </p:spTree>
    <p:extLst>
      <p:ext uri="{BB962C8B-B14F-4D97-AF65-F5344CB8AC3E}">
        <p14:creationId xmlns:p14="http://schemas.microsoft.com/office/powerpoint/2010/main" val="2470936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444444"/>
                </a:solidFill>
                <a:latin typeface="Arial" panose="020B0604020202020204" pitchFamily="34" charset="0"/>
              </a:rPr>
              <a:t> </a:t>
            </a:r>
            <a:r>
              <a:rPr lang="en-ZA" sz="3600" dirty="0">
                <a:solidFill>
                  <a:srgbClr val="777777"/>
                </a:solidFill>
                <a:latin typeface="Arial" panose="020B0604020202020204" pitchFamily="34" charset="0"/>
              </a:rPr>
              <a:t>It happened just as God had said</a:t>
            </a:r>
            <a:endParaRPr lang="en-ZA" dirty="0"/>
          </a:p>
        </p:txBody>
      </p:sp>
      <p:pic>
        <p:nvPicPr>
          <p:cNvPr id="2" name="Audio 1">
            <a:hlinkClick r:id="" action="ppaction://media"/>
            <a:extLst>
              <a:ext uri="{FF2B5EF4-FFF2-40B4-BE49-F238E27FC236}">
                <a16:creationId xmlns:a16="http://schemas.microsoft.com/office/drawing/2014/main" id="{14B4E3E8-96AE-4E64-B2E4-3C6222078E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8569"/>
    </mc:Choice>
    <mc:Fallback xmlns="">
      <p:transition spd="slow" advTm="8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78EC64-F715-4DB3-89AB-2752B58AE218}"/>
              </a:ext>
            </a:extLst>
          </p:cNvPr>
          <p:cNvPicPr>
            <a:picLocks noChangeAspect="1"/>
          </p:cNvPicPr>
          <p:nvPr/>
        </p:nvPicPr>
        <p:blipFill>
          <a:blip r:embed="rId2"/>
          <a:stretch>
            <a:fillRect/>
          </a:stretch>
        </p:blipFill>
        <p:spPr>
          <a:xfrm>
            <a:off x="0" y="-297451"/>
            <a:ext cx="12192000" cy="7155451"/>
          </a:xfrm>
          <a:prstGeom prst="rect">
            <a:avLst/>
          </a:prstGeom>
        </p:spPr>
      </p:pic>
    </p:spTree>
    <p:extLst>
      <p:ext uri="{BB962C8B-B14F-4D97-AF65-F5344CB8AC3E}">
        <p14:creationId xmlns:p14="http://schemas.microsoft.com/office/powerpoint/2010/main" val="1292245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377039-8B57-4EE7-964B-BA0D798A0BC3}"/>
              </a:ext>
            </a:extLst>
          </p:cNvPr>
          <p:cNvPicPr>
            <a:picLocks noChangeAspect="1"/>
          </p:cNvPicPr>
          <p:nvPr/>
        </p:nvPicPr>
        <p:blipFill>
          <a:blip r:embed="rId2"/>
          <a:stretch>
            <a:fillRect/>
          </a:stretch>
        </p:blipFill>
        <p:spPr>
          <a:xfrm>
            <a:off x="0" y="-232757"/>
            <a:ext cx="12192000" cy="7897405"/>
          </a:xfrm>
          <a:prstGeom prst="rect">
            <a:avLst/>
          </a:prstGeom>
        </p:spPr>
      </p:pic>
      <p:sp>
        <p:nvSpPr>
          <p:cNvPr id="4" name="TextBox 3">
            <a:extLst>
              <a:ext uri="{FF2B5EF4-FFF2-40B4-BE49-F238E27FC236}">
                <a16:creationId xmlns:a16="http://schemas.microsoft.com/office/drawing/2014/main" id="{51379871-54E1-42C2-8B39-B2F8399DCBA8}"/>
              </a:ext>
            </a:extLst>
          </p:cNvPr>
          <p:cNvSpPr txBox="1"/>
          <p:nvPr/>
        </p:nvSpPr>
        <p:spPr>
          <a:xfrm>
            <a:off x="7036676" y="0"/>
            <a:ext cx="5155324" cy="5675586"/>
          </a:xfrm>
          <a:prstGeom prst="rect">
            <a:avLst/>
          </a:prstGeom>
          <a:noFill/>
        </p:spPr>
        <p:txBody>
          <a:bodyPr wrap="square" rtlCol="0">
            <a:noAutofit/>
          </a:bodyPr>
          <a:lstStyle/>
          <a:p>
            <a:pPr algn="ctr"/>
            <a:r>
              <a:rPr lang="bo-CN" sz="8000" b="1" cap="all" dirty="0">
                <a:solidFill>
                  <a:schemeClr val="bg1"/>
                </a:solidFill>
                <a:latin typeface="ArialMT"/>
              </a:rPr>
              <a:t>ཨེ་ཅིབ་ནས་ཐོན་པ 17</a:t>
            </a:r>
          </a:p>
          <a:p>
            <a:r>
              <a:rPr lang="bo-CN" sz="8000" b="1" dirty="0">
                <a:solidFill>
                  <a:schemeClr val="bg1"/>
                </a:solidFill>
                <a:latin typeface="Arial" panose="020B0604020202020204" pitchFamily="34" charset="0"/>
              </a:rPr>
              <a:t>བྲག་ནས་ཆུ་བཏོན་པ།</a:t>
            </a:r>
          </a:p>
          <a:p>
            <a:endParaRPr lang="en-ZA" sz="7200" dirty="0"/>
          </a:p>
        </p:txBody>
      </p:sp>
    </p:spTree>
    <p:extLst>
      <p:ext uri="{BB962C8B-B14F-4D97-AF65-F5344CB8AC3E}">
        <p14:creationId xmlns:p14="http://schemas.microsoft.com/office/powerpoint/2010/main" val="1658853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1800" b="0" i="0" u="none" strike="noStrike" baseline="0" dirty="0">
                <a:latin typeface="TimesNewRomanPSMT"/>
              </a:rPr>
              <a:t> </a:t>
            </a:r>
            <a:r>
              <a:rPr lang="en-ZA" sz="4000" b="0" i="0" u="none" strike="noStrike" baseline="0" dirty="0">
                <a:latin typeface="TimesNewRomanPSMT"/>
              </a:rPr>
              <a:t>Water from a stone – Ex 17:1-7 </a:t>
            </a:r>
            <a:r>
              <a:rPr lang="en-ZA" sz="1800" b="0" i="0" u="none" strike="noStrike" baseline="0" dirty="0">
                <a:latin typeface="TimesNewRomanPSMT"/>
              </a:rPr>
              <a:t>(Left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8000" b="1" cap="all" dirty="0">
                <a:solidFill>
                  <a:srgbClr val="444444"/>
                </a:solidFill>
                <a:latin typeface="ArialMT"/>
              </a:rPr>
              <a:t>ཨེ་ཅིབ་ནས་ཐོན་པ 17</a:t>
            </a:r>
          </a:p>
          <a:p>
            <a:r>
              <a:rPr lang="bo-CN" sz="8000" b="1" dirty="0">
                <a:solidFill>
                  <a:srgbClr val="444444"/>
                </a:solidFill>
                <a:latin typeface="Arial" panose="020B0604020202020204" pitchFamily="34" charset="0"/>
              </a:rPr>
              <a:t>བྲག་ནས་ཆུ་བཏོན་པ།</a:t>
            </a:r>
          </a:p>
          <a:p>
            <a:endParaRPr lang="en-ZA" sz="7200" dirty="0"/>
          </a:p>
        </p:txBody>
      </p:sp>
      <p:pic>
        <p:nvPicPr>
          <p:cNvPr id="2" name="Audio 1">
            <a:hlinkClick r:id="" action="ppaction://media"/>
            <a:extLst>
              <a:ext uri="{FF2B5EF4-FFF2-40B4-BE49-F238E27FC236}">
                <a16:creationId xmlns:a16="http://schemas.microsoft.com/office/drawing/2014/main" id="{35DDB06A-ECA0-4626-8442-A616A73FBC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6131"/>
    </mc:Choice>
    <mc:Fallback xmlns="">
      <p:transition spd="slow" advTm="6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598C97-F561-4F37-A1C5-DE9093725A8B}"/>
              </a:ext>
            </a:extLst>
          </p:cNvPr>
          <p:cNvPicPr>
            <a:picLocks noChangeAspect="1"/>
          </p:cNvPicPr>
          <p:nvPr/>
        </p:nvPicPr>
        <p:blipFill>
          <a:blip r:embed="rId2"/>
          <a:stretch>
            <a:fillRect/>
          </a:stretch>
        </p:blipFill>
        <p:spPr>
          <a:xfrm>
            <a:off x="0" y="-232757"/>
            <a:ext cx="12192000" cy="7897405"/>
          </a:xfrm>
          <a:prstGeom prst="rect">
            <a:avLst/>
          </a:prstGeom>
        </p:spPr>
      </p:pic>
      <p:sp>
        <p:nvSpPr>
          <p:cNvPr id="3" name="TextBox 2">
            <a:extLst>
              <a:ext uri="{FF2B5EF4-FFF2-40B4-BE49-F238E27FC236}">
                <a16:creationId xmlns:a16="http://schemas.microsoft.com/office/drawing/2014/main" id="{E4BD1E50-512E-4E5A-83F0-7A6138D68678}"/>
              </a:ext>
            </a:extLst>
          </p:cNvPr>
          <p:cNvSpPr txBox="1"/>
          <p:nvPr/>
        </p:nvSpPr>
        <p:spPr>
          <a:xfrm>
            <a:off x="7036676" y="0"/>
            <a:ext cx="5155324" cy="5675586"/>
          </a:xfrm>
          <a:prstGeom prst="rect">
            <a:avLst/>
          </a:prstGeom>
          <a:noFill/>
        </p:spPr>
        <p:txBody>
          <a:bodyPr wrap="square" rtlCol="0">
            <a:noAutofit/>
          </a:bodyPr>
          <a:lstStyle/>
          <a:p>
            <a:pPr algn="ctr"/>
            <a:r>
              <a:rPr lang="bo-CN" sz="8000" b="1" cap="all" dirty="0">
                <a:solidFill>
                  <a:schemeClr val="bg1"/>
                </a:solidFill>
                <a:latin typeface="ArialMT"/>
              </a:rPr>
              <a:t>ཨེ་ཅིབ་ནས་ཐོན་པ 17</a:t>
            </a:r>
          </a:p>
          <a:p>
            <a:r>
              <a:rPr lang="bo-CN" sz="8000" b="1" dirty="0">
                <a:solidFill>
                  <a:schemeClr val="bg1"/>
                </a:solidFill>
                <a:latin typeface="Arial" panose="020B0604020202020204" pitchFamily="34" charset="0"/>
              </a:rPr>
              <a:t>བྲག་ནས་ཆུ་བཏོན་པ།</a:t>
            </a:r>
          </a:p>
          <a:p>
            <a:endParaRPr lang="en-ZA" sz="7200" dirty="0"/>
          </a:p>
        </p:txBody>
      </p:sp>
      <p:sp>
        <p:nvSpPr>
          <p:cNvPr id="4" name="TextBox 2">
            <a:extLst>
              <a:ext uri="{FF2B5EF4-FFF2-40B4-BE49-F238E27FC236}">
                <a16:creationId xmlns:a16="http://schemas.microsoft.com/office/drawing/2014/main" id="{86289003-EDD7-304D-C292-271896D37715}"/>
              </a:ext>
            </a:extLst>
          </p:cNvPr>
          <p:cNvSpPr txBox="1"/>
          <p:nvPr/>
        </p:nvSpPr>
        <p:spPr>
          <a:xfrm>
            <a:off x="321364" y="640074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41993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1" i="0" dirty="0">
                <a:solidFill>
                  <a:srgbClr val="000000"/>
                </a:solidFill>
                <a:effectLst/>
                <a:latin typeface="system-ui"/>
              </a:rPr>
              <a:t>17 </a:t>
            </a:r>
            <a:r>
              <a:rPr lang="en-US" sz="3600" b="0" i="0" dirty="0">
                <a:solidFill>
                  <a:srgbClr val="000000"/>
                </a:solidFill>
                <a:effectLst/>
                <a:latin typeface="system-ui"/>
              </a:rPr>
              <a:t>The whole Israelite community set out from the Desert of Sin, traveling from place to place as the </a:t>
            </a:r>
            <a:r>
              <a:rPr lang="en-US" sz="3600" b="0" i="0" cap="small" dirty="0">
                <a:solidFill>
                  <a:srgbClr val="000000"/>
                </a:solidFill>
                <a:effectLst/>
                <a:latin typeface="system-ui"/>
              </a:rPr>
              <a:t>Lord</a:t>
            </a:r>
            <a:r>
              <a:rPr lang="en-US" sz="3600" b="0" i="0" dirty="0">
                <a:solidFill>
                  <a:srgbClr val="000000"/>
                </a:solidFill>
                <a:effectLst/>
                <a:latin typeface="system-ui"/>
              </a:rPr>
              <a:t> commanded. They camped at Rephidim, but there was no water for the people to drink.</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a:t>
            </a:r>
            <a:r>
              <a:rPr lang="bo-CN" sz="4800" b="0" i="0" dirty="0">
                <a:solidFill>
                  <a:srgbClr val="121212"/>
                </a:solidFill>
                <a:effectLst/>
                <a:highlight>
                  <a:srgbClr val="FFFFFF"/>
                </a:highlight>
                <a:latin typeface="Inter"/>
              </a:rPr>
              <a:t>དེ་ནས་ཡེས་ར་ཨེལ་པ་རྣམས་ཀྱི་མི་ཚོགས་ཐམས་ཅད་དཀོན་མཆོག་ཡ་ཝཱེའི་བཀའ་བཞིན་དུ། ས་ཆ་ས་ཆ་བྱས་ནས་སིན་ཟེར་བའི་དབེན་སྟོང་ནས་ཆས་པ་དང་། རཱ་ཕི་དིམ་བྱ་བའི་གནས་ལ་སྒར་བཏབ། འོན་ཀྱང་མི་རྣམས་ལ་འཐུང་ཆུ་མེད་པས།</a:t>
            </a:r>
            <a:endParaRPr lang="en-ZA" sz="4800" dirty="0"/>
          </a:p>
        </p:txBody>
      </p:sp>
      <p:pic>
        <p:nvPicPr>
          <p:cNvPr id="16" name="Audio 15">
            <a:hlinkClick r:id="" action="ppaction://media"/>
            <a:extLst>
              <a:ext uri="{FF2B5EF4-FFF2-40B4-BE49-F238E27FC236}">
                <a16:creationId xmlns:a16="http://schemas.microsoft.com/office/drawing/2014/main" id="{E5DF7D4A-F3C9-4BF9-86FB-945E5E2E8E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6627"/>
    </mc:Choice>
    <mc:Fallback xmlns="">
      <p:transition spd="slow" advTm="16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77AD8-3E4C-4D0E-AB9B-6363BAC368CF}"/>
              </a:ext>
            </a:extLst>
          </p:cNvPr>
          <p:cNvPicPr>
            <a:picLocks noChangeAspect="1"/>
          </p:cNvPicPr>
          <p:nvPr/>
        </p:nvPicPr>
        <p:blipFill>
          <a:blip r:embed="rId2"/>
          <a:stretch>
            <a:fillRect/>
          </a:stretch>
        </p:blipFill>
        <p:spPr>
          <a:xfrm>
            <a:off x="-1574989" y="1"/>
            <a:ext cx="13766989" cy="6858000"/>
          </a:xfrm>
          <a:prstGeom prst="rect">
            <a:avLst/>
          </a:prstGeom>
        </p:spPr>
      </p:pic>
      <p:sp>
        <p:nvSpPr>
          <p:cNvPr id="4" name="TextBox 3">
            <a:extLst>
              <a:ext uri="{FF2B5EF4-FFF2-40B4-BE49-F238E27FC236}">
                <a16:creationId xmlns:a16="http://schemas.microsoft.com/office/drawing/2014/main" id="{120AB5F2-44D6-4446-988A-A1BB221220F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17:1</a:t>
            </a:r>
            <a:endParaRPr lang="bo-CN" sz="2000" b="1" cap="all" dirty="0">
              <a:solidFill>
                <a:schemeClr val="bg1"/>
              </a:solidFill>
              <a:latin typeface="ArialMT"/>
            </a:endParaRPr>
          </a:p>
        </p:txBody>
      </p:sp>
    </p:spTree>
    <p:extLst>
      <p:ext uri="{BB962C8B-B14F-4D97-AF65-F5344CB8AC3E}">
        <p14:creationId xmlns:p14="http://schemas.microsoft.com/office/powerpoint/2010/main" val="1701192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buNone/>
            </a:pPr>
            <a:r>
              <a:rPr lang="en-ZA" sz="4000" dirty="0">
                <a:solidFill>
                  <a:srgbClr val="444444"/>
                </a:solidFill>
                <a:latin typeface="Arial" panose="020B0604020202020204" pitchFamily="34" charset="0"/>
              </a:rPr>
              <a:t> </a:t>
            </a:r>
            <a:r>
              <a:rPr lang="en-US" sz="4000" b="1" i="0" baseline="30000" dirty="0">
                <a:solidFill>
                  <a:srgbClr val="000000"/>
                </a:solidFill>
                <a:effectLst/>
                <a:latin typeface="system-ui"/>
              </a:rPr>
              <a:t>2 </a:t>
            </a:r>
            <a:r>
              <a:rPr lang="en-US" sz="4000" b="0" i="0" dirty="0">
                <a:solidFill>
                  <a:srgbClr val="000000"/>
                </a:solidFill>
                <a:effectLst/>
                <a:latin typeface="system-ui"/>
              </a:rPr>
              <a:t>So they quarreled with Moses and said, “Give us water to drink.”</a:t>
            </a:r>
          </a:p>
          <a:p>
            <a:pPr algn="l"/>
            <a:r>
              <a:rPr lang="en-US" sz="4000" b="0" i="0" dirty="0">
                <a:solidFill>
                  <a:srgbClr val="000000"/>
                </a:solidFill>
                <a:effectLst/>
                <a:latin typeface="system-ui"/>
              </a:rPr>
              <a:t>Moses replied, “Why do you quarrel with me? Why do you put the </a:t>
            </a:r>
            <a:r>
              <a:rPr lang="en-US" sz="4000" b="0" i="0" cap="small" dirty="0">
                <a:solidFill>
                  <a:srgbClr val="000000"/>
                </a:solidFill>
                <a:effectLst/>
                <a:latin typeface="system-ui"/>
              </a:rPr>
              <a:t>Lord</a:t>
            </a:r>
            <a:r>
              <a:rPr lang="en-US" sz="4000" b="0" i="0" dirty="0">
                <a:solidFill>
                  <a:srgbClr val="000000"/>
                </a:solidFill>
                <a:effectLst/>
                <a:latin typeface="system-ui"/>
              </a:rPr>
              <a:t> to the test?”</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pPr algn="l"/>
            <a:r>
              <a:rPr lang="bo-CN" sz="5400" b="0" i="0">
                <a:solidFill>
                  <a:srgbClr val="777A7B"/>
                </a:solidFill>
                <a:effectLst/>
                <a:highlight>
                  <a:srgbClr val="FFFFFF"/>
                </a:highlight>
                <a:latin typeface="Inter"/>
              </a:rPr>
              <a:t>2</a:t>
            </a:r>
            <a:r>
              <a:rPr lang="bo-CN" sz="5400" b="0" i="0">
                <a:solidFill>
                  <a:srgbClr val="121212"/>
                </a:solidFill>
                <a:effectLst/>
                <a:highlight>
                  <a:srgbClr val="FFFFFF"/>
                </a:highlight>
                <a:latin typeface="Inter"/>
              </a:rPr>
              <a:t>མོ་ཤེ་ལ་ཁ་རྩོད་བྱས་ནས་ངེད་རྣམས་ལ་འཐུང་ཆུ་བླུད་ཅེས་སྨྲས་པར། མོ་ཤེ་ཡིས་དེ་དག་ལ། ཁྱོད་ཅག་གིས་ཅིའི་ཕྱིར་ང་ལ་ཁ་རྩོད་བྱེད་དམ། ཅིའི་ཕྱིར་དཀོན་མཆོག་ཡ་ཝཱེ་ལ་ཚོད་བགམ་བྱེད་དམ་ཞེས་སྨྲས། </a:t>
            </a:r>
            <a:endParaRPr lang="en-US" sz="5400" b="0" i="0" dirty="0">
              <a:solidFill>
                <a:srgbClr val="121212"/>
              </a:solidFill>
              <a:effectLst/>
              <a:highlight>
                <a:srgbClr val="FFFFFF"/>
              </a:highlight>
              <a:latin typeface="Inter"/>
            </a:endParaRPr>
          </a:p>
        </p:txBody>
      </p:sp>
      <p:pic>
        <p:nvPicPr>
          <p:cNvPr id="5" name="Audio 4">
            <a:hlinkClick r:id="" action="ppaction://media"/>
            <a:extLst>
              <a:ext uri="{FF2B5EF4-FFF2-40B4-BE49-F238E27FC236}">
                <a16:creationId xmlns:a16="http://schemas.microsoft.com/office/drawing/2014/main" id="{C5149E58-6D9E-475A-96FE-B7DDB1871D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14013"/>
    </mc:Choice>
    <mc:Fallback xmlns="">
      <p:transition spd="slow" advTm="14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C2433-6B47-4DE3-94DF-2EDFFA7269D0}"/>
              </a:ext>
            </a:extLst>
          </p:cNvPr>
          <p:cNvPicPr>
            <a:picLocks noChangeAspect="1"/>
          </p:cNvPicPr>
          <p:nvPr/>
        </p:nvPicPr>
        <p:blipFill>
          <a:blip r:embed="rId2"/>
          <a:stretch>
            <a:fillRect/>
          </a:stretch>
        </p:blipFill>
        <p:spPr>
          <a:xfrm>
            <a:off x="0" y="-566014"/>
            <a:ext cx="12192000" cy="8355039"/>
          </a:xfrm>
          <a:prstGeom prst="rect">
            <a:avLst/>
          </a:prstGeom>
        </p:spPr>
      </p:pic>
      <p:sp>
        <p:nvSpPr>
          <p:cNvPr id="4" name="TextBox 3">
            <a:extLst>
              <a:ext uri="{FF2B5EF4-FFF2-40B4-BE49-F238E27FC236}">
                <a16:creationId xmlns:a16="http://schemas.microsoft.com/office/drawing/2014/main" id="{A8C1FB8B-2267-48A7-965A-A2522B5D743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17:2</a:t>
            </a:r>
            <a:endParaRPr lang="bo-CN" sz="2000" b="1" cap="all" dirty="0">
              <a:solidFill>
                <a:schemeClr val="bg1"/>
              </a:solidFill>
              <a:latin typeface="ArialMT"/>
            </a:endParaRPr>
          </a:p>
        </p:txBody>
      </p:sp>
    </p:spTree>
    <p:extLst>
      <p:ext uri="{BB962C8B-B14F-4D97-AF65-F5344CB8AC3E}">
        <p14:creationId xmlns:p14="http://schemas.microsoft.com/office/powerpoint/2010/main" val="2012493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1" i="0" baseline="30000" dirty="0">
                <a:solidFill>
                  <a:srgbClr val="000000"/>
                </a:solidFill>
                <a:effectLst/>
                <a:latin typeface="system-ui"/>
              </a:rPr>
              <a:t>3 </a:t>
            </a:r>
            <a:r>
              <a:rPr lang="en-US" sz="3600" b="0" i="0" dirty="0">
                <a:solidFill>
                  <a:srgbClr val="000000"/>
                </a:solidFill>
                <a:effectLst/>
                <a:latin typeface="system-ui"/>
              </a:rPr>
              <a:t>But the people were thirsty for water there, and they grumbled against Moses. They said, “Why did you bring us up out of Egypt to make us and our children and livestock die of thirst?”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400" b="0" i="0" dirty="0">
                <a:solidFill>
                  <a:srgbClr val="777A7B"/>
                </a:solidFill>
                <a:effectLst/>
                <a:latin typeface="Inter"/>
              </a:rPr>
              <a:t>3</a:t>
            </a:r>
            <a:r>
              <a:rPr lang="bo-CN" sz="4400" b="0" i="0" dirty="0">
                <a:solidFill>
                  <a:srgbClr val="121212"/>
                </a:solidFill>
                <a:effectLst/>
                <a:latin typeface="Inter"/>
              </a:rPr>
              <a:t>མི་ཚོགས་དེ་སྐོམ་པས་གདུངས་ཏེ་མོ་ཤེ་ལ་སྡུག་ཡུས་བཏོན་ཞིང་ན་རེ། ཁྱོད་ཀྱིས་ངེད་ཅག་ཨེ་ཅིབ་ཡུལ་ནས་ཡར་ཁྲིད་ཡོང་སྟེ། ངེད་ཅག་དང་ངེད་རྣམས་ཀྱི་བུ་ཕྲུག་དང་། ཕྱུགས་ཟོག་རྣམས་སྐོམ་ནས་འཆི་རུ་འཇུག་དོན་ཅི་ཡིན་ཞེས་སྨྲས་པས། </a:t>
            </a:r>
            <a:endParaRPr lang="en-ZA" sz="4400" dirty="0"/>
          </a:p>
        </p:txBody>
      </p:sp>
      <p:pic>
        <p:nvPicPr>
          <p:cNvPr id="5" name="Audio 4">
            <a:hlinkClick r:id="" action="ppaction://media"/>
            <a:extLst>
              <a:ext uri="{FF2B5EF4-FFF2-40B4-BE49-F238E27FC236}">
                <a16:creationId xmlns:a16="http://schemas.microsoft.com/office/drawing/2014/main" id="{75C6ADE7-640C-4DB5-8629-DF188A0DFD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8601"/>
    </mc:Choice>
    <mc:Fallback xmlns="">
      <p:transition spd="slow" advTm="8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823</Words>
  <Application>Microsoft Office PowerPoint</Application>
  <PresentationFormat>Widescreen</PresentationFormat>
  <Paragraphs>42</Paragraphs>
  <Slides>18</Slides>
  <Notes>2</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Arial</vt:lpstr>
      <vt:lpstr>ArialMT</vt:lpstr>
      <vt:lpstr>Calibri</vt:lpstr>
      <vt:lpstr>Calibri Light</vt:lpstr>
      <vt:lpstr>Inter</vt:lpstr>
      <vt:lpstr>PT Serif</vt:lpstr>
      <vt:lpstr>Symbol</vt:lpstr>
      <vt:lpstr>system-ui</vt:lpstr>
      <vt:lpstr>Times New Roman</vt:lpstr>
      <vt:lpstr>TimesNewRomanPSMT</vt:lpstr>
      <vt:lpstr>Office Theme</vt:lpstr>
      <vt:lpstr>10-6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2021-07-20T09:23:46Z</dcterms:created>
  <dcterms:modified xsi:type="dcterms:W3CDTF">2025-05-09T09:04:52Z</dcterms:modified>
</cp:coreProperties>
</file>