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303" r:id="rId2"/>
    <p:sldId id="304" r:id="rId3"/>
    <p:sldId id="256" r:id="rId4"/>
    <p:sldId id="305" r:id="rId5"/>
    <p:sldId id="258" r:id="rId6"/>
    <p:sldId id="306" r:id="rId7"/>
    <p:sldId id="281" r:id="rId8"/>
    <p:sldId id="307" r:id="rId9"/>
    <p:sldId id="282" r:id="rId10"/>
    <p:sldId id="308" r:id="rId11"/>
    <p:sldId id="283" r:id="rId12"/>
    <p:sldId id="309" r:id="rId13"/>
    <p:sldId id="284" r:id="rId14"/>
    <p:sldId id="310" r:id="rId15"/>
    <p:sldId id="289" r:id="rId16"/>
    <p:sldId id="311" r:id="rId17"/>
    <p:sldId id="290" r:id="rId18"/>
    <p:sldId id="312" r:id="rId19"/>
    <p:sldId id="291" r:id="rId20"/>
    <p:sldId id="313" r:id="rId21"/>
    <p:sldId id="292" r:id="rId22"/>
    <p:sldId id="314" r:id="rId23"/>
    <p:sldId id="299" r:id="rId24"/>
    <p:sldId id="315" r:id="rId25"/>
    <p:sldId id="300" r:id="rId26"/>
    <p:sldId id="316" r:id="rId27"/>
    <p:sldId id="302" r:id="rId28"/>
    <p:sldId id="317" r:id="rId29"/>
    <p:sldId id="293" r:id="rId30"/>
    <p:sldId id="31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6FCEEE-45EF-4824-8B2E-8DC1537EA267}" v="1" dt="2025-05-09T09:03:49.0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7" autoAdjust="0"/>
    <p:restoredTop sz="84252" autoAdjust="0"/>
  </p:normalViewPr>
  <p:slideViewPr>
    <p:cSldViewPr snapToGrid="0">
      <p:cViewPr varScale="1">
        <p:scale>
          <a:sx n="88" d="100"/>
          <a:sy n="88" d="100"/>
        </p:scale>
        <p:origin x="528"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3E6FCEEE-45EF-4824-8B2E-8DC1537EA267}"/>
    <pc:docChg chg="modSld">
      <pc:chgData name="Alfred Smith" userId="3c60a3631c0db8ad" providerId="LiveId" clId="{3E6FCEEE-45EF-4824-8B2E-8DC1537EA267}" dt="2025-05-09T09:04:05.681" v="2" actId="1076"/>
      <pc:docMkLst>
        <pc:docMk/>
      </pc:docMkLst>
      <pc:sldChg chg="modSp">
        <pc:chgData name="Alfred Smith" userId="3c60a3631c0db8ad" providerId="LiveId" clId="{3E6FCEEE-45EF-4824-8B2E-8DC1537EA267}" dt="2025-05-09T09:03:49.047" v="0"/>
        <pc:sldMkLst>
          <pc:docMk/>
          <pc:sldMk cId="3348757415" sldId="256"/>
        </pc:sldMkLst>
        <pc:spChg chg="mod">
          <ac:chgData name="Alfred Smith" userId="3c60a3631c0db8ad" providerId="LiveId" clId="{3E6FCEEE-45EF-4824-8B2E-8DC1537EA267}" dt="2025-05-09T09:03:49.047" v="0"/>
          <ac:spMkLst>
            <pc:docMk/>
            <pc:sldMk cId="3348757415" sldId="256"/>
            <ac:spMk id="6" creationId="{416C064E-628E-47C0-A712-DB178FE9901E}"/>
          </ac:spMkLst>
        </pc:spChg>
      </pc:sldChg>
      <pc:sldChg chg="modSp mod">
        <pc:chgData name="Alfred Smith" userId="3c60a3631c0db8ad" providerId="LiveId" clId="{3E6FCEEE-45EF-4824-8B2E-8DC1537EA267}" dt="2025-05-09T09:03:55.593" v="1" actId="1076"/>
        <pc:sldMkLst>
          <pc:docMk/>
          <pc:sldMk cId="3699564050" sldId="304"/>
        </pc:sldMkLst>
        <pc:spChg chg="mod">
          <ac:chgData name="Alfred Smith" userId="3c60a3631c0db8ad" providerId="LiveId" clId="{3E6FCEEE-45EF-4824-8B2E-8DC1537EA267}" dt="2025-05-09T09:03:55.593" v="1" actId="1076"/>
          <ac:spMkLst>
            <pc:docMk/>
            <pc:sldMk cId="3699564050" sldId="304"/>
            <ac:spMk id="4" creationId="{99CC2C60-8E87-4190-9B30-138E1632EADD}"/>
          </ac:spMkLst>
        </pc:spChg>
      </pc:sldChg>
      <pc:sldChg chg="modSp mod">
        <pc:chgData name="Alfred Smith" userId="3c60a3631c0db8ad" providerId="LiveId" clId="{3E6FCEEE-45EF-4824-8B2E-8DC1537EA267}" dt="2025-05-09T09:04:05.681" v="2" actId="1076"/>
        <pc:sldMkLst>
          <pc:docMk/>
          <pc:sldMk cId="485007807" sldId="305"/>
        </pc:sldMkLst>
        <pc:spChg chg="mod">
          <ac:chgData name="Alfred Smith" userId="3c60a3631c0db8ad" providerId="LiveId" clId="{3E6FCEEE-45EF-4824-8B2E-8DC1537EA267}" dt="2025-05-09T09:04:05.681" v="2" actId="1076"/>
          <ac:spMkLst>
            <pc:docMk/>
            <pc:sldMk cId="485007807" sldId="305"/>
            <ac:spMk id="3" creationId="{1B4C246A-25C3-4107-85D3-2737950E1BFB}"/>
          </ac:spMkLst>
        </pc:spChg>
      </pc:sldChg>
      <pc:sldChg chg="modSp">
        <pc:chgData name="Alfred Smith" userId="3c60a3631c0db8ad" providerId="LiveId" clId="{3E6FCEEE-45EF-4824-8B2E-8DC1537EA267}" dt="2025-05-09T09:03:49.047" v="0"/>
        <pc:sldMkLst>
          <pc:docMk/>
          <pc:sldMk cId="3911780580" sldId="306"/>
        </pc:sldMkLst>
        <pc:spChg chg="mod">
          <ac:chgData name="Alfred Smith" userId="3c60a3631c0db8ad" providerId="LiveId" clId="{3E6FCEEE-45EF-4824-8B2E-8DC1537EA267}" dt="2025-05-09T09:03:49.047" v="0"/>
          <ac:spMkLst>
            <pc:docMk/>
            <pc:sldMk cId="3911780580" sldId="306"/>
            <ac:spMk id="4" creationId="{2A19FFC3-F0F2-4E9F-8008-759BA1EF57C4}"/>
          </ac:spMkLst>
        </pc:spChg>
      </pc:sldChg>
      <pc:sldChg chg="modSp">
        <pc:chgData name="Alfred Smith" userId="3c60a3631c0db8ad" providerId="LiveId" clId="{3E6FCEEE-45EF-4824-8B2E-8DC1537EA267}" dt="2025-05-09T09:03:49.047" v="0"/>
        <pc:sldMkLst>
          <pc:docMk/>
          <pc:sldMk cId="3292556475" sldId="307"/>
        </pc:sldMkLst>
        <pc:spChg chg="mod">
          <ac:chgData name="Alfred Smith" userId="3c60a3631c0db8ad" providerId="LiveId" clId="{3E6FCEEE-45EF-4824-8B2E-8DC1537EA267}" dt="2025-05-09T09:03:49.047" v="0"/>
          <ac:spMkLst>
            <pc:docMk/>
            <pc:sldMk cId="3292556475" sldId="307"/>
            <ac:spMk id="4" creationId="{091617CE-97DC-4754-B700-A742CE5C7125}"/>
          </ac:spMkLst>
        </pc:spChg>
      </pc:sldChg>
      <pc:sldChg chg="modSp">
        <pc:chgData name="Alfred Smith" userId="3c60a3631c0db8ad" providerId="LiveId" clId="{3E6FCEEE-45EF-4824-8B2E-8DC1537EA267}" dt="2025-05-09T09:03:49.047" v="0"/>
        <pc:sldMkLst>
          <pc:docMk/>
          <pc:sldMk cId="84152729" sldId="308"/>
        </pc:sldMkLst>
        <pc:spChg chg="mod">
          <ac:chgData name="Alfred Smith" userId="3c60a3631c0db8ad" providerId="LiveId" clId="{3E6FCEEE-45EF-4824-8B2E-8DC1537EA267}" dt="2025-05-09T09:03:49.047" v="0"/>
          <ac:spMkLst>
            <pc:docMk/>
            <pc:sldMk cId="84152729" sldId="308"/>
            <ac:spMk id="4" creationId="{26E757AE-39C1-41D0-9315-81977D99191C}"/>
          </ac:spMkLst>
        </pc:spChg>
      </pc:sldChg>
      <pc:sldChg chg="modSp">
        <pc:chgData name="Alfred Smith" userId="3c60a3631c0db8ad" providerId="LiveId" clId="{3E6FCEEE-45EF-4824-8B2E-8DC1537EA267}" dt="2025-05-09T09:03:49.047" v="0"/>
        <pc:sldMkLst>
          <pc:docMk/>
          <pc:sldMk cId="3506904326" sldId="309"/>
        </pc:sldMkLst>
        <pc:spChg chg="mod">
          <ac:chgData name="Alfred Smith" userId="3c60a3631c0db8ad" providerId="LiveId" clId="{3E6FCEEE-45EF-4824-8B2E-8DC1537EA267}" dt="2025-05-09T09:03:49.047" v="0"/>
          <ac:spMkLst>
            <pc:docMk/>
            <pc:sldMk cId="3506904326" sldId="309"/>
            <ac:spMk id="4" creationId="{AF9B7924-FDEF-4AD6-952F-6588261C0AD0}"/>
          </ac:spMkLst>
        </pc:spChg>
      </pc:sldChg>
      <pc:sldChg chg="modSp">
        <pc:chgData name="Alfred Smith" userId="3c60a3631c0db8ad" providerId="LiveId" clId="{3E6FCEEE-45EF-4824-8B2E-8DC1537EA267}" dt="2025-05-09T09:03:49.047" v="0"/>
        <pc:sldMkLst>
          <pc:docMk/>
          <pc:sldMk cId="796794005" sldId="310"/>
        </pc:sldMkLst>
        <pc:spChg chg="mod">
          <ac:chgData name="Alfred Smith" userId="3c60a3631c0db8ad" providerId="LiveId" clId="{3E6FCEEE-45EF-4824-8B2E-8DC1537EA267}" dt="2025-05-09T09:03:49.047" v="0"/>
          <ac:spMkLst>
            <pc:docMk/>
            <pc:sldMk cId="796794005" sldId="310"/>
            <ac:spMk id="4" creationId="{C5A0BA1D-CF83-454A-98F2-25BF06FACB05}"/>
          </ac:spMkLst>
        </pc:spChg>
      </pc:sldChg>
      <pc:sldChg chg="modSp">
        <pc:chgData name="Alfred Smith" userId="3c60a3631c0db8ad" providerId="LiveId" clId="{3E6FCEEE-45EF-4824-8B2E-8DC1537EA267}" dt="2025-05-09T09:03:49.047" v="0"/>
        <pc:sldMkLst>
          <pc:docMk/>
          <pc:sldMk cId="2723166451" sldId="311"/>
        </pc:sldMkLst>
        <pc:spChg chg="mod">
          <ac:chgData name="Alfred Smith" userId="3c60a3631c0db8ad" providerId="LiveId" clId="{3E6FCEEE-45EF-4824-8B2E-8DC1537EA267}" dt="2025-05-09T09:03:49.047" v="0"/>
          <ac:spMkLst>
            <pc:docMk/>
            <pc:sldMk cId="2723166451" sldId="311"/>
            <ac:spMk id="4" creationId="{13705630-F3A3-4B16-8922-36C2C93F1E2E}"/>
          </ac:spMkLst>
        </pc:spChg>
      </pc:sldChg>
      <pc:sldChg chg="modSp">
        <pc:chgData name="Alfred Smith" userId="3c60a3631c0db8ad" providerId="LiveId" clId="{3E6FCEEE-45EF-4824-8B2E-8DC1537EA267}" dt="2025-05-09T09:03:49.047" v="0"/>
        <pc:sldMkLst>
          <pc:docMk/>
          <pc:sldMk cId="2449757091" sldId="312"/>
        </pc:sldMkLst>
        <pc:spChg chg="mod">
          <ac:chgData name="Alfred Smith" userId="3c60a3631c0db8ad" providerId="LiveId" clId="{3E6FCEEE-45EF-4824-8B2E-8DC1537EA267}" dt="2025-05-09T09:03:49.047" v="0"/>
          <ac:spMkLst>
            <pc:docMk/>
            <pc:sldMk cId="2449757091" sldId="312"/>
            <ac:spMk id="4" creationId="{DC741020-9B50-41CE-B59C-0432560FB7ED}"/>
          </ac:spMkLst>
        </pc:spChg>
      </pc:sldChg>
      <pc:sldChg chg="modSp">
        <pc:chgData name="Alfred Smith" userId="3c60a3631c0db8ad" providerId="LiveId" clId="{3E6FCEEE-45EF-4824-8B2E-8DC1537EA267}" dt="2025-05-09T09:03:49.047" v="0"/>
        <pc:sldMkLst>
          <pc:docMk/>
          <pc:sldMk cId="2949795248" sldId="313"/>
        </pc:sldMkLst>
        <pc:spChg chg="mod">
          <ac:chgData name="Alfred Smith" userId="3c60a3631c0db8ad" providerId="LiveId" clId="{3E6FCEEE-45EF-4824-8B2E-8DC1537EA267}" dt="2025-05-09T09:03:49.047" v="0"/>
          <ac:spMkLst>
            <pc:docMk/>
            <pc:sldMk cId="2949795248" sldId="313"/>
            <ac:spMk id="4" creationId="{81FAC22A-908D-46B9-8B83-7A89ACD533E3}"/>
          </ac:spMkLst>
        </pc:spChg>
      </pc:sldChg>
      <pc:sldChg chg="modSp">
        <pc:chgData name="Alfred Smith" userId="3c60a3631c0db8ad" providerId="LiveId" clId="{3E6FCEEE-45EF-4824-8B2E-8DC1537EA267}" dt="2025-05-09T09:03:49.047" v="0"/>
        <pc:sldMkLst>
          <pc:docMk/>
          <pc:sldMk cId="3689342894" sldId="314"/>
        </pc:sldMkLst>
        <pc:spChg chg="mod">
          <ac:chgData name="Alfred Smith" userId="3c60a3631c0db8ad" providerId="LiveId" clId="{3E6FCEEE-45EF-4824-8B2E-8DC1537EA267}" dt="2025-05-09T09:03:49.047" v="0"/>
          <ac:spMkLst>
            <pc:docMk/>
            <pc:sldMk cId="3689342894" sldId="314"/>
            <ac:spMk id="3" creationId="{8E416DD7-C1B1-41F0-AD92-F56E7D74C733}"/>
          </ac:spMkLst>
        </pc:spChg>
      </pc:sldChg>
      <pc:sldChg chg="modSp">
        <pc:chgData name="Alfred Smith" userId="3c60a3631c0db8ad" providerId="LiveId" clId="{3E6FCEEE-45EF-4824-8B2E-8DC1537EA267}" dt="2025-05-09T09:03:49.047" v="0"/>
        <pc:sldMkLst>
          <pc:docMk/>
          <pc:sldMk cId="502742652" sldId="315"/>
        </pc:sldMkLst>
        <pc:spChg chg="mod">
          <ac:chgData name="Alfred Smith" userId="3c60a3631c0db8ad" providerId="LiveId" clId="{3E6FCEEE-45EF-4824-8B2E-8DC1537EA267}" dt="2025-05-09T09:03:49.047" v="0"/>
          <ac:spMkLst>
            <pc:docMk/>
            <pc:sldMk cId="502742652" sldId="315"/>
            <ac:spMk id="4" creationId="{78B3119C-96E1-4B9D-8D3D-F28988457E7A}"/>
          </ac:spMkLst>
        </pc:spChg>
      </pc:sldChg>
      <pc:sldChg chg="modSp">
        <pc:chgData name="Alfred Smith" userId="3c60a3631c0db8ad" providerId="LiveId" clId="{3E6FCEEE-45EF-4824-8B2E-8DC1537EA267}" dt="2025-05-09T09:03:49.047" v="0"/>
        <pc:sldMkLst>
          <pc:docMk/>
          <pc:sldMk cId="3905496348" sldId="316"/>
        </pc:sldMkLst>
        <pc:spChg chg="mod">
          <ac:chgData name="Alfred Smith" userId="3c60a3631c0db8ad" providerId="LiveId" clId="{3E6FCEEE-45EF-4824-8B2E-8DC1537EA267}" dt="2025-05-09T09:03:49.047" v="0"/>
          <ac:spMkLst>
            <pc:docMk/>
            <pc:sldMk cId="3905496348" sldId="316"/>
            <ac:spMk id="4" creationId="{CF829023-75BD-4D77-801F-D10E4A8A1481}"/>
          </ac:spMkLst>
        </pc:spChg>
      </pc:sldChg>
      <pc:sldChg chg="modSp">
        <pc:chgData name="Alfred Smith" userId="3c60a3631c0db8ad" providerId="LiveId" clId="{3E6FCEEE-45EF-4824-8B2E-8DC1537EA267}" dt="2025-05-09T09:03:49.047" v="0"/>
        <pc:sldMkLst>
          <pc:docMk/>
          <pc:sldMk cId="2830884949" sldId="317"/>
        </pc:sldMkLst>
        <pc:spChg chg="mod">
          <ac:chgData name="Alfred Smith" userId="3c60a3631c0db8ad" providerId="LiveId" clId="{3E6FCEEE-45EF-4824-8B2E-8DC1537EA267}" dt="2025-05-09T09:03:49.047" v="0"/>
          <ac:spMkLst>
            <pc:docMk/>
            <pc:sldMk cId="2830884949" sldId="317"/>
            <ac:spMk id="4" creationId="{9EC4EFD8-9457-42E1-878A-166C1FC050FC}"/>
          </ac:spMkLst>
        </pc:spChg>
      </pc:sldChg>
      <pc:sldChg chg="modSp">
        <pc:chgData name="Alfred Smith" userId="3c60a3631c0db8ad" providerId="LiveId" clId="{3E6FCEEE-45EF-4824-8B2E-8DC1537EA267}" dt="2025-05-09T09:03:49.047" v="0"/>
        <pc:sldMkLst>
          <pc:docMk/>
          <pc:sldMk cId="4018049754" sldId="318"/>
        </pc:sldMkLst>
        <pc:spChg chg="mod">
          <ac:chgData name="Alfred Smith" userId="3c60a3631c0db8ad" providerId="LiveId" clId="{3E6FCEEE-45EF-4824-8B2E-8DC1537EA267}" dt="2025-05-09T09:03:49.047" v="0"/>
          <ac:spMkLst>
            <pc:docMk/>
            <pc:sldMk cId="4018049754" sldId="318"/>
            <ac:spMk id="4" creationId="{E55DD950-540F-46E8-934C-3148EA162AF9}"/>
          </ac:spMkLst>
        </pc:spChg>
      </pc:sldChg>
    </pc:docChg>
  </pc:docChgLst>
  <pc:docChgLst>
    <pc:chgData name="dhondup tsering" userId="425dcc2034446b72" providerId="LiveId" clId="{A2559F9E-E1F2-4EAB-9D30-192A59BCFB7C}"/>
    <pc:docChg chg="modSld">
      <pc:chgData name="dhondup tsering" userId="425dcc2034446b72" providerId="LiveId" clId="{A2559F9E-E1F2-4EAB-9D30-192A59BCFB7C}" dt="2021-09-09T05:51:27.260" v="100"/>
      <pc:docMkLst>
        <pc:docMk/>
      </pc:docMkLst>
      <pc:sldChg chg="addSp delSp modSp">
        <pc:chgData name="dhondup tsering" userId="425dcc2034446b72" providerId="LiveId" clId="{A2559F9E-E1F2-4EAB-9D30-192A59BCFB7C}" dt="2021-09-09T04:40:32.909" v="2"/>
        <pc:sldMkLst>
          <pc:docMk/>
          <pc:sldMk cId="3348757415" sldId="256"/>
        </pc:sldMkLst>
      </pc:sldChg>
      <pc:sldChg chg="addSp delSp modSp">
        <pc:chgData name="dhondup tsering" userId="425dcc2034446b72" providerId="LiveId" clId="{A2559F9E-E1F2-4EAB-9D30-192A59BCFB7C}" dt="2021-09-09T04:45:00.071" v="8"/>
        <pc:sldMkLst>
          <pc:docMk/>
          <pc:sldMk cId="525752733" sldId="258"/>
        </pc:sldMkLst>
      </pc:sldChg>
      <pc:sldChg chg="addSp delSp modSp">
        <pc:chgData name="dhondup tsering" userId="425dcc2034446b72" providerId="LiveId" clId="{A2559F9E-E1F2-4EAB-9D30-192A59BCFB7C}" dt="2021-09-09T04:46:20.392" v="11"/>
        <pc:sldMkLst>
          <pc:docMk/>
          <pc:sldMk cId="2044568653" sldId="281"/>
        </pc:sldMkLst>
      </pc:sldChg>
      <pc:sldChg chg="addSp delSp modSp">
        <pc:chgData name="dhondup tsering" userId="425dcc2034446b72" providerId="LiveId" clId="{A2559F9E-E1F2-4EAB-9D30-192A59BCFB7C}" dt="2021-09-09T04:49:05.563" v="15"/>
        <pc:sldMkLst>
          <pc:docMk/>
          <pc:sldMk cId="3681266347" sldId="282"/>
        </pc:sldMkLst>
      </pc:sldChg>
      <pc:sldChg chg="addSp delSp modSp">
        <pc:chgData name="dhondup tsering" userId="425dcc2034446b72" providerId="LiveId" clId="{A2559F9E-E1F2-4EAB-9D30-192A59BCFB7C}" dt="2021-09-09T04:55:05.159" v="19"/>
        <pc:sldMkLst>
          <pc:docMk/>
          <pc:sldMk cId="26953390" sldId="283"/>
        </pc:sldMkLst>
      </pc:sldChg>
      <pc:sldChg chg="addSp delSp modSp">
        <pc:chgData name="dhondup tsering" userId="425dcc2034446b72" providerId="LiveId" clId="{A2559F9E-E1F2-4EAB-9D30-192A59BCFB7C}" dt="2021-09-09T04:57:03.680" v="22"/>
        <pc:sldMkLst>
          <pc:docMk/>
          <pc:sldMk cId="2872476414" sldId="284"/>
        </pc:sldMkLst>
      </pc:sldChg>
      <pc:sldChg chg="addSp modSp">
        <pc:chgData name="dhondup tsering" userId="425dcc2034446b72" providerId="LiveId" clId="{A2559F9E-E1F2-4EAB-9D30-192A59BCFB7C}" dt="2021-09-09T04:57:36.462" v="23"/>
        <pc:sldMkLst>
          <pc:docMk/>
          <pc:sldMk cId="2342427813" sldId="285"/>
        </pc:sldMkLst>
      </pc:sldChg>
      <pc:sldChg chg="addSp delSp modSp">
        <pc:chgData name="dhondup tsering" userId="425dcc2034446b72" providerId="LiveId" clId="{A2559F9E-E1F2-4EAB-9D30-192A59BCFB7C}" dt="2021-09-09T05:00:33.781" v="28"/>
        <pc:sldMkLst>
          <pc:docMk/>
          <pc:sldMk cId="2223752114" sldId="286"/>
        </pc:sldMkLst>
      </pc:sldChg>
      <pc:sldChg chg="addSp delSp modSp">
        <pc:chgData name="dhondup tsering" userId="425dcc2034446b72" providerId="LiveId" clId="{A2559F9E-E1F2-4EAB-9D30-192A59BCFB7C}" dt="2021-09-09T05:04:11.018" v="33"/>
        <pc:sldMkLst>
          <pc:docMk/>
          <pc:sldMk cId="680484570" sldId="287"/>
        </pc:sldMkLst>
      </pc:sldChg>
      <pc:sldChg chg="addSp delSp modSp">
        <pc:chgData name="dhondup tsering" userId="425dcc2034446b72" providerId="LiveId" clId="{A2559F9E-E1F2-4EAB-9D30-192A59BCFB7C}" dt="2021-09-09T05:06:08.468" v="37"/>
        <pc:sldMkLst>
          <pc:docMk/>
          <pc:sldMk cId="1123929638" sldId="288"/>
        </pc:sldMkLst>
      </pc:sldChg>
      <pc:sldChg chg="addSp delSp modSp">
        <pc:chgData name="dhondup tsering" userId="425dcc2034446b72" providerId="LiveId" clId="{A2559F9E-E1F2-4EAB-9D30-192A59BCFB7C}" dt="2021-09-09T05:08:05.827" v="43"/>
        <pc:sldMkLst>
          <pc:docMk/>
          <pc:sldMk cId="1206678836" sldId="289"/>
        </pc:sldMkLst>
      </pc:sldChg>
      <pc:sldChg chg="addSp delSp modSp">
        <pc:chgData name="dhondup tsering" userId="425dcc2034446b72" providerId="LiveId" clId="{A2559F9E-E1F2-4EAB-9D30-192A59BCFB7C}" dt="2021-09-09T05:09:19.350" v="45"/>
        <pc:sldMkLst>
          <pc:docMk/>
          <pc:sldMk cId="3289899634" sldId="290"/>
        </pc:sldMkLst>
      </pc:sldChg>
      <pc:sldChg chg="addSp delSp modSp">
        <pc:chgData name="dhondup tsering" userId="425dcc2034446b72" providerId="LiveId" clId="{A2559F9E-E1F2-4EAB-9D30-192A59BCFB7C}" dt="2021-09-09T05:11:40.955" v="49"/>
        <pc:sldMkLst>
          <pc:docMk/>
          <pc:sldMk cId="66364055" sldId="291"/>
        </pc:sldMkLst>
      </pc:sldChg>
      <pc:sldChg chg="addSp delSp modSp">
        <pc:chgData name="dhondup tsering" userId="425dcc2034446b72" providerId="LiveId" clId="{A2559F9E-E1F2-4EAB-9D30-192A59BCFB7C}" dt="2021-09-09T05:14:52.907" v="53"/>
        <pc:sldMkLst>
          <pc:docMk/>
          <pc:sldMk cId="768309068" sldId="292"/>
        </pc:sldMkLst>
      </pc:sldChg>
      <pc:sldChg chg="addSp delSp modSp">
        <pc:chgData name="dhondup tsering" userId="425dcc2034446b72" providerId="LiveId" clId="{A2559F9E-E1F2-4EAB-9D30-192A59BCFB7C}" dt="2021-09-09T05:40:28.394" v="84"/>
        <pc:sldMkLst>
          <pc:docMk/>
          <pc:sldMk cId="1272472953" sldId="293"/>
        </pc:sldMkLst>
      </pc:sldChg>
      <pc:sldChg chg="addSp delSp modSp">
        <pc:chgData name="dhondup tsering" userId="425dcc2034446b72" providerId="LiveId" clId="{A2559F9E-E1F2-4EAB-9D30-192A59BCFB7C}" dt="2021-09-09T05:42:09.713" v="86"/>
        <pc:sldMkLst>
          <pc:docMk/>
          <pc:sldMk cId="3592805693" sldId="294"/>
        </pc:sldMkLst>
      </pc:sldChg>
      <pc:sldChg chg="addSp delSp modSp">
        <pc:chgData name="dhondup tsering" userId="425dcc2034446b72" providerId="LiveId" clId="{A2559F9E-E1F2-4EAB-9D30-192A59BCFB7C}" dt="2021-09-09T05:45:00.182" v="93"/>
        <pc:sldMkLst>
          <pc:docMk/>
          <pc:sldMk cId="3256631608" sldId="295"/>
        </pc:sldMkLst>
      </pc:sldChg>
      <pc:sldChg chg="addSp delSp modSp">
        <pc:chgData name="dhondup tsering" userId="425dcc2034446b72" providerId="LiveId" clId="{A2559F9E-E1F2-4EAB-9D30-192A59BCFB7C}" dt="2021-09-09T05:49:08.779" v="97"/>
        <pc:sldMkLst>
          <pc:docMk/>
          <pc:sldMk cId="105009278" sldId="296"/>
        </pc:sldMkLst>
      </pc:sldChg>
      <pc:sldChg chg="addSp delSp modSp">
        <pc:chgData name="dhondup tsering" userId="425dcc2034446b72" providerId="LiveId" clId="{A2559F9E-E1F2-4EAB-9D30-192A59BCFB7C}" dt="2021-09-09T05:51:27.260" v="100"/>
        <pc:sldMkLst>
          <pc:docMk/>
          <pc:sldMk cId="3327585472" sldId="297"/>
        </pc:sldMkLst>
      </pc:sldChg>
      <pc:sldChg chg="addSp delSp modSp">
        <pc:chgData name="dhondup tsering" userId="425dcc2034446b72" providerId="LiveId" clId="{A2559F9E-E1F2-4EAB-9D30-192A59BCFB7C}" dt="2021-09-09T05:18:14.311" v="55"/>
        <pc:sldMkLst>
          <pc:docMk/>
          <pc:sldMk cId="2069662874" sldId="298"/>
        </pc:sldMkLst>
      </pc:sldChg>
      <pc:sldChg chg="addSp delSp modSp">
        <pc:chgData name="dhondup tsering" userId="425dcc2034446b72" providerId="LiveId" clId="{A2559F9E-E1F2-4EAB-9D30-192A59BCFB7C}" dt="2021-09-09T05:20:34.382" v="59"/>
        <pc:sldMkLst>
          <pc:docMk/>
          <pc:sldMk cId="721879935" sldId="299"/>
        </pc:sldMkLst>
      </pc:sldChg>
      <pc:sldChg chg="addSp delSp modSp">
        <pc:chgData name="dhondup tsering" userId="425dcc2034446b72" providerId="LiveId" clId="{A2559F9E-E1F2-4EAB-9D30-192A59BCFB7C}" dt="2021-09-09T05:27:39.847" v="72"/>
        <pc:sldMkLst>
          <pc:docMk/>
          <pc:sldMk cId="1788282103" sldId="300"/>
        </pc:sldMkLst>
      </pc:sldChg>
      <pc:sldChg chg="addSp modSp">
        <pc:chgData name="dhondup tsering" userId="425dcc2034446b72" providerId="LiveId" clId="{A2559F9E-E1F2-4EAB-9D30-192A59BCFB7C}" dt="2021-09-09T05:28:57.881" v="73"/>
        <pc:sldMkLst>
          <pc:docMk/>
          <pc:sldMk cId="712373231" sldId="301"/>
        </pc:sldMkLst>
      </pc:sldChg>
      <pc:sldChg chg="addSp delSp modSp">
        <pc:chgData name="dhondup tsering" userId="425dcc2034446b72" providerId="LiveId" clId="{A2559F9E-E1F2-4EAB-9D30-192A59BCFB7C}" dt="2021-09-09T05:34:42.401" v="78"/>
        <pc:sldMkLst>
          <pc:docMk/>
          <pc:sldMk cId="875797209" sldId="302"/>
        </pc:sldMkLst>
      </pc:sldChg>
    </pc:docChg>
  </pc:docChgLst>
  <pc:docChgLst>
    <pc:chgData name="Alfred Smith" userId="3c60a3631c0db8ad" providerId="LiveId" clId="{BF5337E1-374A-4760-A183-940442C2E150}"/>
    <pc:docChg chg="custSel modSld">
      <pc:chgData name="Alfred Smith" userId="3c60a3631c0db8ad" providerId="LiveId" clId="{BF5337E1-374A-4760-A183-940442C2E150}" dt="2024-07-01T13:30:08.622" v="3" actId="1076"/>
      <pc:docMkLst>
        <pc:docMk/>
      </pc:docMkLst>
      <pc:sldChg chg="addSp delSp modSp mod">
        <pc:chgData name="Alfred Smith" userId="3c60a3631c0db8ad" providerId="LiveId" clId="{BF5337E1-374A-4760-A183-940442C2E150}" dt="2024-07-01T13:29:33.391" v="1"/>
        <pc:sldMkLst>
          <pc:docMk/>
          <pc:sldMk cId="625493193" sldId="303"/>
        </pc:sldMkLst>
      </pc:sldChg>
      <pc:sldChg chg="addSp modSp mod">
        <pc:chgData name="Alfred Smith" userId="3c60a3631c0db8ad" providerId="LiveId" clId="{BF5337E1-374A-4760-A183-940442C2E150}" dt="2024-07-01T13:30:08.622" v="3" actId="1076"/>
        <pc:sldMkLst>
          <pc:docMk/>
          <pc:sldMk cId="485007807" sldId="305"/>
        </pc:sldMkLst>
      </pc:sldChg>
    </pc:docChg>
  </pc:docChgLst>
  <pc:docChgLst>
    <pc:chgData name="Leonie Smith" userId="fed1330f33f5650e" providerId="LiveId" clId="{D3020B94-3830-45FC-9C80-4C6792079881}"/>
    <pc:docChg chg="custSel addSld modSld sldOrd">
      <pc:chgData name="Leonie Smith" userId="fed1330f33f5650e" providerId="LiveId" clId="{D3020B94-3830-45FC-9C80-4C6792079881}" dt="2022-03-28T12:26:29.578" v="132" actId="20577"/>
      <pc:docMkLst>
        <pc:docMk/>
      </pc:docMkLst>
      <pc:sldChg chg="modSp mod">
        <pc:chgData name="Leonie Smith" userId="fed1330f33f5650e" providerId="LiveId" clId="{D3020B94-3830-45FC-9C80-4C6792079881}" dt="2022-03-28T12:23:55.567" v="107" actId="403"/>
        <pc:sldMkLst>
          <pc:docMk/>
          <pc:sldMk cId="3348757415" sldId="256"/>
        </pc:sldMkLst>
      </pc:sldChg>
      <pc:sldChg chg="addSp delSp modSp mod">
        <pc:chgData name="Leonie Smith" userId="fed1330f33f5650e" providerId="LiveId" clId="{D3020B94-3830-45FC-9C80-4C6792079881}" dt="2022-03-28T12:18:59.103" v="74" actId="21"/>
        <pc:sldMkLst>
          <pc:docMk/>
          <pc:sldMk cId="625493193" sldId="303"/>
        </pc:sldMkLst>
      </pc:sldChg>
      <pc:sldChg chg="addSp modSp new mod">
        <pc:chgData name="Leonie Smith" userId="fed1330f33f5650e" providerId="LiveId" clId="{D3020B94-3830-45FC-9C80-4C6792079881}" dt="2022-03-28T12:24:25.790" v="110" actId="207"/>
        <pc:sldMkLst>
          <pc:docMk/>
          <pc:sldMk cId="3699564050" sldId="304"/>
        </pc:sldMkLst>
      </pc:sldChg>
      <pc:sldChg chg="addSp modSp add ord">
        <pc:chgData name="Leonie Smith" userId="fed1330f33f5650e" providerId="LiveId" clId="{D3020B94-3830-45FC-9C80-4C6792079881}" dt="2022-03-28T12:24:35.229" v="111"/>
        <pc:sldMkLst>
          <pc:docMk/>
          <pc:sldMk cId="485007807" sldId="305"/>
        </pc:sldMkLst>
      </pc:sldChg>
      <pc:sldChg chg="addSp modSp add mod ord">
        <pc:chgData name="Leonie Smith" userId="fed1330f33f5650e" providerId="LiveId" clId="{D3020B94-3830-45FC-9C80-4C6792079881}" dt="2022-03-28T12:24:45.861" v="112" actId="20577"/>
        <pc:sldMkLst>
          <pc:docMk/>
          <pc:sldMk cId="3911780580" sldId="306"/>
        </pc:sldMkLst>
      </pc:sldChg>
      <pc:sldChg chg="addSp modSp add mod ord">
        <pc:chgData name="Leonie Smith" userId="fed1330f33f5650e" providerId="LiveId" clId="{D3020B94-3830-45FC-9C80-4C6792079881}" dt="2022-03-28T12:24:51.324" v="113" actId="20577"/>
        <pc:sldMkLst>
          <pc:docMk/>
          <pc:sldMk cId="3292556475" sldId="307"/>
        </pc:sldMkLst>
      </pc:sldChg>
      <pc:sldChg chg="addSp modSp add mod ord">
        <pc:chgData name="Leonie Smith" userId="fed1330f33f5650e" providerId="LiveId" clId="{D3020B94-3830-45FC-9C80-4C6792079881}" dt="2022-03-28T12:24:59.561" v="114" actId="20577"/>
        <pc:sldMkLst>
          <pc:docMk/>
          <pc:sldMk cId="84152729" sldId="308"/>
        </pc:sldMkLst>
      </pc:sldChg>
      <pc:sldChg chg="addSp modSp add mod ord">
        <pc:chgData name="Leonie Smith" userId="fed1330f33f5650e" providerId="LiveId" clId="{D3020B94-3830-45FC-9C80-4C6792079881}" dt="2022-03-28T12:25:07.328" v="115" actId="20577"/>
        <pc:sldMkLst>
          <pc:docMk/>
          <pc:sldMk cId="3506904326" sldId="309"/>
        </pc:sldMkLst>
      </pc:sldChg>
      <pc:sldChg chg="addSp modSp add mod ord">
        <pc:chgData name="Leonie Smith" userId="fed1330f33f5650e" providerId="LiveId" clId="{D3020B94-3830-45FC-9C80-4C6792079881}" dt="2022-03-28T12:25:13.649" v="116" actId="20577"/>
        <pc:sldMkLst>
          <pc:docMk/>
          <pc:sldMk cId="796794005" sldId="310"/>
        </pc:sldMkLst>
      </pc:sldChg>
      <pc:sldChg chg="addSp modSp add mod ord">
        <pc:chgData name="Leonie Smith" userId="fed1330f33f5650e" providerId="LiveId" clId="{D3020B94-3830-45FC-9C80-4C6792079881}" dt="2022-03-28T12:25:21.649" v="118" actId="20577"/>
        <pc:sldMkLst>
          <pc:docMk/>
          <pc:sldMk cId="2723166451" sldId="311"/>
        </pc:sldMkLst>
      </pc:sldChg>
      <pc:sldChg chg="addSp modSp add mod ord">
        <pc:chgData name="Leonie Smith" userId="fed1330f33f5650e" providerId="LiveId" clId="{D3020B94-3830-45FC-9C80-4C6792079881}" dt="2022-03-28T12:25:29.455" v="120" actId="20577"/>
        <pc:sldMkLst>
          <pc:docMk/>
          <pc:sldMk cId="2449757091" sldId="312"/>
        </pc:sldMkLst>
      </pc:sldChg>
      <pc:sldChg chg="addSp modSp add mod ord">
        <pc:chgData name="Leonie Smith" userId="fed1330f33f5650e" providerId="LiveId" clId="{D3020B94-3830-45FC-9C80-4C6792079881}" dt="2022-03-28T12:25:37.430" v="122" actId="20577"/>
        <pc:sldMkLst>
          <pc:docMk/>
          <pc:sldMk cId="2949795248" sldId="313"/>
        </pc:sldMkLst>
      </pc:sldChg>
      <pc:sldChg chg="addSp modSp add mod ord">
        <pc:chgData name="Leonie Smith" userId="fed1330f33f5650e" providerId="LiveId" clId="{D3020B94-3830-45FC-9C80-4C6792079881}" dt="2022-03-28T12:25:46.139" v="124" actId="20577"/>
        <pc:sldMkLst>
          <pc:docMk/>
          <pc:sldMk cId="3689342894" sldId="314"/>
        </pc:sldMkLst>
      </pc:sldChg>
      <pc:sldChg chg="addSp modSp add mod ord">
        <pc:chgData name="Leonie Smith" userId="fed1330f33f5650e" providerId="LiveId" clId="{D3020B94-3830-45FC-9C80-4C6792079881}" dt="2022-03-28T12:25:57.582" v="126" actId="20577"/>
        <pc:sldMkLst>
          <pc:docMk/>
          <pc:sldMk cId="502742652" sldId="315"/>
        </pc:sldMkLst>
      </pc:sldChg>
      <pc:sldChg chg="addSp modSp add mod ord">
        <pc:chgData name="Leonie Smith" userId="fed1330f33f5650e" providerId="LiveId" clId="{D3020B94-3830-45FC-9C80-4C6792079881}" dt="2022-03-28T12:26:10.531" v="128" actId="20577"/>
        <pc:sldMkLst>
          <pc:docMk/>
          <pc:sldMk cId="3905496348" sldId="316"/>
        </pc:sldMkLst>
      </pc:sldChg>
      <pc:sldChg chg="addSp modSp add mod ord">
        <pc:chgData name="Leonie Smith" userId="fed1330f33f5650e" providerId="LiveId" clId="{D3020B94-3830-45FC-9C80-4C6792079881}" dt="2022-03-28T12:26:22.026" v="130" actId="20577"/>
        <pc:sldMkLst>
          <pc:docMk/>
          <pc:sldMk cId="2830884949" sldId="317"/>
        </pc:sldMkLst>
      </pc:sldChg>
      <pc:sldChg chg="addSp modSp add mod ord">
        <pc:chgData name="Leonie Smith" userId="fed1330f33f5650e" providerId="LiveId" clId="{D3020B94-3830-45FC-9C80-4C6792079881}" dt="2022-03-28T12:26:29.578" v="132" actId="20577"/>
        <pc:sldMkLst>
          <pc:docMk/>
          <pc:sldMk cId="4018049754" sldId="318"/>
        </pc:sldMkLst>
      </pc:sldChg>
    </pc:docChg>
  </pc:docChgLst>
  <pc:docChgLst>
    <pc:chgData name="Leonie Smith" userId="fed1330f33f5650e" providerId="LiveId" clId="{DDDD8843-EDB7-4EFF-9345-5EB24309CDD7}"/>
    <pc:docChg chg="custSel addSld delSld modSld sldOrd">
      <pc:chgData name="Leonie Smith" userId="fed1330f33f5650e" providerId="LiveId" clId="{DDDD8843-EDB7-4EFF-9345-5EB24309CDD7}" dt="2022-02-16T08:12:08.449" v="55" actId="20577"/>
      <pc:docMkLst>
        <pc:docMk/>
      </pc:docMkLst>
      <pc:sldChg chg="addSp delSp modSp">
        <pc:chgData name="Leonie Smith" userId="fed1330f33f5650e" providerId="LiveId" clId="{DDDD8843-EDB7-4EFF-9345-5EB24309CDD7}" dt="2022-02-16T06:55:08.876" v="8"/>
        <pc:sldMkLst>
          <pc:docMk/>
          <pc:sldMk cId="525752733" sldId="258"/>
        </pc:sldMkLst>
      </pc:sldChg>
      <pc:sldChg chg="addSp delSp modSp">
        <pc:chgData name="Leonie Smith" userId="fed1330f33f5650e" providerId="LiveId" clId="{DDDD8843-EDB7-4EFF-9345-5EB24309CDD7}" dt="2022-02-16T08:08:54.848" v="48"/>
        <pc:sldMkLst>
          <pc:docMk/>
          <pc:sldMk cId="2872476414" sldId="284"/>
        </pc:sldMkLst>
      </pc:sldChg>
      <pc:sldChg chg="del">
        <pc:chgData name="Leonie Smith" userId="fed1330f33f5650e" providerId="LiveId" clId="{DDDD8843-EDB7-4EFF-9345-5EB24309CDD7}" dt="2022-02-16T08:07:36.307" v="44" actId="47"/>
        <pc:sldMkLst>
          <pc:docMk/>
          <pc:sldMk cId="2342427813" sldId="285"/>
        </pc:sldMkLst>
      </pc:sldChg>
      <pc:sldChg chg="addSp delSp modSp del">
        <pc:chgData name="Leonie Smith" userId="fed1330f33f5650e" providerId="LiveId" clId="{DDDD8843-EDB7-4EFF-9345-5EB24309CDD7}" dt="2022-02-16T08:07:39.338" v="45" actId="47"/>
        <pc:sldMkLst>
          <pc:docMk/>
          <pc:sldMk cId="2223752114" sldId="286"/>
        </pc:sldMkLst>
      </pc:sldChg>
      <pc:sldChg chg="addSp delSp modSp del">
        <pc:chgData name="Leonie Smith" userId="fed1330f33f5650e" providerId="LiveId" clId="{DDDD8843-EDB7-4EFF-9345-5EB24309CDD7}" dt="2022-02-16T08:07:42.802" v="46" actId="47"/>
        <pc:sldMkLst>
          <pc:docMk/>
          <pc:sldMk cId="680484570" sldId="287"/>
        </pc:sldMkLst>
      </pc:sldChg>
      <pc:sldChg chg="del">
        <pc:chgData name="Leonie Smith" userId="fed1330f33f5650e" providerId="LiveId" clId="{DDDD8843-EDB7-4EFF-9345-5EB24309CDD7}" dt="2022-02-16T08:07:44.427" v="47" actId="47"/>
        <pc:sldMkLst>
          <pc:docMk/>
          <pc:sldMk cId="1123929638" sldId="288"/>
        </pc:sldMkLst>
      </pc:sldChg>
      <pc:sldChg chg="addSp delSp modSp">
        <pc:chgData name="Leonie Smith" userId="fed1330f33f5650e" providerId="LiveId" clId="{DDDD8843-EDB7-4EFF-9345-5EB24309CDD7}" dt="2022-02-16T07:05:50.157" v="18"/>
        <pc:sldMkLst>
          <pc:docMk/>
          <pc:sldMk cId="66364055" sldId="291"/>
        </pc:sldMkLst>
      </pc:sldChg>
      <pc:sldChg chg="addSp delSp modSp">
        <pc:chgData name="Leonie Smith" userId="fed1330f33f5650e" providerId="LiveId" clId="{DDDD8843-EDB7-4EFF-9345-5EB24309CDD7}" dt="2022-02-16T07:06:58.566" v="19"/>
        <pc:sldMkLst>
          <pc:docMk/>
          <pc:sldMk cId="768309068" sldId="292"/>
        </pc:sldMkLst>
      </pc:sldChg>
      <pc:sldChg chg="addSp delSp modSp">
        <pc:chgData name="Leonie Smith" userId="fed1330f33f5650e" providerId="LiveId" clId="{DDDD8843-EDB7-4EFF-9345-5EB24309CDD7}" dt="2022-02-16T08:01:18.327" v="26"/>
        <pc:sldMkLst>
          <pc:docMk/>
          <pc:sldMk cId="1272472953" sldId="293"/>
        </pc:sldMkLst>
      </pc:sldChg>
      <pc:sldChg chg="del">
        <pc:chgData name="Leonie Smith" userId="fed1330f33f5650e" providerId="LiveId" clId="{DDDD8843-EDB7-4EFF-9345-5EB24309CDD7}" dt="2022-02-16T08:04:39.815" v="40" actId="47"/>
        <pc:sldMkLst>
          <pc:docMk/>
          <pc:sldMk cId="3592805693" sldId="294"/>
        </pc:sldMkLst>
      </pc:sldChg>
      <pc:sldChg chg="del">
        <pc:chgData name="Leonie Smith" userId="fed1330f33f5650e" providerId="LiveId" clId="{DDDD8843-EDB7-4EFF-9345-5EB24309CDD7}" dt="2022-02-16T08:04:41.929" v="41" actId="47"/>
        <pc:sldMkLst>
          <pc:docMk/>
          <pc:sldMk cId="3256631608" sldId="295"/>
        </pc:sldMkLst>
      </pc:sldChg>
      <pc:sldChg chg="del">
        <pc:chgData name="Leonie Smith" userId="fed1330f33f5650e" providerId="LiveId" clId="{DDDD8843-EDB7-4EFF-9345-5EB24309CDD7}" dt="2022-02-16T08:04:43.588" v="42" actId="47"/>
        <pc:sldMkLst>
          <pc:docMk/>
          <pc:sldMk cId="105009278" sldId="296"/>
        </pc:sldMkLst>
      </pc:sldChg>
      <pc:sldChg chg="del">
        <pc:chgData name="Leonie Smith" userId="fed1330f33f5650e" providerId="LiveId" clId="{DDDD8843-EDB7-4EFF-9345-5EB24309CDD7}" dt="2022-02-16T08:04:45.015" v="43" actId="47"/>
        <pc:sldMkLst>
          <pc:docMk/>
          <pc:sldMk cId="3327585472" sldId="297"/>
        </pc:sldMkLst>
      </pc:sldChg>
      <pc:sldChg chg="addSp delSp modSp del">
        <pc:chgData name="Leonie Smith" userId="fed1330f33f5650e" providerId="LiveId" clId="{DDDD8843-EDB7-4EFF-9345-5EB24309CDD7}" dt="2022-02-16T07:08:23.019" v="21" actId="2696"/>
        <pc:sldMkLst>
          <pc:docMk/>
          <pc:sldMk cId="2069662874" sldId="298"/>
        </pc:sldMkLst>
      </pc:sldChg>
      <pc:sldChg chg="addSp delSp modSp">
        <pc:chgData name="Leonie Smith" userId="fed1330f33f5650e" providerId="LiveId" clId="{DDDD8843-EDB7-4EFF-9345-5EB24309CDD7}" dt="2022-02-16T07:57:23.045" v="22"/>
        <pc:sldMkLst>
          <pc:docMk/>
          <pc:sldMk cId="721879935" sldId="299"/>
        </pc:sldMkLst>
      </pc:sldChg>
      <pc:sldChg chg="addSp delSp modSp mod">
        <pc:chgData name="Leonie Smith" userId="fed1330f33f5650e" providerId="LiveId" clId="{DDDD8843-EDB7-4EFF-9345-5EB24309CDD7}" dt="2022-02-16T08:02:21.126" v="36" actId="20577"/>
        <pc:sldMkLst>
          <pc:docMk/>
          <pc:sldMk cId="1788282103" sldId="300"/>
        </pc:sldMkLst>
      </pc:sldChg>
      <pc:sldChg chg="del">
        <pc:chgData name="Leonie Smith" userId="fed1330f33f5650e" providerId="LiveId" clId="{DDDD8843-EDB7-4EFF-9345-5EB24309CDD7}" dt="2022-02-16T08:02:27.823" v="37" actId="47"/>
        <pc:sldMkLst>
          <pc:docMk/>
          <pc:sldMk cId="712373231" sldId="301"/>
        </pc:sldMkLst>
      </pc:sldChg>
      <pc:sldChg chg="addSp delSp modSp">
        <pc:chgData name="Leonie Smith" userId="fed1330f33f5650e" providerId="LiveId" clId="{DDDD8843-EDB7-4EFF-9345-5EB24309CDD7}" dt="2022-02-16T08:04:02.940" v="39"/>
        <pc:sldMkLst>
          <pc:docMk/>
          <pc:sldMk cId="875797209" sldId="302"/>
        </pc:sldMkLst>
      </pc:sldChg>
      <pc:sldChg chg="addSp modSp new mod ord modNotesTx">
        <pc:chgData name="Leonie Smith" userId="fed1330f33f5650e" providerId="LiveId" clId="{DDDD8843-EDB7-4EFF-9345-5EB24309CDD7}" dt="2022-02-16T08:12:08.449" v="55" actId="20577"/>
        <pc:sldMkLst>
          <pc:docMk/>
          <pc:sldMk cId="625493193" sldId="303"/>
        </pc:sldMkLst>
      </pc:sldChg>
      <pc:sldChg chg="new del">
        <pc:chgData name="Leonie Smith" userId="fed1330f33f5650e" providerId="LiveId" clId="{DDDD8843-EDB7-4EFF-9345-5EB24309CDD7}" dt="2022-02-16T08:02:14.065" v="27" actId="47"/>
        <pc:sldMkLst>
          <pc:docMk/>
          <pc:sldMk cId="405710698" sldId="304"/>
        </pc:sldMkLst>
      </pc:sldChg>
    </pc:docChg>
  </pc:docChgLst>
  <pc:docChgLst>
    <pc:chgData name="Leonie Smith" userId="fed1330f33f5650e" providerId="LiveId" clId="{EAE6954F-01F7-4DDD-91A6-F9B5A695FD09}"/>
    <pc:docChg chg="modSld">
      <pc:chgData name="Leonie Smith" userId="fed1330f33f5650e" providerId="LiveId" clId="{EAE6954F-01F7-4DDD-91A6-F9B5A695FD09}" dt="2021-12-10T07:28:34.787" v="0"/>
      <pc:docMkLst>
        <pc:docMk/>
      </pc:docMkLst>
      <pc:sldChg chg="modNotesTx">
        <pc:chgData name="Leonie Smith" userId="fed1330f33f5650e" providerId="LiveId" clId="{EAE6954F-01F7-4DDD-91A6-F9B5A695FD09}" dt="2021-12-10T07:28:34.787" v="0"/>
        <pc:sldMkLst>
          <pc:docMk/>
          <pc:sldMk cId="3348757415" sldId="256"/>
        </pc:sldMkLst>
      </pc:sldChg>
    </pc:docChg>
  </pc:docChgLst>
  <pc:docChgLst>
    <pc:chgData name="Alfred Smith" userId="3c60a3631c0db8ad" providerId="LiveId" clId="{3042802F-B6E5-47FF-936B-018F7D4B416C}"/>
    <pc:docChg chg="custSel modSld">
      <pc:chgData name="Alfred Smith" userId="3c60a3631c0db8ad" providerId="LiveId" clId="{3042802F-B6E5-47FF-936B-018F7D4B416C}" dt="2025-03-31T10:23:40.107" v="30"/>
      <pc:docMkLst>
        <pc:docMk/>
      </pc:docMkLst>
      <pc:sldChg chg="addSp delSp modSp mod">
        <pc:chgData name="Alfred Smith" userId="3c60a3631c0db8ad" providerId="LiveId" clId="{3042802F-B6E5-47FF-936B-018F7D4B416C}" dt="2025-03-31T10:21:26.506" v="5"/>
        <pc:sldMkLst>
          <pc:docMk/>
          <pc:sldMk cId="525752733" sldId="258"/>
        </pc:sldMkLst>
        <pc:spChg chg="add mod">
          <ac:chgData name="Alfred Smith" userId="3c60a3631c0db8ad" providerId="LiveId" clId="{3042802F-B6E5-47FF-936B-018F7D4B416C}" dt="2025-03-31T10:21:26.506" v="5"/>
          <ac:spMkLst>
            <pc:docMk/>
            <pc:sldMk cId="525752733" sldId="258"/>
            <ac:spMk id="3" creationId="{0D4129FC-81F6-BBD2-1EFC-B9E268AF4201}"/>
          </ac:spMkLst>
        </pc:spChg>
        <pc:spChg chg="add mod">
          <ac:chgData name="Alfred Smith" userId="3c60a3631c0db8ad" providerId="LiveId" clId="{3042802F-B6E5-47FF-936B-018F7D4B416C}" dt="2025-03-31T10:21:26.506" v="5"/>
          <ac:spMkLst>
            <pc:docMk/>
            <pc:sldMk cId="525752733" sldId="258"/>
            <ac:spMk id="5" creationId="{0FECE8C4-CE06-308C-DA0E-084E24E53317}"/>
          </ac:spMkLst>
        </pc:spChg>
      </pc:sldChg>
      <pc:sldChg chg="addSp delSp modSp mod">
        <pc:chgData name="Alfred Smith" userId="3c60a3631c0db8ad" providerId="LiveId" clId="{3042802F-B6E5-47FF-936B-018F7D4B416C}" dt="2025-03-31T10:21:37.219" v="7"/>
        <pc:sldMkLst>
          <pc:docMk/>
          <pc:sldMk cId="2044568653" sldId="281"/>
        </pc:sldMkLst>
        <pc:spChg chg="add mod">
          <ac:chgData name="Alfred Smith" userId="3c60a3631c0db8ad" providerId="LiveId" clId="{3042802F-B6E5-47FF-936B-018F7D4B416C}" dt="2025-03-31T10:21:37.219" v="7"/>
          <ac:spMkLst>
            <pc:docMk/>
            <pc:sldMk cId="2044568653" sldId="281"/>
            <ac:spMk id="2" creationId="{B90187E8-37C0-7E5D-8228-7445C1426E13}"/>
          </ac:spMkLst>
        </pc:spChg>
        <pc:spChg chg="add mod">
          <ac:chgData name="Alfred Smith" userId="3c60a3631c0db8ad" providerId="LiveId" clId="{3042802F-B6E5-47FF-936B-018F7D4B416C}" dt="2025-03-31T10:21:37.219" v="7"/>
          <ac:spMkLst>
            <pc:docMk/>
            <pc:sldMk cId="2044568653" sldId="281"/>
            <ac:spMk id="3" creationId="{DADD249C-9193-F1F5-13E9-AD979D1F539E}"/>
          </ac:spMkLst>
        </pc:spChg>
      </pc:sldChg>
      <pc:sldChg chg="addSp delSp modSp mod">
        <pc:chgData name="Alfred Smith" userId="3c60a3631c0db8ad" providerId="LiveId" clId="{3042802F-B6E5-47FF-936B-018F7D4B416C}" dt="2025-03-31T10:21:47.783" v="9"/>
        <pc:sldMkLst>
          <pc:docMk/>
          <pc:sldMk cId="3681266347" sldId="282"/>
        </pc:sldMkLst>
        <pc:spChg chg="add mod">
          <ac:chgData name="Alfred Smith" userId="3c60a3631c0db8ad" providerId="LiveId" clId="{3042802F-B6E5-47FF-936B-018F7D4B416C}" dt="2025-03-31T10:21:47.783" v="9"/>
          <ac:spMkLst>
            <pc:docMk/>
            <pc:sldMk cId="3681266347" sldId="282"/>
            <ac:spMk id="2" creationId="{C0CE410B-FF29-1A38-CEB4-BAD76A6D4291}"/>
          </ac:spMkLst>
        </pc:spChg>
        <pc:spChg chg="add mod">
          <ac:chgData name="Alfred Smith" userId="3c60a3631c0db8ad" providerId="LiveId" clId="{3042802F-B6E5-47FF-936B-018F7D4B416C}" dt="2025-03-31T10:21:47.783" v="9"/>
          <ac:spMkLst>
            <pc:docMk/>
            <pc:sldMk cId="3681266347" sldId="282"/>
            <ac:spMk id="3" creationId="{DBFE5DC9-EC30-5E92-0AE7-2D01D36E02F8}"/>
          </ac:spMkLst>
        </pc:spChg>
      </pc:sldChg>
      <pc:sldChg chg="addSp delSp modSp mod">
        <pc:chgData name="Alfred Smith" userId="3c60a3631c0db8ad" providerId="LiveId" clId="{3042802F-B6E5-47FF-936B-018F7D4B416C}" dt="2025-03-31T10:22:01.501" v="12"/>
        <pc:sldMkLst>
          <pc:docMk/>
          <pc:sldMk cId="26953390" sldId="283"/>
        </pc:sldMkLst>
        <pc:spChg chg="add mod">
          <ac:chgData name="Alfred Smith" userId="3c60a3631c0db8ad" providerId="LiveId" clId="{3042802F-B6E5-47FF-936B-018F7D4B416C}" dt="2025-03-31T10:22:01.501" v="12"/>
          <ac:spMkLst>
            <pc:docMk/>
            <pc:sldMk cId="26953390" sldId="283"/>
            <ac:spMk id="2" creationId="{674D14CD-4CFA-6589-AB0B-72D4E4B52DF9}"/>
          </ac:spMkLst>
        </pc:spChg>
        <pc:spChg chg="add mod">
          <ac:chgData name="Alfred Smith" userId="3c60a3631c0db8ad" providerId="LiveId" clId="{3042802F-B6E5-47FF-936B-018F7D4B416C}" dt="2025-03-31T10:22:01.501" v="12"/>
          <ac:spMkLst>
            <pc:docMk/>
            <pc:sldMk cId="26953390" sldId="283"/>
            <ac:spMk id="3" creationId="{E6CC31F6-609C-A25C-AB3D-4D99053D57DC}"/>
          </ac:spMkLst>
        </pc:spChg>
      </pc:sldChg>
      <pc:sldChg chg="addSp delSp modSp mod">
        <pc:chgData name="Alfred Smith" userId="3c60a3631c0db8ad" providerId="LiveId" clId="{3042802F-B6E5-47FF-936B-018F7D4B416C}" dt="2025-03-31T10:22:10.906" v="14"/>
        <pc:sldMkLst>
          <pc:docMk/>
          <pc:sldMk cId="2872476414" sldId="284"/>
        </pc:sldMkLst>
        <pc:spChg chg="add mod">
          <ac:chgData name="Alfred Smith" userId="3c60a3631c0db8ad" providerId="LiveId" clId="{3042802F-B6E5-47FF-936B-018F7D4B416C}" dt="2025-03-31T10:22:10.906" v="14"/>
          <ac:spMkLst>
            <pc:docMk/>
            <pc:sldMk cId="2872476414" sldId="284"/>
            <ac:spMk id="2" creationId="{4B658063-11EF-115C-B636-D90AB513C17C}"/>
          </ac:spMkLst>
        </pc:spChg>
        <pc:spChg chg="add mod">
          <ac:chgData name="Alfred Smith" userId="3c60a3631c0db8ad" providerId="LiveId" clId="{3042802F-B6E5-47FF-936B-018F7D4B416C}" dt="2025-03-31T10:22:10.906" v="14"/>
          <ac:spMkLst>
            <pc:docMk/>
            <pc:sldMk cId="2872476414" sldId="284"/>
            <ac:spMk id="3" creationId="{9743A635-AF64-ED9C-A33F-62C7A87F59E0}"/>
          </ac:spMkLst>
        </pc:spChg>
      </pc:sldChg>
      <pc:sldChg chg="addSp delSp modSp mod">
        <pc:chgData name="Alfred Smith" userId="3c60a3631c0db8ad" providerId="LiveId" clId="{3042802F-B6E5-47FF-936B-018F7D4B416C}" dt="2025-03-31T10:22:23.300" v="16"/>
        <pc:sldMkLst>
          <pc:docMk/>
          <pc:sldMk cId="1206678836" sldId="289"/>
        </pc:sldMkLst>
        <pc:spChg chg="add mod">
          <ac:chgData name="Alfred Smith" userId="3c60a3631c0db8ad" providerId="LiveId" clId="{3042802F-B6E5-47FF-936B-018F7D4B416C}" dt="2025-03-31T10:22:23.300" v="16"/>
          <ac:spMkLst>
            <pc:docMk/>
            <pc:sldMk cId="1206678836" sldId="289"/>
            <ac:spMk id="2" creationId="{9F413FDF-E941-3F8E-9D63-95278069CA6B}"/>
          </ac:spMkLst>
        </pc:spChg>
        <pc:spChg chg="add mod">
          <ac:chgData name="Alfred Smith" userId="3c60a3631c0db8ad" providerId="LiveId" clId="{3042802F-B6E5-47FF-936B-018F7D4B416C}" dt="2025-03-31T10:22:23.300" v="16"/>
          <ac:spMkLst>
            <pc:docMk/>
            <pc:sldMk cId="1206678836" sldId="289"/>
            <ac:spMk id="3" creationId="{969FE159-EAAB-85CC-AC75-C792D2151594}"/>
          </ac:spMkLst>
        </pc:spChg>
      </pc:sldChg>
      <pc:sldChg chg="addSp delSp modSp mod">
        <pc:chgData name="Alfred Smith" userId="3c60a3631c0db8ad" providerId="LiveId" clId="{3042802F-B6E5-47FF-936B-018F7D4B416C}" dt="2025-03-31T10:22:34.384" v="18"/>
        <pc:sldMkLst>
          <pc:docMk/>
          <pc:sldMk cId="3289899634" sldId="290"/>
        </pc:sldMkLst>
        <pc:spChg chg="add mod">
          <ac:chgData name="Alfred Smith" userId="3c60a3631c0db8ad" providerId="LiveId" clId="{3042802F-B6E5-47FF-936B-018F7D4B416C}" dt="2025-03-31T10:22:34.384" v="18"/>
          <ac:spMkLst>
            <pc:docMk/>
            <pc:sldMk cId="3289899634" sldId="290"/>
            <ac:spMk id="2" creationId="{4B0D9BFB-BF23-BFDB-99FE-A74D1571B965}"/>
          </ac:spMkLst>
        </pc:spChg>
        <pc:spChg chg="add mod">
          <ac:chgData name="Alfred Smith" userId="3c60a3631c0db8ad" providerId="LiveId" clId="{3042802F-B6E5-47FF-936B-018F7D4B416C}" dt="2025-03-31T10:22:34.384" v="18"/>
          <ac:spMkLst>
            <pc:docMk/>
            <pc:sldMk cId="3289899634" sldId="290"/>
            <ac:spMk id="5" creationId="{6947B250-9D46-FCAD-3ACD-9141DA87DB70}"/>
          </ac:spMkLst>
        </pc:spChg>
      </pc:sldChg>
      <pc:sldChg chg="addSp delSp modSp mod">
        <pc:chgData name="Alfred Smith" userId="3c60a3631c0db8ad" providerId="LiveId" clId="{3042802F-B6E5-47FF-936B-018F7D4B416C}" dt="2025-03-31T10:22:44.133" v="20"/>
        <pc:sldMkLst>
          <pc:docMk/>
          <pc:sldMk cId="66364055" sldId="291"/>
        </pc:sldMkLst>
        <pc:spChg chg="add mod">
          <ac:chgData name="Alfred Smith" userId="3c60a3631c0db8ad" providerId="LiveId" clId="{3042802F-B6E5-47FF-936B-018F7D4B416C}" dt="2025-03-31T10:22:44.133" v="20"/>
          <ac:spMkLst>
            <pc:docMk/>
            <pc:sldMk cId="66364055" sldId="291"/>
            <ac:spMk id="2" creationId="{BF3DF6CF-DF9A-D81C-3725-11A28CECDA83}"/>
          </ac:spMkLst>
        </pc:spChg>
        <pc:spChg chg="add mod">
          <ac:chgData name="Alfred Smith" userId="3c60a3631c0db8ad" providerId="LiveId" clId="{3042802F-B6E5-47FF-936B-018F7D4B416C}" dt="2025-03-31T10:22:44.133" v="20"/>
          <ac:spMkLst>
            <pc:docMk/>
            <pc:sldMk cId="66364055" sldId="291"/>
            <ac:spMk id="3" creationId="{4E42554F-BD0E-873B-73AC-2F24F4B76928}"/>
          </ac:spMkLst>
        </pc:spChg>
      </pc:sldChg>
      <pc:sldChg chg="addSp delSp modSp mod">
        <pc:chgData name="Alfred Smith" userId="3c60a3631c0db8ad" providerId="LiveId" clId="{3042802F-B6E5-47FF-936B-018F7D4B416C}" dt="2025-03-31T10:23:00.839" v="22"/>
        <pc:sldMkLst>
          <pc:docMk/>
          <pc:sldMk cId="768309068" sldId="292"/>
        </pc:sldMkLst>
        <pc:spChg chg="add mod">
          <ac:chgData name="Alfred Smith" userId="3c60a3631c0db8ad" providerId="LiveId" clId="{3042802F-B6E5-47FF-936B-018F7D4B416C}" dt="2025-03-31T10:23:00.839" v="22"/>
          <ac:spMkLst>
            <pc:docMk/>
            <pc:sldMk cId="768309068" sldId="292"/>
            <ac:spMk id="3" creationId="{1395022C-2C15-4885-2CEB-1525F3090DA3}"/>
          </ac:spMkLst>
        </pc:spChg>
        <pc:spChg chg="add mod">
          <ac:chgData name="Alfred Smith" userId="3c60a3631c0db8ad" providerId="LiveId" clId="{3042802F-B6E5-47FF-936B-018F7D4B416C}" dt="2025-03-31T10:23:00.839" v="22"/>
          <ac:spMkLst>
            <pc:docMk/>
            <pc:sldMk cId="768309068" sldId="292"/>
            <ac:spMk id="5" creationId="{B065BBC7-9173-CBF0-BD70-ABD4CE435296}"/>
          </ac:spMkLst>
        </pc:spChg>
      </pc:sldChg>
      <pc:sldChg chg="addSp delSp modSp mod">
        <pc:chgData name="Alfred Smith" userId="3c60a3631c0db8ad" providerId="LiveId" clId="{3042802F-B6E5-47FF-936B-018F7D4B416C}" dt="2025-03-31T10:23:40.107" v="30"/>
        <pc:sldMkLst>
          <pc:docMk/>
          <pc:sldMk cId="1272472953" sldId="293"/>
        </pc:sldMkLst>
        <pc:spChg chg="add mod">
          <ac:chgData name="Alfred Smith" userId="3c60a3631c0db8ad" providerId="LiveId" clId="{3042802F-B6E5-47FF-936B-018F7D4B416C}" dt="2025-03-31T10:23:40.107" v="30"/>
          <ac:spMkLst>
            <pc:docMk/>
            <pc:sldMk cId="1272472953" sldId="293"/>
            <ac:spMk id="3" creationId="{CC55C891-7BD1-67A3-8C74-ED1E92EF53AB}"/>
          </ac:spMkLst>
        </pc:spChg>
        <pc:spChg chg="add mod">
          <ac:chgData name="Alfred Smith" userId="3c60a3631c0db8ad" providerId="LiveId" clId="{3042802F-B6E5-47FF-936B-018F7D4B416C}" dt="2025-03-31T10:23:40.107" v="30"/>
          <ac:spMkLst>
            <pc:docMk/>
            <pc:sldMk cId="1272472953" sldId="293"/>
            <ac:spMk id="5" creationId="{461B8029-E67C-F7AE-B8D6-C8665D950097}"/>
          </ac:spMkLst>
        </pc:spChg>
      </pc:sldChg>
      <pc:sldChg chg="addSp delSp modSp mod">
        <pc:chgData name="Alfred Smith" userId="3c60a3631c0db8ad" providerId="LiveId" clId="{3042802F-B6E5-47FF-936B-018F7D4B416C}" dt="2025-03-31T10:23:10.211" v="24"/>
        <pc:sldMkLst>
          <pc:docMk/>
          <pc:sldMk cId="721879935" sldId="299"/>
        </pc:sldMkLst>
        <pc:spChg chg="add mod">
          <ac:chgData name="Alfred Smith" userId="3c60a3631c0db8ad" providerId="LiveId" clId="{3042802F-B6E5-47FF-936B-018F7D4B416C}" dt="2025-03-31T10:23:10.211" v="24"/>
          <ac:spMkLst>
            <pc:docMk/>
            <pc:sldMk cId="721879935" sldId="299"/>
            <ac:spMk id="3" creationId="{1D67CCC1-5988-3F76-9E8D-443D2603AA01}"/>
          </ac:spMkLst>
        </pc:spChg>
        <pc:spChg chg="add mod">
          <ac:chgData name="Alfred Smith" userId="3c60a3631c0db8ad" providerId="LiveId" clId="{3042802F-B6E5-47FF-936B-018F7D4B416C}" dt="2025-03-31T10:23:10.211" v="24"/>
          <ac:spMkLst>
            <pc:docMk/>
            <pc:sldMk cId="721879935" sldId="299"/>
            <ac:spMk id="5" creationId="{15D1FD78-FC1D-519B-B46A-5935C3527F02}"/>
          </ac:spMkLst>
        </pc:spChg>
      </pc:sldChg>
      <pc:sldChg chg="addSp delSp modSp mod">
        <pc:chgData name="Alfred Smith" userId="3c60a3631c0db8ad" providerId="LiveId" clId="{3042802F-B6E5-47FF-936B-018F7D4B416C}" dt="2025-03-31T10:23:19.917" v="26"/>
        <pc:sldMkLst>
          <pc:docMk/>
          <pc:sldMk cId="1788282103" sldId="300"/>
        </pc:sldMkLst>
        <pc:spChg chg="add mod">
          <ac:chgData name="Alfred Smith" userId="3c60a3631c0db8ad" providerId="LiveId" clId="{3042802F-B6E5-47FF-936B-018F7D4B416C}" dt="2025-03-31T10:23:19.917" v="26"/>
          <ac:spMkLst>
            <pc:docMk/>
            <pc:sldMk cId="1788282103" sldId="300"/>
            <ac:spMk id="2" creationId="{4CD540E3-A89F-4233-0BFC-2EE0704FAD3C}"/>
          </ac:spMkLst>
        </pc:spChg>
        <pc:spChg chg="add mod">
          <ac:chgData name="Alfred Smith" userId="3c60a3631c0db8ad" providerId="LiveId" clId="{3042802F-B6E5-47FF-936B-018F7D4B416C}" dt="2025-03-31T10:23:19.917" v="26"/>
          <ac:spMkLst>
            <pc:docMk/>
            <pc:sldMk cId="1788282103" sldId="300"/>
            <ac:spMk id="5" creationId="{0D6A90B8-6D3F-1172-79A3-B9B70F92305B}"/>
          </ac:spMkLst>
        </pc:spChg>
      </pc:sldChg>
      <pc:sldChg chg="addSp delSp modSp mod">
        <pc:chgData name="Alfred Smith" userId="3c60a3631c0db8ad" providerId="LiveId" clId="{3042802F-B6E5-47FF-936B-018F7D4B416C}" dt="2025-03-31T10:23:29.763" v="28"/>
        <pc:sldMkLst>
          <pc:docMk/>
          <pc:sldMk cId="875797209" sldId="302"/>
        </pc:sldMkLst>
        <pc:spChg chg="add mod">
          <ac:chgData name="Alfred Smith" userId="3c60a3631c0db8ad" providerId="LiveId" clId="{3042802F-B6E5-47FF-936B-018F7D4B416C}" dt="2025-03-31T10:23:29.763" v="28"/>
          <ac:spMkLst>
            <pc:docMk/>
            <pc:sldMk cId="875797209" sldId="302"/>
            <ac:spMk id="2" creationId="{81227A9F-D422-FD8F-8F61-C2A8550AB7BC}"/>
          </ac:spMkLst>
        </pc:spChg>
        <pc:spChg chg="add mod">
          <ac:chgData name="Alfred Smith" userId="3c60a3631c0db8ad" providerId="LiveId" clId="{3042802F-B6E5-47FF-936B-018F7D4B416C}" dt="2025-03-31T10:23:29.763" v="28"/>
          <ac:spMkLst>
            <pc:docMk/>
            <pc:sldMk cId="875797209" sldId="302"/>
            <ac:spMk id="5" creationId="{E7BE6A96-A1A1-589A-EC6E-442671F913A9}"/>
          </ac:spMkLst>
        </pc:spChg>
      </pc:sldChg>
      <pc:sldChg chg="addSp delSp modSp mod">
        <pc:chgData name="Alfred Smith" userId="3c60a3631c0db8ad" providerId="LiveId" clId="{3042802F-B6E5-47FF-936B-018F7D4B416C}" dt="2025-03-31T10:20:52.882" v="3"/>
        <pc:sldMkLst>
          <pc:docMk/>
          <pc:sldMk cId="625493193" sldId="303"/>
        </pc:sldMkLst>
        <pc:spChg chg="add mod">
          <ac:chgData name="Alfred Smith" userId="3c60a3631c0db8ad" providerId="LiveId" clId="{3042802F-B6E5-47FF-936B-018F7D4B416C}" dt="2025-03-31T10:20:52.882" v="3"/>
          <ac:spMkLst>
            <pc:docMk/>
            <pc:sldMk cId="625493193" sldId="303"/>
            <ac:spMk id="7" creationId="{3087A3FC-2234-5F05-2EAF-09C23D708BB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E121F4-5ABD-4560-98BD-8CFB88E1CF37}" type="datetimeFigureOut">
              <a:rPr lang="en-ZA" smtClean="0"/>
              <a:t>2025/05/09</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E9BBCE-7F5E-4B35-8B5B-0816624D14EB}" type="slidenum">
              <a:rPr lang="en-ZA" smtClean="0"/>
              <a:t>‹#›</a:t>
            </a:fld>
            <a:endParaRPr lang="en-ZA"/>
          </a:p>
        </p:txBody>
      </p:sp>
    </p:spTree>
    <p:extLst>
      <p:ext uri="{BB962C8B-B14F-4D97-AF65-F5344CB8AC3E}">
        <p14:creationId xmlns:p14="http://schemas.microsoft.com/office/powerpoint/2010/main" val="3847082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p>
        </p:txBody>
      </p:sp>
      <p:sp>
        <p:nvSpPr>
          <p:cNvPr id="4" name="Slide Number Placeholder 3"/>
          <p:cNvSpPr>
            <a:spLocks noGrp="1"/>
          </p:cNvSpPr>
          <p:nvPr>
            <p:ph type="sldNum" sz="quarter" idx="5"/>
          </p:nvPr>
        </p:nvSpPr>
        <p:spPr/>
        <p:txBody>
          <a:bodyPr/>
          <a:lstStyle/>
          <a:p>
            <a:fld id="{F3E9BBCE-7F5E-4B35-8B5B-0816624D14EB}" type="slidenum">
              <a:rPr lang="en-ZA" smtClean="0"/>
              <a:t>1</a:t>
            </a:fld>
            <a:endParaRPr lang="en-ZA"/>
          </a:p>
        </p:txBody>
      </p:sp>
    </p:spTree>
    <p:extLst>
      <p:ext uri="{BB962C8B-B14F-4D97-AF65-F5344CB8AC3E}">
        <p14:creationId xmlns:p14="http://schemas.microsoft.com/office/powerpoint/2010/main" val="670281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b="0" i="0" u="none" strike="noStrike" baseline="0">
                <a:latin typeface="TimesNewRomanPSMT"/>
              </a:rPr>
              <a:t>First draft</a:t>
            </a:r>
          </a:p>
          <a:p>
            <a:endParaRPr lang="en-ZA" dirty="0"/>
          </a:p>
        </p:txBody>
      </p:sp>
      <p:sp>
        <p:nvSpPr>
          <p:cNvPr id="4" name="Slide Number Placeholder 3"/>
          <p:cNvSpPr>
            <a:spLocks noGrp="1"/>
          </p:cNvSpPr>
          <p:nvPr>
            <p:ph type="sldNum" sz="quarter" idx="5"/>
          </p:nvPr>
        </p:nvSpPr>
        <p:spPr/>
        <p:txBody>
          <a:bodyPr/>
          <a:lstStyle/>
          <a:p>
            <a:fld id="{F3E9BBCE-7F5E-4B35-8B5B-0816624D14EB}" type="slidenum">
              <a:rPr lang="en-ZA" smtClean="0"/>
              <a:t>3</a:t>
            </a:fld>
            <a:endParaRPr lang="en-ZA"/>
          </a:p>
        </p:txBody>
      </p:sp>
    </p:spTree>
    <p:extLst>
      <p:ext uri="{BB962C8B-B14F-4D97-AF65-F5344CB8AC3E}">
        <p14:creationId xmlns:p14="http://schemas.microsoft.com/office/powerpoint/2010/main" val="1648233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78A6A-087B-40C7-80FD-CE161B3FE4C9}"/>
              </a:ext>
            </a:extLst>
          </p:cNvPr>
          <p:cNvSpPr>
            <a:spLocks noGrp="1"/>
          </p:cNvSpPr>
          <p:nvPr>
            <p:ph type="title"/>
          </p:nvPr>
        </p:nvSpPr>
        <p:spPr/>
        <p:txBody>
          <a:bodyPr/>
          <a:lstStyle/>
          <a:p>
            <a:r>
              <a:rPr lang="en-IN" dirty="0"/>
              <a:t>10-9</a:t>
            </a:r>
          </a:p>
        </p:txBody>
      </p:sp>
      <p:pic>
        <p:nvPicPr>
          <p:cNvPr id="4" name="Audio 3">
            <a:hlinkClick r:id="" action="ppaction://media"/>
            <a:extLst>
              <a:ext uri="{FF2B5EF4-FFF2-40B4-BE49-F238E27FC236}">
                <a16:creationId xmlns:a16="http://schemas.microsoft.com/office/drawing/2014/main" id="{ED7A4214-1450-44D1-B66D-B16F2B3DDD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7" name="Content Placeholder 2">
            <a:extLst>
              <a:ext uri="{FF2B5EF4-FFF2-40B4-BE49-F238E27FC236}">
                <a16:creationId xmlns:a16="http://schemas.microsoft.com/office/drawing/2014/main" id="{3087A3FC-2234-5F05-2EAF-09C23D708BBE}"/>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625493193"/>
      </p:ext>
    </p:extLst>
  </p:cSld>
  <p:clrMapOvr>
    <a:masterClrMapping/>
  </p:clrMapOvr>
  <mc:AlternateContent xmlns:mc="http://schemas.openxmlformats.org/markup-compatibility/2006" xmlns:p14="http://schemas.microsoft.com/office/powerpoint/2010/main">
    <mc:Choice Requires="p14">
      <p:transition spd="slow" p14:dur="2000" advTm="2784"/>
    </mc:Choice>
    <mc:Fallback xmlns="">
      <p:transition spd="slow" advTm="2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153BE7-C9E0-4B45-B725-591AACF3AED1}"/>
              </a:ext>
            </a:extLst>
          </p:cNvPr>
          <p:cNvPicPr>
            <a:picLocks noChangeAspect="1"/>
          </p:cNvPicPr>
          <p:nvPr/>
        </p:nvPicPr>
        <p:blipFill>
          <a:blip r:embed="rId2"/>
          <a:stretch>
            <a:fillRect/>
          </a:stretch>
        </p:blipFill>
        <p:spPr>
          <a:xfrm>
            <a:off x="0" y="0"/>
            <a:ext cx="13490408" cy="6858000"/>
          </a:xfrm>
          <a:prstGeom prst="rect">
            <a:avLst/>
          </a:prstGeom>
        </p:spPr>
      </p:pic>
      <p:sp>
        <p:nvSpPr>
          <p:cNvPr id="4" name="TextBox 3">
            <a:extLst>
              <a:ext uri="{FF2B5EF4-FFF2-40B4-BE49-F238E27FC236}">
                <a16:creationId xmlns:a16="http://schemas.microsoft.com/office/drawing/2014/main" id="{26E757AE-39C1-41D0-9315-81977D99191C}"/>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32:4</a:t>
            </a:r>
            <a:endParaRPr lang="bo-CN" sz="2000" b="1" cap="all" dirty="0">
              <a:solidFill>
                <a:schemeClr val="bg1"/>
              </a:solidFill>
              <a:latin typeface="ArialMT"/>
            </a:endParaRPr>
          </a:p>
        </p:txBody>
      </p:sp>
    </p:spTree>
    <p:extLst>
      <p:ext uri="{BB962C8B-B14F-4D97-AF65-F5344CB8AC3E}">
        <p14:creationId xmlns:p14="http://schemas.microsoft.com/office/powerpoint/2010/main" val="84152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9BA68FB1-E6EC-434F-98D0-AA03E2C850A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74D14CD-4CFA-6589-AB0B-72D4E4B52DF9}"/>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6</a:t>
            </a:r>
            <a:r>
              <a:rPr lang="en-US" sz="3600" b="0" i="0" dirty="0">
                <a:solidFill>
                  <a:srgbClr val="121212"/>
                </a:solidFill>
                <a:effectLst/>
                <a:highlight>
                  <a:srgbClr val="FFFFFF"/>
                </a:highlight>
                <a:latin typeface="Inter"/>
              </a:rPr>
              <a:t>So the next day they arose, offered burnt offerings, and presented peace offerings. And the people sat down to eat and drink, and got up to indulge in revelry.</a:t>
            </a:r>
            <a:endParaRPr lang="en-ZA" dirty="0"/>
          </a:p>
        </p:txBody>
      </p:sp>
      <p:sp>
        <p:nvSpPr>
          <p:cNvPr id="3" name="TextBox 2">
            <a:extLst>
              <a:ext uri="{FF2B5EF4-FFF2-40B4-BE49-F238E27FC236}">
                <a16:creationId xmlns:a16="http://schemas.microsoft.com/office/drawing/2014/main" id="{E6CC31F6-609C-A25C-AB3D-4D99053D57DC}"/>
              </a:ext>
            </a:extLst>
          </p:cNvPr>
          <p:cNvSpPr txBox="1"/>
          <p:nvPr/>
        </p:nvSpPr>
        <p:spPr>
          <a:xfrm>
            <a:off x="6216869" y="599090"/>
            <a:ext cx="5748708"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6</a:t>
            </a:r>
            <a:r>
              <a:rPr lang="bo-CN" sz="4800" b="0" i="0" dirty="0">
                <a:solidFill>
                  <a:srgbClr val="121212"/>
                </a:solidFill>
                <a:effectLst/>
                <a:highlight>
                  <a:srgbClr val="FFFFFF"/>
                </a:highlight>
                <a:latin typeface="Inter"/>
              </a:rPr>
              <a:t>དེའི་ཕྱི་ཉིན་ཐོ་རངས་ཁོ་རྣམས་ཡར་ལངས་ནས་སྦྱིན་སྲེག་དང་ཞི་བདེའི་མཆོད་པ་ཕུལ་ཏེ། མར་བསྡད་ནས་བཟའ་བཏུང་ལ་རོལ་བ་དང་ཡར་ལངས་ནས་རྩེད་མོ་རྩེས་སོ། །</a:t>
            </a:r>
            <a:endParaRPr lang="en-ZA" dirty="0"/>
          </a:p>
        </p:txBody>
      </p:sp>
    </p:spTree>
    <p:extLst>
      <p:ext uri="{BB962C8B-B14F-4D97-AF65-F5344CB8AC3E}">
        <p14:creationId xmlns:p14="http://schemas.microsoft.com/office/powerpoint/2010/main" val="26953390"/>
      </p:ext>
    </p:extLst>
  </p:cSld>
  <p:clrMapOvr>
    <a:masterClrMapping/>
  </p:clrMapOvr>
  <mc:AlternateContent xmlns:mc="http://schemas.openxmlformats.org/markup-compatibility/2006" xmlns:p14="http://schemas.microsoft.com/office/powerpoint/2010/main">
    <mc:Choice Requires="p14">
      <p:transition spd="slow" p14:dur="2000" advTm="13855"/>
    </mc:Choice>
    <mc:Fallback xmlns="">
      <p:transition spd="slow" advTm="13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14A14F-A208-4AC5-B683-A410E39A5278}"/>
              </a:ext>
            </a:extLst>
          </p:cNvPr>
          <p:cNvPicPr>
            <a:picLocks noChangeAspect="1"/>
          </p:cNvPicPr>
          <p:nvPr/>
        </p:nvPicPr>
        <p:blipFill>
          <a:blip r:embed="rId2"/>
          <a:stretch>
            <a:fillRect/>
          </a:stretch>
        </p:blipFill>
        <p:spPr>
          <a:xfrm>
            <a:off x="0" y="-1"/>
            <a:ext cx="12192000" cy="7250427"/>
          </a:xfrm>
          <a:prstGeom prst="rect">
            <a:avLst/>
          </a:prstGeom>
        </p:spPr>
      </p:pic>
      <p:sp>
        <p:nvSpPr>
          <p:cNvPr id="4" name="TextBox 3">
            <a:extLst>
              <a:ext uri="{FF2B5EF4-FFF2-40B4-BE49-F238E27FC236}">
                <a16:creationId xmlns:a16="http://schemas.microsoft.com/office/drawing/2014/main" id="{AF9B7924-FDEF-4AD6-952F-6588261C0AD0}"/>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32:6</a:t>
            </a:r>
            <a:endParaRPr lang="bo-CN" sz="2000" b="1" cap="all" dirty="0">
              <a:solidFill>
                <a:schemeClr val="bg1"/>
              </a:solidFill>
              <a:latin typeface="ArialMT"/>
            </a:endParaRPr>
          </a:p>
        </p:txBody>
      </p:sp>
    </p:spTree>
    <p:extLst>
      <p:ext uri="{BB962C8B-B14F-4D97-AF65-F5344CB8AC3E}">
        <p14:creationId xmlns:p14="http://schemas.microsoft.com/office/powerpoint/2010/main" val="35069043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ECCC9395-B637-4E9A-B979-94FB1F235E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B658063-11EF-115C-B636-D90AB513C17C}"/>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7</a:t>
            </a:r>
            <a:r>
              <a:rPr lang="en-US" sz="4000" b="0" i="0" dirty="0">
                <a:solidFill>
                  <a:srgbClr val="121212"/>
                </a:solidFill>
                <a:effectLst/>
                <a:highlight>
                  <a:srgbClr val="FFFFFF"/>
                </a:highlight>
                <a:latin typeface="Inter"/>
              </a:rPr>
              <a:t>Then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said to Moses, “Go down at once, for your people, whom you brought up out of the land of Egypt, have corrupted themselves. </a:t>
            </a:r>
            <a:endParaRPr lang="en-ZA" dirty="0"/>
          </a:p>
        </p:txBody>
      </p:sp>
      <p:sp>
        <p:nvSpPr>
          <p:cNvPr id="3" name="TextBox 2">
            <a:extLst>
              <a:ext uri="{FF2B5EF4-FFF2-40B4-BE49-F238E27FC236}">
                <a16:creationId xmlns:a16="http://schemas.microsoft.com/office/drawing/2014/main" id="{9743A635-AF64-ED9C-A33F-62C7A87F59E0}"/>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7</a:t>
            </a:r>
            <a:r>
              <a:rPr lang="bo-CN" sz="5400" b="0" i="0" dirty="0">
                <a:solidFill>
                  <a:srgbClr val="121212"/>
                </a:solidFill>
                <a:effectLst/>
                <a:highlight>
                  <a:srgbClr val="FFFFFF"/>
                </a:highlight>
                <a:latin typeface="Inter"/>
              </a:rPr>
              <a:t>དེ་ནས་དཀོན་མཆོག་ཡ་ཝཱེས་མོ་ཤེ་ལ་འདི་སྐད་དུ། ཁྱོད་མྱུར་དུ་རི་ལས་བོབས་ཤིག ཁྱོད་ཀྱིས་ཨེ་ཅིབ་ཡུལ་ནས་ཕྱི་རུ་ཁྲིད་འོངས་པའི་མི་རྣམས་ཀྱིས་སྤྱོད་པ་ཐ་ཤལ་བ་བྱས་ཡོ</a:t>
            </a:r>
            <a:endParaRPr lang="en-ZA" dirty="0"/>
          </a:p>
        </p:txBody>
      </p:sp>
    </p:spTree>
    <p:extLst>
      <p:ext uri="{BB962C8B-B14F-4D97-AF65-F5344CB8AC3E}">
        <p14:creationId xmlns:p14="http://schemas.microsoft.com/office/powerpoint/2010/main" val="2872476414"/>
      </p:ext>
    </p:extLst>
  </p:cSld>
  <p:clrMapOvr>
    <a:masterClrMapping/>
  </p:clrMapOvr>
  <mc:AlternateContent xmlns:mc="http://schemas.openxmlformats.org/markup-compatibility/2006" xmlns:p14="http://schemas.microsoft.com/office/powerpoint/2010/main">
    <mc:Choice Requires="p14">
      <p:transition spd="slow" p14:dur="2000" advTm="9324"/>
    </mc:Choice>
    <mc:Fallback xmlns="">
      <p:transition spd="slow" advTm="9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BDCA70-AD1A-48A7-A22B-03B3968B4F2C}"/>
              </a:ext>
            </a:extLst>
          </p:cNvPr>
          <p:cNvPicPr>
            <a:picLocks noChangeAspect="1"/>
          </p:cNvPicPr>
          <p:nvPr/>
        </p:nvPicPr>
        <p:blipFill>
          <a:blip r:embed="rId2"/>
          <a:stretch>
            <a:fillRect/>
          </a:stretch>
        </p:blipFill>
        <p:spPr>
          <a:xfrm>
            <a:off x="0" y="-579997"/>
            <a:ext cx="12192000" cy="7437997"/>
          </a:xfrm>
          <a:prstGeom prst="rect">
            <a:avLst/>
          </a:prstGeom>
        </p:spPr>
      </p:pic>
      <p:sp>
        <p:nvSpPr>
          <p:cNvPr id="4" name="TextBox 3">
            <a:extLst>
              <a:ext uri="{FF2B5EF4-FFF2-40B4-BE49-F238E27FC236}">
                <a16:creationId xmlns:a16="http://schemas.microsoft.com/office/drawing/2014/main" id="{C5A0BA1D-CF83-454A-98F2-25BF06FACB05}"/>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32:7</a:t>
            </a:r>
            <a:endParaRPr lang="bo-CN" sz="2000" b="1" cap="all" dirty="0">
              <a:solidFill>
                <a:schemeClr val="bg1"/>
              </a:solidFill>
              <a:latin typeface="ArialMT"/>
            </a:endParaRPr>
          </a:p>
        </p:txBody>
      </p:sp>
    </p:spTree>
    <p:extLst>
      <p:ext uri="{BB962C8B-B14F-4D97-AF65-F5344CB8AC3E}">
        <p14:creationId xmlns:p14="http://schemas.microsoft.com/office/powerpoint/2010/main" val="796794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665FF800-6641-4DAB-B7D4-7994DBDAB6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F413FDF-E941-3F8E-9D63-95278069CA6B}"/>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15</a:t>
            </a:r>
            <a:r>
              <a:rPr lang="en-US" sz="3600" b="0" i="0" dirty="0">
                <a:solidFill>
                  <a:srgbClr val="121212"/>
                </a:solidFill>
                <a:effectLst/>
                <a:highlight>
                  <a:srgbClr val="FFFFFF"/>
                </a:highlight>
                <a:latin typeface="Inter"/>
              </a:rPr>
              <a:t>Then Moses turned and went down the mountain with the two tablets of the Testimony in his hands. They were inscribed on both sides, front and back. </a:t>
            </a:r>
            <a:endParaRPr lang="en-ZA" dirty="0"/>
          </a:p>
        </p:txBody>
      </p:sp>
      <p:sp>
        <p:nvSpPr>
          <p:cNvPr id="3" name="TextBox 2">
            <a:extLst>
              <a:ext uri="{FF2B5EF4-FFF2-40B4-BE49-F238E27FC236}">
                <a16:creationId xmlns:a16="http://schemas.microsoft.com/office/drawing/2014/main" id="{969FE159-EAAB-85CC-AC75-C792D2151594}"/>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15</a:t>
            </a:r>
            <a:r>
              <a:rPr lang="bo-CN" sz="6000" b="0" i="0" dirty="0">
                <a:solidFill>
                  <a:srgbClr val="121212"/>
                </a:solidFill>
                <a:effectLst/>
                <a:highlight>
                  <a:srgbClr val="FFFFFF"/>
                </a:highlight>
                <a:latin typeface="Inter"/>
              </a:rPr>
              <a:t>དེ་ནས་མོ་ཤེ་ཁ་ཕྱིར་འཁོར་ནས་རི་ལས་བབས་ཤིང་། དཔང་པོའི་རྡོ་ལེབ་གཉིས་ལག་ཏུ་ཁྱེར་བ་དང་། དེ་གཉིས་ཀྱི་ངོས་གཉིས་ལ་ཡི་གེ་བྲིས་འདུག་པ་སྟེ་མདུན་རྒྱབ་གཉིས་ལ་ཡི་གེ་བྲིས་ཡོད་ལ། </a:t>
            </a:r>
            <a:endParaRPr lang="en-ZA" dirty="0"/>
          </a:p>
        </p:txBody>
      </p:sp>
    </p:spTree>
    <p:extLst>
      <p:ext uri="{BB962C8B-B14F-4D97-AF65-F5344CB8AC3E}">
        <p14:creationId xmlns:p14="http://schemas.microsoft.com/office/powerpoint/2010/main" val="1206678836"/>
      </p:ext>
    </p:extLst>
  </p:cSld>
  <p:clrMapOvr>
    <a:masterClrMapping/>
  </p:clrMapOvr>
  <mc:AlternateContent xmlns:mc="http://schemas.openxmlformats.org/markup-compatibility/2006" xmlns:p14="http://schemas.microsoft.com/office/powerpoint/2010/main">
    <mc:Choice Requires="p14">
      <p:transition spd="slow" p14:dur="2000" advTm="7371"/>
    </mc:Choice>
    <mc:Fallback xmlns="">
      <p:transition spd="slow" advTm="7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0BEF4B-3A94-4B60-8157-19C1AC76268D}"/>
              </a:ext>
            </a:extLst>
          </p:cNvPr>
          <p:cNvPicPr>
            <a:picLocks noChangeAspect="1"/>
          </p:cNvPicPr>
          <p:nvPr/>
        </p:nvPicPr>
        <p:blipFill>
          <a:blip r:embed="rId2"/>
          <a:stretch>
            <a:fillRect/>
          </a:stretch>
        </p:blipFill>
        <p:spPr>
          <a:xfrm>
            <a:off x="0" y="0"/>
            <a:ext cx="12192000" cy="7184804"/>
          </a:xfrm>
          <a:prstGeom prst="rect">
            <a:avLst/>
          </a:prstGeom>
        </p:spPr>
      </p:pic>
      <p:sp>
        <p:nvSpPr>
          <p:cNvPr id="4" name="TextBox 3">
            <a:extLst>
              <a:ext uri="{FF2B5EF4-FFF2-40B4-BE49-F238E27FC236}">
                <a16:creationId xmlns:a16="http://schemas.microsoft.com/office/drawing/2014/main" id="{13705630-F3A3-4B16-8922-36C2C93F1E2E}"/>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32:15</a:t>
            </a:r>
            <a:endParaRPr lang="bo-CN" sz="2000" b="1" cap="all" dirty="0">
              <a:solidFill>
                <a:schemeClr val="bg1"/>
              </a:solidFill>
              <a:latin typeface="ArialMT"/>
            </a:endParaRPr>
          </a:p>
        </p:txBody>
      </p:sp>
    </p:spTree>
    <p:extLst>
      <p:ext uri="{BB962C8B-B14F-4D97-AF65-F5344CB8AC3E}">
        <p14:creationId xmlns:p14="http://schemas.microsoft.com/office/powerpoint/2010/main" val="27231664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99B121D4-12A1-4EE8-B854-EB09D736A64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B0D9BFB-BF23-BFDB-99FE-A74D1571B965}"/>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16</a:t>
            </a:r>
            <a:r>
              <a:rPr lang="en-US" sz="4000" b="0" i="0" dirty="0">
                <a:solidFill>
                  <a:srgbClr val="121212"/>
                </a:solidFill>
                <a:effectLst/>
                <a:highlight>
                  <a:srgbClr val="FFFFFF"/>
                </a:highlight>
                <a:latin typeface="Inter"/>
              </a:rPr>
              <a:t>The tablets were the work of God, and the writing was the writing of God, engraved on the tablets.</a:t>
            </a:r>
            <a:endParaRPr lang="en-ZA" dirty="0"/>
          </a:p>
        </p:txBody>
      </p:sp>
      <p:sp>
        <p:nvSpPr>
          <p:cNvPr id="5" name="TextBox 4">
            <a:extLst>
              <a:ext uri="{FF2B5EF4-FFF2-40B4-BE49-F238E27FC236}">
                <a16:creationId xmlns:a16="http://schemas.microsoft.com/office/drawing/2014/main" id="{6947B250-9D46-FCAD-3ACD-9141DA87DB70}"/>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16</a:t>
            </a:r>
            <a:r>
              <a:rPr lang="bo-CN" sz="6000" b="0" i="0" dirty="0">
                <a:solidFill>
                  <a:srgbClr val="121212"/>
                </a:solidFill>
                <a:effectLst/>
                <a:highlight>
                  <a:srgbClr val="FFFFFF"/>
                </a:highlight>
                <a:latin typeface="Inter"/>
              </a:rPr>
              <a:t>རྡོ་ལེབ་གཉིས་ནི་དཀོན་མཆོག་གིས་བཟོས་པ་དང་། ཡི་གེ་ནི་དཀོན་མཆོག་གིས་རྡོ་ལེབ་གཉིས་སུ་བརྐོས་ནས་བྲིས་ཡོད།</a:t>
            </a:r>
            <a:endParaRPr lang="en-ZA" dirty="0"/>
          </a:p>
        </p:txBody>
      </p:sp>
    </p:spTree>
    <p:extLst>
      <p:ext uri="{BB962C8B-B14F-4D97-AF65-F5344CB8AC3E}">
        <p14:creationId xmlns:p14="http://schemas.microsoft.com/office/powerpoint/2010/main" val="3289899634"/>
      </p:ext>
    </p:extLst>
  </p:cSld>
  <p:clrMapOvr>
    <a:masterClrMapping/>
  </p:clrMapOvr>
  <mc:AlternateContent xmlns:mc="http://schemas.openxmlformats.org/markup-compatibility/2006" xmlns:p14="http://schemas.microsoft.com/office/powerpoint/2010/main">
    <mc:Choice Requires="p14">
      <p:transition spd="slow" p14:dur="2000" advTm="6372"/>
    </mc:Choice>
    <mc:Fallback xmlns="">
      <p:transition spd="slow" advTm="6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7F243F-9B55-41D8-8EC2-F0EE3D70AA73}"/>
              </a:ext>
            </a:extLst>
          </p:cNvPr>
          <p:cNvPicPr>
            <a:picLocks noChangeAspect="1"/>
          </p:cNvPicPr>
          <p:nvPr/>
        </p:nvPicPr>
        <p:blipFill>
          <a:blip r:embed="rId2"/>
          <a:stretch>
            <a:fillRect/>
          </a:stretch>
        </p:blipFill>
        <p:spPr>
          <a:xfrm>
            <a:off x="0" y="-3515301"/>
            <a:ext cx="17739360" cy="10373302"/>
          </a:xfrm>
          <a:prstGeom prst="rect">
            <a:avLst/>
          </a:prstGeom>
        </p:spPr>
      </p:pic>
      <p:sp>
        <p:nvSpPr>
          <p:cNvPr id="4" name="TextBox 3">
            <a:extLst>
              <a:ext uri="{FF2B5EF4-FFF2-40B4-BE49-F238E27FC236}">
                <a16:creationId xmlns:a16="http://schemas.microsoft.com/office/drawing/2014/main" id="{DC741020-9B50-41CE-B59C-0432560FB7ED}"/>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32:16</a:t>
            </a:r>
            <a:endParaRPr lang="bo-CN" sz="2000" b="1" cap="all" dirty="0">
              <a:solidFill>
                <a:schemeClr val="bg1"/>
              </a:solidFill>
              <a:latin typeface="ArialMT"/>
            </a:endParaRPr>
          </a:p>
        </p:txBody>
      </p:sp>
    </p:spTree>
    <p:extLst>
      <p:ext uri="{BB962C8B-B14F-4D97-AF65-F5344CB8AC3E}">
        <p14:creationId xmlns:p14="http://schemas.microsoft.com/office/powerpoint/2010/main" val="24497570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AB8683B3-D7EA-48AC-820F-F7E6D73DA42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F3DF6CF-DF9A-D81C-3725-11A28CECDA83}"/>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19</a:t>
            </a:r>
            <a:r>
              <a:rPr lang="en-US" sz="3600" b="0" i="0" dirty="0">
                <a:solidFill>
                  <a:srgbClr val="121212"/>
                </a:solidFill>
                <a:effectLst/>
                <a:highlight>
                  <a:srgbClr val="FFFFFF"/>
                </a:highlight>
                <a:latin typeface="Inter"/>
              </a:rPr>
              <a:t>As Moses approached the camp and saw the calf and the dancing, he burned with anger and threw the tablets out of his hands, shattering them at the base of the mountain.</a:t>
            </a:r>
            <a:endParaRPr lang="en-ZA" dirty="0"/>
          </a:p>
        </p:txBody>
      </p:sp>
      <p:sp>
        <p:nvSpPr>
          <p:cNvPr id="3" name="TextBox 2">
            <a:extLst>
              <a:ext uri="{FF2B5EF4-FFF2-40B4-BE49-F238E27FC236}">
                <a16:creationId xmlns:a16="http://schemas.microsoft.com/office/drawing/2014/main" id="{4E42554F-BD0E-873B-73AC-2F24F4B76928}"/>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19</a:t>
            </a:r>
            <a:r>
              <a:rPr lang="bo-CN" sz="5400" b="0" i="0" dirty="0">
                <a:solidFill>
                  <a:srgbClr val="121212"/>
                </a:solidFill>
                <a:effectLst/>
                <a:highlight>
                  <a:srgbClr val="FFFFFF"/>
                </a:highlight>
                <a:latin typeface="Inter"/>
              </a:rPr>
              <a:t>དེ་ནས་མོ་ཤེ་སྒར་དང་ཉེ་བར་སླེབས་ཚེ་བ་ཕྲུག་དེ་དང་ཡང་མི་རྣམས་ཀྱིས་བྲོ་འཁྲབ་པ་མཐོང་ནས། ཁོང་ཁྲོ་རབ་ཏུ་འབར་ཞིང་རྡོ་ལེབ་གཉིས་ལག་ནས་རི་འདབས་སུ་གཡུགས་ཏེ་བཅག་པ་དང་། </a:t>
            </a:r>
            <a:endParaRPr lang="en-ZA" dirty="0"/>
          </a:p>
        </p:txBody>
      </p:sp>
    </p:spTree>
    <p:extLst>
      <p:ext uri="{BB962C8B-B14F-4D97-AF65-F5344CB8AC3E}">
        <p14:creationId xmlns:p14="http://schemas.microsoft.com/office/powerpoint/2010/main" val="66364055"/>
      </p:ext>
    </p:extLst>
  </p:cSld>
  <p:clrMapOvr>
    <a:masterClrMapping/>
  </p:clrMapOvr>
  <mc:AlternateContent xmlns:mc="http://schemas.openxmlformats.org/markup-compatibility/2006" xmlns:p14="http://schemas.microsoft.com/office/powerpoint/2010/main">
    <mc:Choice Requires="p14">
      <p:transition spd="slow" p14:dur="2000" advTm="13709"/>
    </mc:Choice>
    <mc:Fallback xmlns="">
      <p:transition spd="slow" advTm="13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D97B39-5937-4483-8A3F-2365C762F987}"/>
              </a:ext>
            </a:extLst>
          </p:cNvPr>
          <p:cNvPicPr>
            <a:picLocks noChangeAspect="1"/>
          </p:cNvPicPr>
          <p:nvPr/>
        </p:nvPicPr>
        <p:blipFill>
          <a:blip r:embed="rId2"/>
          <a:stretch>
            <a:fillRect/>
          </a:stretch>
        </p:blipFill>
        <p:spPr>
          <a:xfrm>
            <a:off x="0" y="-1"/>
            <a:ext cx="12192000" cy="7352907"/>
          </a:xfrm>
          <a:prstGeom prst="rect">
            <a:avLst/>
          </a:prstGeom>
        </p:spPr>
      </p:pic>
      <p:sp>
        <p:nvSpPr>
          <p:cNvPr id="4" name="TextBox 3">
            <a:extLst>
              <a:ext uri="{FF2B5EF4-FFF2-40B4-BE49-F238E27FC236}">
                <a16:creationId xmlns:a16="http://schemas.microsoft.com/office/drawing/2014/main" id="{99CC2C60-8E87-4190-9B30-138E1632EADD}"/>
              </a:ext>
            </a:extLst>
          </p:cNvPr>
          <p:cNvSpPr txBox="1"/>
          <p:nvPr/>
        </p:nvSpPr>
        <p:spPr>
          <a:xfrm>
            <a:off x="7036676" y="139911"/>
            <a:ext cx="5155324" cy="5675586"/>
          </a:xfrm>
          <a:prstGeom prst="rect">
            <a:avLst/>
          </a:prstGeom>
          <a:noFill/>
        </p:spPr>
        <p:txBody>
          <a:bodyPr wrap="square" rtlCol="0">
            <a:noAutofit/>
          </a:bodyPr>
          <a:lstStyle/>
          <a:p>
            <a:pPr algn="ctr"/>
            <a:r>
              <a:rPr lang="bo-CN" sz="8000" b="1" cap="all" dirty="0">
                <a:solidFill>
                  <a:schemeClr val="bg1"/>
                </a:solidFill>
                <a:latin typeface="ArialMT"/>
              </a:rPr>
              <a:t>ཨེ་ཅིབ་ནས་ཐོན་པ 32</a:t>
            </a:r>
          </a:p>
          <a:p>
            <a:r>
              <a:rPr lang="bo-CN" sz="8000" b="1" dirty="0">
                <a:solidFill>
                  <a:schemeClr val="bg1"/>
                </a:solidFill>
                <a:latin typeface="Arial" panose="020B0604020202020204" pitchFamily="34" charset="0"/>
              </a:rPr>
              <a:t>གསེར་གྱི་བེའུ།</a:t>
            </a:r>
          </a:p>
          <a:p>
            <a:endParaRPr lang="en-ZA" sz="7200" dirty="0"/>
          </a:p>
        </p:txBody>
      </p:sp>
    </p:spTree>
    <p:extLst>
      <p:ext uri="{BB962C8B-B14F-4D97-AF65-F5344CB8AC3E}">
        <p14:creationId xmlns:p14="http://schemas.microsoft.com/office/powerpoint/2010/main" val="36995640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2525B8-04FF-4E9B-9AE6-CA95D427D782}"/>
              </a:ext>
            </a:extLst>
          </p:cNvPr>
          <p:cNvPicPr>
            <a:picLocks noChangeAspect="1"/>
          </p:cNvPicPr>
          <p:nvPr/>
        </p:nvPicPr>
        <p:blipFill>
          <a:blip r:embed="rId2"/>
          <a:stretch>
            <a:fillRect/>
          </a:stretch>
        </p:blipFill>
        <p:spPr>
          <a:xfrm>
            <a:off x="0" y="-1"/>
            <a:ext cx="12192000" cy="7264981"/>
          </a:xfrm>
          <a:prstGeom prst="rect">
            <a:avLst/>
          </a:prstGeom>
        </p:spPr>
      </p:pic>
      <p:sp>
        <p:nvSpPr>
          <p:cNvPr id="4" name="TextBox 3">
            <a:extLst>
              <a:ext uri="{FF2B5EF4-FFF2-40B4-BE49-F238E27FC236}">
                <a16:creationId xmlns:a16="http://schemas.microsoft.com/office/drawing/2014/main" id="{81FAC22A-908D-46B9-8B83-7A89ACD533E3}"/>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32:19</a:t>
            </a:r>
            <a:endParaRPr lang="bo-CN" sz="2000" b="1" cap="all" dirty="0">
              <a:solidFill>
                <a:schemeClr val="bg1"/>
              </a:solidFill>
              <a:latin typeface="ArialMT"/>
            </a:endParaRPr>
          </a:p>
        </p:txBody>
      </p:sp>
    </p:spTree>
    <p:extLst>
      <p:ext uri="{BB962C8B-B14F-4D97-AF65-F5344CB8AC3E}">
        <p14:creationId xmlns:p14="http://schemas.microsoft.com/office/powerpoint/2010/main" val="29497952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09C33541-F8D5-4224-9331-187FBE52FF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1395022C-2C15-4885-2CEB-1525F3090DA3}"/>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20</a:t>
            </a:r>
            <a:r>
              <a:rPr lang="en-US" sz="4000" b="0" i="0" dirty="0">
                <a:solidFill>
                  <a:srgbClr val="121212"/>
                </a:solidFill>
                <a:effectLst/>
                <a:highlight>
                  <a:srgbClr val="FFFFFF"/>
                </a:highlight>
                <a:latin typeface="Inter"/>
              </a:rPr>
              <a:t>Then he took the calf they had made, burned it in the fire, ground it to powder, and scattered the powder over the face of the water. Then he forced the Israelites to drink it.</a:t>
            </a:r>
            <a:endParaRPr lang="en-ZA" dirty="0"/>
          </a:p>
        </p:txBody>
      </p:sp>
      <p:sp>
        <p:nvSpPr>
          <p:cNvPr id="5" name="TextBox 4">
            <a:extLst>
              <a:ext uri="{FF2B5EF4-FFF2-40B4-BE49-F238E27FC236}">
                <a16:creationId xmlns:a16="http://schemas.microsoft.com/office/drawing/2014/main" id="{B065BBC7-9173-CBF0-BD70-ABD4CE435296}"/>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20</a:t>
            </a:r>
            <a:r>
              <a:rPr lang="bo-CN" sz="6000" b="0" i="0" dirty="0">
                <a:solidFill>
                  <a:srgbClr val="121212"/>
                </a:solidFill>
                <a:effectLst/>
                <a:highlight>
                  <a:srgbClr val="FFFFFF"/>
                </a:highlight>
                <a:latin typeface="Inter"/>
              </a:rPr>
              <a:t>ཡང་དེ་ཚོས་བཟོས་པའི་བ་ཕྲུག་མེར་བསྲེགས་པ་དང་རྡུལ་དུ་བཏགས་ནས་ཆུར་བཏབ་སྟེ། ཡེས་ར་ཨེལ་པ་རྣམས་ལ་འཐུང་དུ་བཅུག</a:t>
            </a:r>
            <a:endParaRPr lang="en-ZA" dirty="0"/>
          </a:p>
        </p:txBody>
      </p:sp>
    </p:spTree>
    <p:extLst>
      <p:ext uri="{BB962C8B-B14F-4D97-AF65-F5344CB8AC3E}">
        <p14:creationId xmlns:p14="http://schemas.microsoft.com/office/powerpoint/2010/main" val="768309068"/>
      </p:ext>
    </p:extLst>
  </p:cSld>
  <p:clrMapOvr>
    <a:masterClrMapping/>
  </p:clrMapOvr>
  <mc:AlternateContent xmlns:mc="http://schemas.openxmlformats.org/markup-compatibility/2006" xmlns:p14="http://schemas.microsoft.com/office/powerpoint/2010/main">
    <mc:Choice Requires="p14">
      <p:transition spd="slow" p14:dur="2000" advTm="10302"/>
    </mc:Choice>
    <mc:Fallback xmlns="">
      <p:transition spd="slow" advTm="10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622F52-15AA-48CE-990D-74FA7FC6D93D}"/>
              </a:ext>
            </a:extLst>
          </p:cNvPr>
          <p:cNvPicPr>
            <a:picLocks noChangeAspect="1"/>
          </p:cNvPicPr>
          <p:nvPr/>
        </p:nvPicPr>
        <p:blipFill>
          <a:blip r:embed="rId2"/>
          <a:stretch>
            <a:fillRect/>
          </a:stretch>
        </p:blipFill>
        <p:spPr>
          <a:xfrm>
            <a:off x="0" y="-160985"/>
            <a:ext cx="12192000" cy="7018986"/>
          </a:xfrm>
          <a:prstGeom prst="rect">
            <a:avLst/>
          </a:prstGeom>
        </p:spPr>
      </p:pic>
      <p:sp>
        <p:nvSpPr>
          <p:cNvPr id="3" name="TextBox 2">
            <a:extLst>
              <a:ext uri="{FF2B5EF4-FFF2-40B4-BE49-F238E27FC236}">
                <a16:creationId xmlns:a16="http://schemas.microsoft.com/office/drawing/2014/main" id="{8E416DD7-C1B1-41F0-AD92-F56E7D74C733}"/>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32:20</a:t>
            </a:r>
            <a:endParaRPr lang="bo-CN" sz="2000" b="1" cap="all" dirty="0">
              <a:solidFill>
                <a:schemeClr val="bg1"/>
              </a:solidFill>
              <a:latin typeface="ArialMT"/>
            </a:endParaRPr>
          </a:p>
        </p:txBody>
      </p:sp>
    </p:spTree>
    <p:extLst>
      <p:ext uri="{BB962C8B-B14F-4D97-AF65-F5344CB8AC3E}">
        <p14:creationId xmlns:p14="http://schemas.microsoft.com/office/powerpoint/2010/main" val="36893428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03DE6254-3C3B-4E16-9B86-D09597B0DFB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1D67CCC1-5988-3F76-9E8D-443D2603AA01}"/>
              </a:ext>
            </a:extLst>
          </p:cNvPr>
          <p:cNvSpPr txBox="1"/>
          <p:nvPr/>
        </p:nvSpPr>
        <p:spPr>
          <a:xfrm>
            <a:off x="819807" y="599090"/>
            <a:ext cx="5155324" cy="5675585"/>
          </a:xfrm>
          <a:prstGeom prst="rect">
            <a:avLst/>
          </a:prstGeom>
          <a:noFill/>
        </p:spPr>
        <p:txBody>
          <a:bodyPr wrap="square" rtlCol="0">
            <a:noAutofit/>
          </a:bodyPr>
          <a:lstStyle/>
          <a:p>
            <a:pPr algn="l"/>
            <a:r>
              <a:rPr lang="en-US" sz="4000" b="0" i="0" dirty="0">
                <a:solidFill>
                  <a:srgbClr val="777A7B"/>
                </a:solidFill>
                <a:effectLst/>
                <a:highlight>
                  <a:srgbClr val="FFFFFF"/>
                </a:highlight>
                <a:latin typeface="Inter"/>
              </a:rPr>
              <a:t>26</a:t>
            </a:r>
            <a:r>
              <a:rPr lang="en-US" sz="4000" b="0" i="0" dirty="0">
                <a:solidFill>
                  <a:srgbClr val="121212"/>
                </a:solidFill>
                <a:effectLst/>
                <a:highlight>
                  <a:srgbClr val="FFFFFF"/>
                </a:highlight>
                <a:latin typeface="Inter"/>
              </a:rPr>
              <a:t>So Moses stood at the entrance to the camp and said, “Whoever is for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come to me.”</a:t>
            </a:r>
          </a:p>
          <a:p>
            <a:pPr algn="l"/>
            <a:r>
              <a:rPr lang="en-US" sz="4000" b="0" i="0" dirty="0">
                <a:solidFill>
                  <a:srgbClr val="121212"/>
                </a:solidFill>
                <a:effectLst/>
                <a:highlight>
                  <a:srgbClr val="FFFFFF"/>
                </a:highlight>
                <a:latin typeface="Inter"/>
              </a:rPr>
              <a:t>And all the Levites gathered around him.</a:t>
            </a:r>
          </a:p>
        </p:txBody>
      </p:sp>
      <p:sp>
        <p:nvSpPr>
          <p:cNvPr id="5" name="TextBox 4">
            <a:extLst>
              <a:ext uri="{FF2B5EF4-FFF2-40B4-BE49-F238E27FC236}">
                <a16:creationId xmlns:a16="http://schemas.microsoft.com/office/drawing/2014/main" id="{15D1FD78-FC1D-519B-B46A-5935C3527F02}"/>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26</a:t>
            </a:r>
            <a:r>
              <a:rPr lang="bo-CN" sz="6000" b="0" i="0" dirty="0">
                <a:solidFill>
                  <a:srgbClr val="121212"/>
                </a:solidFill>
                <a:effectLst/>
                <a:highlight>
                  <a:srgbClr val="FFFFFF"/>
                </a:highlight>
                <a:latin typeface="Inter"/>
              </a:rPr>
              <a:t>མོ་ཤེ་སྒར་གྱི་སྒོ་ཁ་རུ་འགྲེང་སྟེ། སུ་ཞིག་དཀོན་མཆོག་ཡ་ཝཱེའི་ཕྱོགས་བྱེད་པ་དེ་ཚུར་ཤོག་ཅིག་ཅེས་སྨྲས་པ་ན། ལེ་ཝིའི་བུ་རྒྱུད་ཐམས་ཅད་ཁོའི་དྲུང་དུ་འདུས། </a:t>
            </a:r>
            <a:endParaRPr lang="en-ZA" dirty="0"/>
          </a:p>
        </p:txBody>
      </p:sp>
    </p:spTree>
    <p:extLst>
      <p:ext uri="{BB962C8B-B14F-4D97-AF65-F5344CB8AC3E}">
        <p14:creationId xmlns:p14="http://schemas.microsoft.com/office/powerpoint/2010/main" val="721879935"/>
      </p:ext>
    </p:extLst>
  </p:cSld>
  <p:clrMapOvr>
    <a:masterClrMapping/>
  </p:clrMapOvr>
  <mc:AlternateContent xmlns:mc="http://schemas.openxmlformats.org/markup-compatibility/2006" xmlns:p14="http://schemas.microsoft.com/office/powerpoint/2010/main">
    <mc:Choice Requires="p14">
      <p:transition spd="slow" p14:dur="2000" advTm="13437"/>
    </mc:Choice>
    <mc:Fallback xmlns="">
      <p:transition spd="slow" advTm="13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41D0B9-B647-4C6B-A149-30AB16E7DDFD}"/>
              </a:ext>
            </a:extLst>
          </p:cNvPr>
          <p:cNvPicPr>
            <a:picLocks noChangeAspect="1"/>
          </p:cNvPicPr>
          <p:nvPr/>
        </p:nvPicPr>
        <p:blipFill>
          <a:blip r:embed="rId2"/>
          <a:stretch>
            <a:fillRect/>
          </a:stretch>
        </p:blipFill>
        <p:spPr>
          <a:xfrm>
            <a:off x="-1" y="-1"/>
            <a:ext cx="19750060" cy="9592887"/>
          </a:xfrm>
          <a:prstGeom prst="rect">
            <a:avLst/>
          </a:prstGeom>
        </p:spPr>
      </p:pic>
      <p:sp>
        <p:nvSpPr>
          <p:cNvPr id="4" name="TextBox 3">
            <a:extLst>
              <a:ext uri="{FF2B5EF4-FFF2-40B4-BE49-F238E27FC236}">
                <a16:creationId xmlns:a16="http://schemas.microsoft.com/office/drawing/2014/main" id="{78B3119C-96E1-4B9D-8D3D-F28988457E7A}"/>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32:26</a:t>
            </a:r>
            <a:endParaRPr lang="bo-CN" sz="2000" b="1" cap="all" dirty="0">
              <a:solidFill>
                <a:schemeClr val="bg1"/>
              </a:solidFill>
              <a:latin typeface="ArialMT"/>
            </a:endParaRPr>
          </a:p>
        </p:txBody>
      </p:sp>
    </p:spTree>
    <p:extLst>
      <p:ext uri="{BB962C8B-B14F-4D97-AF65-F5344CB8AC3E}">
        <p14:creationId xmlns:p14="http://schemas.microsoft.com/office/powerpoint/2010/main" val="5027426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2187D939-2068-4783-9639-DF45523A481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CD540E3-A89F-4233-0BFC-2EE0704FAD3C}"/>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27</a:t>
            </a:r>
            <a:r>
              <a:rPr lang="en-US" sz="3200" b="0" i="0" dirty="0">
                <a:solidFill>
                  <a:srgbClr val="121212"/>
                </a:solidFill>
                <a:effectLst/>
                <a:highlight>
                  <a:srgbClr val="FFFFFF"/>
                </a:highlight>
                <a:latin typeface="Inter"/>
              </a:rPr>
              <a:t>He told them, “This is what the </a:t>
            </a:r>
            <a:r>
              <a:rPr lang="en-US" sz="3200" b="0" i="0" cap="small" dirty="0">
                <a:solidFill>
                  <a:srgbClr val="121212"/>
                </a:solidFill>
                <a:effectLst/>
                <a:highlight>
                  <a:srgbClr val="FFFFFF"/>
                </a:highlight>
                <a:latin typeface="Inter"/>
              </a:rPr>
              <a:t>Lord</a:t>
            </a:r>
            <a:r>
              <a:rPr lang="en-US" sz="3200" b="0" i="0" dirty="0">
                <a:solidFill>
                  <a:srgbClr val="121212"/>
                </a:solidFill>
                <a:effectLst/>
                <a:highlight>
                  <a:srgbClr val="FFFFFF"/>
                </a:highlight>
                <a:latin typeface="Inter"/>
              </a:rPr>
              <a:t>, the God of Israel, says: ‘Each of you men is to fasten his sword to his side, go back and forth through the camp from gate to gate, and slay his brother, his friend, and his neighbor.’”</a:t>
            </a:r>
            <a:endParaRPr lang="en-ZA" dirty="0"/>
          </a:p>
        </p:txBody>
      </p:sp>
      <p:sp>
        <p:nvSpPr>
          <p:cNvPr id="5" name="TextBox 4">
            <a:extLst>
              <a:ext uri="{FF2B5EF4-FFF2-40B4-BE49-F238E27FC236}">
                <a16:creationId xmlns:a16="http://schemas.microsoft.com/office/drawing/2014/main" id="{0D6A90B8-6D3F-1172-79A3-B9B70F92305B}"/>
              </a:ext>
            </a:extLst>
          </p:cNvPr>
          <p:cNvSpPr txBox="1"/>
          <p:nvPr/>
        </p:nvSpPr>
        <p:spPr>
          <a:xfrm>
            <a:off x="6216869" y="599090"/>
            <a:ext cx="5748708"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27</a:t>
            </a:r>
            <a:r>
              <a:rPr lang="bo-CN" sz="4800" b="0" i="0" dirty="0">
                <a:solidFill>
                  <a:srgbClr val="121212"/>
                </a:solidFill>
                <a:effectLst/>
                <a:highlight>
                  <a:srgbClr val="FFFFFF"/>
                </a:highlight>
                <a:latin typeface="Inter"/>
              </a:rPr>
              <a:t>ཡང་ཁོས་དེ་དག་ལ་འདི་ལྟར། ཡེས་ར་ཨེལ་གྱི་དཀོན་མཆོག་ཡ་ཝཱེས་འདི་སྐད་དུ། མི་རེ་རེས་རང་གི་རལ་གྲི་རྐེད་ལ་བཏགས་ནས་སྒར་གྱི་སྒོ་འདི་ནས་སྒོ་དེའི་བར་དུ་ཕར་ཚུར་སོང་ལ། མི་རེ་རེས་རང་གི་སྤུན་དང་། རང་གི་གྲོགས་པོ་དང་། རང་གི་ཁྱིམ་མཚེས་སོད་ཅིག་ཅེས་བཀའ་བསྩལ་པ་ལ།</a:t>
            </a:r>
            <a:endParaRPr lang="en-ZA" dirty="0"/>
          </a:p>
        </p:txBody>
      </p:sp>
    </p:spTree>
    <p:extLst>
      <p:ext uri="{BB962C8B-B14F-4D97-AF65-F5344CB8AC3E}">
        <p14:creationId xmlns:p14="http://schemas.microsoft.com/office/powerpoint/2010/main" val="1788282103"/>
      </p:ext>
    </p:extLst>
  </p:cSld>
  <p:clrMapOvr>
    <a:masterClrMapping/>
  </p:clrMapOvr>
  <mc:AlternateContent xmlns:mc="http://schemas.openxmlformats.org/markup-compatibility/2006" xmlns:p14="http://schemas.microsoft.com/office/powerpoint/2010/main">
    <mc:Choice Requires="p14">
      <p:transition spd="slow" p14:dur="2000" advTm="8187"/>
    </mc:Choice>
    <mc:Fallback xmlns="">
      <p:transition spd="slow" advTm="8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605E29-9E21-4960-AF4E-23E3119CBEFC}"/>
              </a:ext>
            </a:extLst>
          </p:cNvPr>
          <p:cNvPicPr>
            <a:picLocks noChangeAspect="1"/>
          </p:cNvPicPr>
          <p:nvPr/>
        </p:nvPicPr>
        <p:blipFill>
          <a:blip r:embed="rId2"/>
          <a:stretch>
            <a:fillRect/>
          </a:stretch>
        </p:blipFill>
        <p:spPr>
          <a:xfrm>
            <a:off x="1" y="-749808"/>
            <a:ext cx="12192000" cy="7607808"/>
          </a:xfrm>
          <a:prstGeom prst="rect">
            <a:avLst/>
          </a:prstGeom>
        </p:spPr>
      </p:pic>
      <p:sp>
        <p:nvSpPr>
          <p:cNvPr id="4" name="TextBox 3">
            <a:extLst>
              <a:ext uri="{FF2B5EF4-FFF2-40B4-BE49-F238E27FC236}">
                <a16:creationId xmlns:a16="http://schemas.microsoft.com/office/drawing/2014/main" id="{CF829023-75BD-4D77-801F-D10E4A8A1481}"/>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32:27</a:t>
            </a:r>
            <a:endParaRPr lang="bo-CN" sz="2000" b="1" cap="all" dirty="0">
              <a:solidFill>
                <a:schemeClr val="bg1"/>
              </a:solidFill>
              <a:latin typeface="ArialMT"/>
            </a:endParaRPr>
          </a:p>
        </p:txBody>
      </p:sp>
    </p:spTree>
    <p:extLst>
      <p:ext uri="{BB962C8B-B14F-4D97-AF65-F5344CB8AC3E}">
        <p14:creationId xmlns:p14="http://schemas.microsoft.com/office/powerpoint/2010/main" val="39054963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8FE426D6-714C-4353-81D8-777A39F3BB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1227A9F-D422-FD8F-8F61-C2A8550AB7BC}"/>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29</a:t>
            </a:r>
            <a:r>
              <a:rPr lang="en-US" sz="4000" b="0" i="0" dirty="0">
                <a:solidFill>
                  <a:srgbClr val="121212"/>
                </a:solidFill>
                <a:effectLst/>
                <a:highlight>
                  <a:srgbClr val="FFFFFF"/>
                </a:highlight>
                <a:latin typeface="Inter"/>
              </a:rPr>
              <a:t>Afterward, Moses said, “Today you have been ordained  for service to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since each man went against his son and his brother; so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has bestowed a blessing on you this day.”</a:t>
            </a:r>
            <a:endParaRPr lang="en-ZA" dirty="0"/>
          </a:p>
        </p:txBody>
      </p:sp>
      <p:sp>
        <p:nvSpPr>
          <p:cNvPr id="5" name="TextBox 4">
            <a:extLst>
              <a:ext uri="{FF2B5EF4-FFF2-40B4-BE49-F238E27FC236}">
                <a16:creationId xmlns:a16="http://schemas.microsoft.com/office/drawing/2014/main" id="{E7BE6A96-A1A1-589A-EC6E-442671F913A9}"/>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29</a:t>
            </a:r>
            <a:r>
              <a:rPr lang="bo-CN" sz="5400" b="0" i="0" dirty="0">
                <a:solidFill>
                  <a:srgbClr val="121212"/>
                </a:solidFill>
                <a:effectLst/>
                <a:highlight>
                  <a:srgbClr val="FFFFFF"/>
                </a:highlight>
                <a:latin typeface="Inter"/>
              </a:rPr>
              <a:t>ཡང་མོ་ཤེ་ཡིས་དེ་རྣམས་ལ་འདི་ལྟར། མི་རེ་རེས་རང་གི་བུ་དང་སྤུན་ལ་རྒོལ་བས། དེ་རིང་གི་ཉིན་མོ་ལ་དཀོན་མཆོག་ཡ་ཝཱེའི་ཕྱིར་ཁྱོད་ཅག་གིས་རང་ཉིད་དམ་པར་གྱིས། དེ་ནི་ཉིན་འདིར་ཁྱོད་ཅག་ལ་བྱིན་རླབས་གནང་བར་འགྱུར་བའི་ཕྱིར་ཡིན་ཞེས་སྨྲས་སོ། །</a:t>
            </a:r>
            <a:endParaRPr lang="en-ZA" dirty="0"/>
          </a:p>
        </p:txBody>
      </p:sp>
    </p:spTree>
    <p:extLst>
      <p:ext uri="{BB962C8B-B14F-4D97-AF65-F5344CB8AC3E}">
        <p14:creationId xmlns:p14="http://schemas.microsoft.com/office/powerpoint/2010/main" val="875797209"/>
      </p:ext>
    </p:extLst>
  </p:cSld>
  <p:clrMapOvr>
    <a:masterClrMapping/>
  </p:clrMapOvr>
  <mc:AlternateContent xmlns:mc="http://schemas.openxmlformats.org/markup-compatibility/2006" xmlns:p14="http://schemas.microsoft.com/office/powerpoint/2010/main">
    <mc:Choice Requires="p14">
      <p:transition spd="slow" p14:dur="2000" advTm="12344"/>
    </mc:Choice>
    <mc:Fallback xmlns="">
      <p:transition spd="slow" advTm="12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B48827-653F-40CF-9CC5-415A7385AE37}"/>
              </a:ext>
            </a:extLst>
          </p:cNvPr>
          <p:cNvPicPr>
            <a:picLocks noChangeAspect="1"/>
          </p:cNvPicPr>
          <p:nvPr/>
        </p:nvPicPr>
        <p:blipFill>
          <a:blip r:embed="rId2"/>
          <a:stretch>
            <a:fillRect/>
          </a:stretch>
        </p:blipFill>
        <p:spPr>
          <a:xfrm>
            <a:off x="0" y="0"/>
            <a:ext cx="12192000" cy="7863937"/>
          </a:xfrm>
          <a:prstGeom prst="rect">
            <a:avLst/>
          </a:prstGeom>
        </p:spPr>
      </p:pic>
      <p:sp>
        <p:nvSpPr>
          <p:cNvPr id="4" name="TextBox 3">
            <a:extLst>
              <a:ext uri="{FF2B5EF4-FFF2-40B4-BE49-F238E27FC236}">
                <a16:creationId xmlns:a16="http://schemas.microsoft.com/office/drawing/2014/main" id="{9EC4EFD8-9457-42E1-878A-166C1FC050FC}"/>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32:29</a:t>
            </a:r>
            <a:endParaRPr lang="bo-CN" sz="2000" b="1" cap="all" dirty="0">
              <a:solidFill>
                <a:schemeClr val="bg1"/>
              </a:solidFill>
              <a:latin typeface="ArialMT"/>
            </a:endParaRPr>
          </a:p>
        </p:txBody>
      </p:sp>
    </p:spTree>
    <p:extLst>
      <p:ext uri="{BB962C8B-B14F-4D97-AF65-F5344CB8AC3E}">
        <p14:creationId xmlns:p14="http://schemas.microsoft.com/office/powerpoint/2010/main" val="28308849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696153EC-DFF6-4DC0-A203-9BBD74B2B72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CC55C891-7BD1-67A3-8C74-ED1E92EF53AB}"/>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30</a:t>
            </a:r>
            <a:r>
              <a:rPr lang="en-US" sz="3600" b="0" i="0" dirty="0">
                <a:solidFill>
                  <a:srgbClr val="121212"/>
                </a:solidFill>
                <a:effectLst/>
                <a:highlight>
                  <a:srgbClr val="FFFFFF"/>
                </a:highlight>
                <a:latin typeface="Inter"/>
              </a:rPr>
              <a:t>The next day Moses said to the people, “You have committed a great sin. Now I will go up to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perhaps I can make atonement for your sin.”</a:t>
            </a:r>
            <a:endParaRPr lang="en-ZA" dirty="0"/>
          </a:p>
        </p:txBody>
      </p:sp>
      <p:sp>
        <p:nvSpPr>
          <p:cNvPr id="5" name="TextBox 4">
            <a:extLst>
              <a:ext uri="{FF2B5EF4-FFF2-40B4-BE49-F238E27FC236}">
                <a16:creationId xmlns:a16="http://schemas.microsoft.com/office/drawing/2014/main" id="{461B8029-E67C-F7AE-B8D6-C8665D950097}"/>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30</a:t>
            </a:r>
            <a:r>
              <a:rPr lang="bo-CN" sz="5400" b="0" i="0" dirty="0">
                <a:solidFill>
                  <a:srgbClr val="121212"/>
                </a:solidFill>
                <a:effectLst/>
                <a:highlight>
                  <a:srgbClr val="FFFFFF"/>
                </a:highlight>
                <a:latin typeface="Inter"/>
              </a:rPr>
              <a:t>དེའི་ཕྱི་ཉིན་མོ་ཤེ་ཡིས་འབངས་མི་རྣམས་ལ། ཁྱོད་ཅག་གིས་སྡིག་པ་ཚབས་ཆེན་བྱས་པས། ང་རང་དཀོན་མཆོག་ཡ་ཝཱེའི་དྲུང་དུ་ཡར་འགྲོ་བར་བྱ་ཞིང་། ངས་ཁྱོད་ཅག་གི་ཕྱིར་སྡིག་བཤགས་བྱེད་ནུས་ཀྱང་སྲིད་ཅེས་སྨྲས།</a:t>
            </a:r>
            <a:endParaRPr lang="en-ZA" dirty="0"/>
          </a:p>
        </p:txBody>
      </p:sp>
    </p:spTree>
    <p:extLst>
      <p:ext uri="{BB962C8B-B14F-4D97-AF65-F5344CB8AC3E}">
        <p14:creationId xmlns:p14="http://schemas.microsoft.com/office/powerpoint/2010/main" val="1272472953"/>
      </p:ext>
    </p:extLst>
  </p:cSld>
  <p:clrMapOvr>
    <a:masterClrMapping/>
  </p:clrMapOvr>
  <mc:AlternateContent xmlns:mc="http://schemas.openxmlformats.org/markup-compatibility/2006" xmlns:p14="http://schemas.microsoft.com/office/powerpoint/2010/main">
    <mc:Choice Requires="p14">
      <p:transition spd="slow" p14:dur="2000" advTm="12966"/>
    </mc:Choice>
    <mc:Fallback xmlns="">
      <p:transition spd="slow" advTm="12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ZA" sz="4000" b="0" i="0" u="none" strike="noStrike" baseline="0" dirty="0">
                <a:latin typeface="TimesNewRomanPSMT"/>
              </a:rPr>
              <a:t>Mount Sinai – Ex 32 The </a:t>
            </a:r>
            <a:r>
              <a:rPr lang="en-ZA" sz="4000" b="1" dirty="0">
                <a:solidFill>
                  <a:srgbClr val="444444"/>
                </a:solidFill>
                <a:latin typeface="Arial" panose="020B0604020202020204" pitchFamily="34" charset="0"/>
              </a:rPr>
              <a:t>Golden Calf</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pPr algn="ctr"/>
            <a:r>
              <a:rPr lang="bo-CN" sz="8000" b="1" cap="all" dirty="0">
                <a:solidFill>
                  <a:srgbClr val="444444"/>
                </a:solidFill>
                <a:latin typeface="ArialMT"/>
              </a:rPr>
              <a:t>ཨེ་ཅིབ་ནས་ཐོན་པ 32</a:t>
            </a:r>
          </a:p>
          <a:p>
            <a:r>
              <a:rPr lang="bo-CN" sz="8000" b="1" dirty="0">
                <a:solidFill>
                  <a:srgbClr val="444444"/>
                </a:solidFill>
                <a:latin typeface="Arial" panose="020B0604020202020204" pitchFamily="34" charset="0"/>
              </a:rPr>
              <a:t>གསེར་གྱི་བེའུ།</a:t>
            </a:r>
          </a:p>
          <a:p>
            <a:endParaRPr lang="en-ZA" sz="7200" dirty="0"/>
          </a:p>
        </p:txBody>
      </p:sp>
      <p:pic>
        <p:nvPicPr>
          <p:cNvPr id="3" name="Audio 2">
            <a:hlinkClick r:id="" action="ppaction://media"/>
            <a:extLst>
              <a:ext uri="{FF2B5EF4-FFF2-40B4-BE49-F238E27FC236}">
                <a16:creationId xmlns:a16="http://schemas.microsoft.com/office/drawing/2014/main" id="{8D9D3145-99D0-43AF-9A5F-F990EF2757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6038"/>
    </mc:Choice>
    <mc:Fallback xmlns="">
      <p:transition spd="slow" advTm="6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AA2342-0276-4C09-B459-311280FFE210}"/>
              </a:ext>
            </a:extLst>
          </p:cNvPr>
          <p:cNvPicPr>
            <a:picLocks noChangeAspect="1"/>
          </p:cNvPicPr>
          <p:nvPr/>
        </p:nvPicPr>
        <p:blipFill>
          <a:blip r:embed="rId2"/>
          <a:stretch>
            <a:fillRect/>
          </a:stretch>
        </p:blipFill>
        <p:spPr>
          <a:xfrm>
            <a:off x="0" y="0"/>
            <a:ext cx="12192000" cy="7430178"/>
          </a:xfrm>
          <a:prstGeom prst="rect">
            <a:avLst/>
          </a:prstGeom>
        </p:spPr>
      </p:pic>
      <p:sp>
        <p:nvSpPr>
          <p:cNvPr id="4" name="TextBox 3">
            <a:extLst>
              <a:ext uri="{FF2B5EF4-FFF2-40B4-BE49-F238E27FC236}">
                <a16:creationId xmlns:a16="http://schemas.microsoft.com/office/drawing/2014/main" id="{E55DD950-540F-46E8-934C-3148EA162AF9}"/>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32:30</a:t>
            </a:r>
            <a:endParaRPr lang="bo-CN" sz="2000" b="1" cap="all" dirty="0">
              <a:solidFill>
                <a:schemeClr val="bg1"/>
              </a:solidFill>
              <a:latin typeface="ArialMT"/>
            </a:endParaRPr>
          </a:p>
        </p:txBody>
      </p:sp>
    </p:spTree>
    <p:extLst>
      <p:ext uri="{BB962C8B-B14F-4D97-AF65-F5344CB8AC3E}">
        <p14:creationId xmlns:p14="http://schemas.microsoft.com/office/powerpoint/2010/main" val="40180497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31AA11-7B49-4F34-88DE-25BC326C6B7B}"/>
              </a:ext>
            </a:extLst>
          </p:cNvPr>
          <p:cNvPicPr>
            <a:picLocks noChangeAspect="1"/>
          </p:cNvPicPr>
          <p:nvPr/>
        </p:nvPicPr>
        <p:blipFill>
          <a:blip r:embed="rId2"/>
          <a:stretch>
            <a:fillRect/>
          </a:stretch>
        </p:blipFill>
        <p:spPr>
          <a:xfrm>
            <a:off x="0" y="-1"/>
            <a:ext cx="12192000" cy="7352907"/>
          </a:xfrm>
          <a:prstGeom prst="rect">
            <a:avLst/>
          </a:prstGeom>
        </p:spPr>
      </p:pic>
      <p:sp>
        <p:nvSpPr>
          <p:cNvPr id="3" name="TextBox 2">
            <a:extLst>
              <a:ext uri="{FF2B5EF4-FFF2-40B4-BE49-F238E27FC236}">
                <a16:creationId xmlns:a16="http://schemas.microsoft.com/office/drawing/2014/main" id="{1B4C246A-25C3-4107-85D3-2737950E1BFB}"/>
              </a:ext>
            </a:extLst>
          </p:cNvPr>
          <p:cNvSpPr txBox="1"/>
          <p:nvPr/>
        </p:nvSpPr>
        <p:spPr>
          <a:xfrm>
            <a:off x="6945024" y="183454"/>
            <a:ext cx="5155324" cy="5675586"/>
          </a:xfrm>
          <a:prstGeom prst="rect">
            <a:avLst/>
          </a:prstGeom>
          <a:noFill/>
        </p:spPr>
        <p:txBody>
          <a:bodyPr wrap="square" rtlCol="0">
            <a:noAutofit/>
          </a:bodyPr>
          <a:lstStyle/>
          <a:p>
            <a:pPr algn="ctr"/>
            <a:r>
              <a:rPr lang="bo-CN" sz="8000" b="1" cap="all" dirty="0">
                <a:solidFill>
                  <a:schemeClr val="bg1"/>
                </a:solidFill>
                <a:latin typeface="ArialMT"/>
              </a:rPr>
              <a:t>ཨེ་ཅིབ་ནས་ཐོན་པ 32</a:t>
            </a:r>
          </a:p>
          <a:p>
            <a:r>
              <a:rPr lang="bo-CN" sz="8000" b="1" dirty="0">
                <a:solidFill>
                  <a:schemeClr val="bg1"/>
                </a:solidFill>
                <a:latin typeface="Arial" panose="020B0604020202020204" pitchFamily="34" charset="0"/>
              </a:rPr>
              <a:t>གསེར་གྱི་བེའུ།</a:t>
            </a:r>
          </a:p>
          <a:p>
            <a:endParaRPr lang="en-ZA" sz="7200" dirty="0"/>
          </a:p>
        </p:txBody>
      </p:sp>
      <p:sp>
        <p:nvSpPr>
          <p:cNvPr id="4" name="TextBox 2">
            <a:extLst>
              <a:ext uri="{FF2B5EF4-FFF2-40B4-BE49-F238E27FC236}">
                <a16:creationId xmlns:a16="http://schemas.microsoft.com/office/drawing/2014/main" id="{407F020A-E80F-F4EE-F9A7-BFE7DE93B17A}"/>
              </a:ext>
            </a:extLst>
          </p:cNvPr>
          <p:cNvSpPr txBox="1"/>
          <p:nvPr/>
        </p:nvSpPr>
        <p:spPr>
          <a:xfrm>
            <a:off x="321364" y="6400740"/>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85007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2487806B-B5CF-401F-B17D-F0F0056F79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0D4129FC-81F6-BBD2-1EFC-B9E268AF4201}"/>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1</a:t>
            </a:r>
            <a:r>
              <a:rPr lang="en-US" sz="3200" b="0" i="0" dirty="0">
                <a:solidFill>
                  <a:srgbClr val="121212"/>
                </a:solidFill>
                <a:effectLst/>
                <a:highlight>
                  <a:srgbClr val="FFFFFF"/>
                </a:highlight>
                <a:latin typeface="Inter"/>
              </a:rPr>
              <a:t>Now when the people saw that Moses was delayed in coming down from the mountain, they gathered around Aaron and said, “Come, make us gods who will go before us. As for this Moses who brought us up out of the land of Egypt, we do not know what has happened to him!”</a:t>
            </a:r>
            <a:endParaRPr lang="en-ZA" dirty="0"/>
          </a:p>
        </p:txBody>
      </p:sp>
      <p:sp>
        <p:nvSpPr>
          <p:cNvPr id="5" name="TextBox 4">
            <a:extLst>
              <a:ext uri="{FF2B5EF4-FFF2-40B4-BE49-F238E27FC236}">
                <a16:creationId xmlns:a16="http://schemas.microsoft.com/office/drawing/2014/main" id="{0FECE8C4-CE06-308C-DA0E-084E24E53317}"/>
              </a:ext>
            </a:extLst>
          </p:cNvPr>
          <p:cNvSpPr txBox="1"/>
          <p:nvPr/>
        </p:nvSpPr>
        <p:spPr>
          <a:xfrm>
            <a:off x="6216869" y="599090"/>
            <a:ext cx="5748708" cy="5675586"/>
          </a:xfrm>
          <a:prstGeom prst="rect">
            <a:avLst/>
          </a:prstGeom>
          <a:noFill/>
        </p:spPr>
        <p:txBody>
          <a:bodyPr wrap="square" rtlCol="0">
            <a:noAutofit/>
          </a:bodyPr>
          <a:lstStyle/>
          <a:p>
            <a:r>
              <a:rPr lang="bo-CN" sz="4000" b="0" i="0" dirty="0">
                <a:solidFill>
                  <a:srgbClr val="777A7B"/>
                </a:solidFill>
                <a:effectLst/>
                <a:highlight>
                  <a:srgbClr val="FFFFFF"/>
                </a:highlight>
                <a:latin typeface="Inter"/>
              </a:rPr>
              <a:t>1</a:t>
            </a:r>
            <a:r>
              <a:rPr lang="bo-CN" sz="4000" b="0" i="0" dirty="0">
                <a:solidFill>
                  <a:srgbClr val="121212"/>
                </a:solidFill>
                <a:effectLst/>
                <a:highlight>
                  <a:srgbClr val="FFFFFF"/>
                </a:highlight>
                <a:latin typeface="Inter"/>
              </a:rPr>
              <a:t>ཡང་མོ་ཤེ་ཡིས་རི་ནས་འབབ་པའི་དུས་ཚོད་འགོར་འགྱང་བྱས་པ་མི་རྣམས་ཀྱིས་ཤེས་ཏེ་ཁོ་ཚོ་ཨ་རོན་གྱི་མདུན་དུ་འཛོམས་ནས་འདི་ལྟར། ངེད་ཅག་ཨེ་ཅིབ་ཡུལ་ནས་ཕྱི་རུ་ཁྲིད་མཁན་མོ་ཤེ་དེ་ལ་ཅི་ཞིག་བྱུང་བ་མི་ཤེས་པས། ད་ལངས་ནས་ངེད་ཅག་ལ་ལམ་སྣ་འདྲེན་པའི་ལྷ་སྐུ་བཟོས་ཤིག་ཅེས་སྨྲས་ཤིང་། </a:t>
            </a:r>
            <a:endParaRPr lang="en-ZA" dirty="0"/>
          </a:p>
        </p:txBody>
      </p:sp>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15270"/>
    </mc:Choice>
    <mc:Fallback xmlns="">
      <p:transition spd="slow" advTm="15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7303A9-B41C-4E42-B201-1FA4069761C0}"/>
              </a:ext>
            </a:extLst>
          </p:cNvPr>
          <p:cNvPicPr>
            <a:picLocks noChangeAspect="1"/>
          </p:cNvPicPr>
          <p:nvPr/>
        </p:nvPicPr>
        <p:blipFill>
          <a:blip r:embed="rId2"/>
          <a:stretch>
            <a:fillRect/>
          </a:stretch>
        </p:blipFill>
        <p:spPr>
          <a:xfrm>
            <a:off x="-10654" y="-199505"/>
            <a:ext cx="12202654" cy="7057505"/>
          </a:xfrm>
          <a:prstGeom prst="rect">
            <a:avLst/>
          </a:prstGeom>
        </p:spPr>
      </p:pic>
      <p:sp>
        <p:nvSpPr>
          <p:cNvPr id="4" name="TextBox 3">
            <a:extLst>
              <a:ext uri="{FF2B5EF4-FFF2-40B4-BE49-F238E27FC236}">
                <a16:creationId xmlns:a16="http://schemas.microsoft.com/office/drawing/2014/main" id="{2A19FFC3-F0F2-4E9F-8008-759BA1EF57C4}"/>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32:1</a:t>
            </a:r>
            <a:endParaRPr lang="bo-CN" sz="2000" b="1" cap="all" dirty="0">
              <a:solidFill>
                <a:schemeClr val="bg1"/>
              </a:solidFill>
              <a:latin typeface="ArialMT"/>
            </a:endParaRPr>
          </a:p>
        </p:txBody>
      </p:sp>
    </p:spTree>
    <p:extLst>
      <p:ext uri="{BB962C8B-B14F-4D97-AF65-F5344CB8AC3E}">
        <p14:creationId xmlns:p14="http://schemas.microsoft.com/office/powerpoint/2010/main" val="39117805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021E67E8-9019-44DC-9C6F-EF01D387645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90187E8-37C0-7E5D-8228-7445C1426E13}"/>
              </a:ext>
            </a:extLst>
          </p:cNvPr>
          <p:cNvSpPr txBox="1"/>
          <p:nvPr/>
        </p:nvSpPr>
        <p:spPr>
          <a:xfrm>
            <a:off x="819807" y="599090"/>
            <a:ext cx="5155324" cy="5675585"/>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2</a:t>
            </a:r>
            <a:r>
              <a:rPr lang="en-US" sz="4400" b="0" i="0" dirty="0">
                <a:solidFill>
                  <a:srgbClr val="121212"/>
                </a:solidFill>
                <a:effectLst/>
                <a:highlight>
                  <a:srgbClr val="FFFFFF"/>
                </a:highlight>
                <a:latin typeface="Inter"/>
              </a:rPr>
              <a:t>So Aaron told them, “Take off the gold earrings that are on your wives and sons and daughters, and bring them to me.”</a:t>
            </a:r>
            <a:endParaRPr lang="en-ZA" dirty="0"/>
          </a:p>
        </p:txBody>
      </p:sp>
      <p:sp>
        <p:nvSpPr>
          <p:cNvPr id="3" name="TextBox 2">
            <a:extLst>
              <a:ext uri="{FF2B5EF4-FFF2-40B4-BE49-F238E27FC236}">
                <a16:creationId xmlns:a16="http://schemas.microsoft.com/office/drawing/2014/main" id="{DADD249C-9193-F1F5-13E9-AD979D1F539E}"/>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a:t>
            </a:r>
            <a:r>
              <a:rPr lang="bo-CN" sz="6000" b="0" i="0" dirty="0">
                <a:solidFill>
                  <a:srgbClr val="121212"/>
                </a:solidFill>
                <a:effectLst/>
                <a:highlight>
                  <a:srgbClr val="FFFFFF"/>
                </a:highlight>
                <a:latin typeface="Inter"/>
              </a:rPr>
              <a:t>ཨ་རོན་ན་རེ། ཁྱོད་ཅག་གིས་རང་གི་ཆུང་མ་དང་བུ་བུ་མོ་དག་གི་གསེར་གྱི་རྣ་ལུང་རྣམས་བླངས་ནས་ངའི་མདུན་དུ་ཁྱེར་ཤོག་ཅིག་ཅེས་སྨྲས་པ་ལ། </a:t>
            </a:r>
            <a:endParaRPr lang="en-ZA" dirty="0"/>
          </a:p>
        </p:txBody>
      </p:sp>
    </p:spTree>
    <p:extLst>
      <p:ext uri="{BB962C8B-B14F-4D97-AF65-F5344CB8AC3E}">
        <p14:creationId xmlns:p14="http://schemas.microsoft.com/office/powerpoint/2010/main" val="2044568653"/>
      </p:ext>
    </p:extLst>
  </p:cSld>
  <p:clrMapOvr>
    <a:masterClrMapping/>
  </p:clrMapOvr>
  <mc:AlternateContent xmlns:mc="http://schemas.openxmlformats.org/markup-compatibility/2006" xmlns:p14="http://schemas.microsoft.com/office/powerpoint/2010/main">
    <mc:Choice Requires="p14">
      <p:transition spd="slow" p14:dur="2000" advTm="7375"/>
    </mc:Choice>
    <mc:Fallback xmlns="">
      <p:transition spd="slow" advTm="7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000F4A-B85F-4541-83CF-C95115D67BDF}"/>
              </a:ext>
            </a:extLst>
          </p:cNvPr>
          <p:cNvPicPr>
            <a:picLocks noChangeAspect="1"/>
          </p:cNvPicPr>
          <p:nvPr/>
        </p:nvPicPr>
        <p:blipFill>
          <a:blip r:embed="rId2"/>
          <a:stretch>
            <a:fillRect/>
          </a:stretch>
        </p:blipFill>
        <p:spPr>
          <a:xfrm>
            <a:off x="0" y="0"/>
            <a:ext cx="12563631" cy="6858000"/>
          </a:xfrm>
          <a:prstGeom prst="rect">
            <a:avLst/>
          </a:prstGeom>
        </p:spPr>
      </p:pic>
      <p:sp>
        <p:nvSpPr>
          <p:cNvPr id="4" name="TextBox 3">
            <a:extLst>
              <a:ext uri="{FF2B5EF4-FFF2-40B4-BE49-F238E27FC236}">
                <a16:creationId xmlns:a16="http://schemas.microsoft.com/office/drawing/2014/main" id="{091617CE-97DC-4754-B700-A742CE5C7125}"/>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32:2</a:t>
            </a:r>
            <a:endParaRPr lang="bo-CN" sz="2000" b="1" cap="all" dirty="0">
              <a:solidFill>
                <a:schemeClr val="bg1"/>
              </a:solidFill>
              <a:latin typeface="ArialMT"/>
            </a:endParaRPr>
          </a:p>
        </p:txBody>
      </p:sp>
    </p:spTree>
    <p:extLst>
      <p:ext uri="{BB962C8B-B14F-4D97-AF65-F5344CB8AC3E}">
        <p14:creationId xmlns:p14="http://schemas.microsoft.com/office/powerpoint/2010/main" val="32925564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59783A7E-81B6-4C3F-BC48-1DA40F67E8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0CE410B-FF29-1A38-CEB4-BAD76A6D4291}"/>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4</a:t>
            </a:r>
            <a:r>
              <a:rPr lang="en-US" sz="3600" b="0" i="0" dirty="0">
                <a:solidFill>
                  <a:srgbClr val="121212"/>
                </a:solidFill>
                <a:effectLst/>
                <a:highlight>
                  <a:srgbClr val="FFFFFF"/>
                </a:highlight>
                <a:latin typeface="Inter"/>
              </a:rPr>
              <a:t>He took the gold from their hands, and with an engraving tool he fashioned it into a molten calf. And they said, “These, O Israel, are your gods, who brought you up out of the land of Egypt!”</a:t>
            </a:r>
            <a:endParaRPr lang="en-ZA" dirty="0"/>
          </a:p>
        </p:txBody>
      </p:sp>
      <p:sp>
        <p:nvSpPr>
          <p:cNvPr id="3" name="TextBox 2">
            <a:extLst>
              <a:ext uri="{FF2B5EF4-FFF2-40B4-BE49-F238E27FC236}">
                <a16:creationId xmlns:a16="http://schemas.microsoft.com/office/drawing/2014/main" id="{DBFE5DC9-EC30-5E92-0AE7-2D01D36E02F8}"/>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4</a:t>
            </a:r>
            <a:r>
              <a:rPr lang="bo-CN" sz="6000" b="0" i="0" dirty="0">
                <a:solidFill>
                  <a:srgbClr val="121212"/>
                </a:solidFill>
                <a:effectLst/>
                <a:highlight>
                  <a:srgbClr val="FFFFFF"/>
                </a:highlight>
                <a:latin typeface="Inter"/>
              </a:rPr>
              <a:t>ཁོས་དེ་དག་གི་ལག་ནས་བླངས་ཤིང་གཟོང་ཁ་བསྐོར་ཏེ་བ་ཕྲུག་གི་སྐུ་བརྙན་ཞིག་བླུགས་པ་དང་། དེ་དག་གིས། ཀྱེ་ཡེས་ར་ཨེལ་པ་རྣམས། འདི་ནི་ཁྱོད་ཅག་ཨེ་ཅིབ་ཡུལ་ནས་ཕྱི་རུ་ཁྲིད་པའི་ལྷ་ལགས་སོ་ཞེས་སྨྲས།</a:t>
            </a:r>
            <a:endParaRPr lang="en-ZA" dirty="0"/>
          </a:p>
        </p:txBody>
      </p:sp>
    </p:spTree>
    <p:extLst>
      <p:ext uri="{BB962C8B-B14F-4D97-AF65-F5344CB8AC3E}">
        <p14:creationId xmlns:p14="http://schemas.microsoft.com/office/powerpoint/2010/main" val="3681266347"/>
      </p:ext>
    </p:extLst>
  </p:cSld>
  <p:clrMapOvr>
    <a:masterClrMapping/>
  </p:clrMapOvr>
  <mc:AlternateContent xmlns:mc="http://schemas.openxmlformats.org/markup-compatibility/2006" xmlns:p14="http://schemas.microsoft.com/office/powerpoint/2010/main">
    <mc:Choice Requires="p14">
      <p:transition spd="slow" p14:dur="2000" advTm="12896"/>
    </mc:Choice>
    <mc:Fallback xmlns="">
      <p:transition spd="slow" advTm="12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TotalTime>
  <Words>1388</Words>
  <Application>Microsoft Office PowerPoint</Application>
  <PresentationFormat>Widescreen</PresentationFormat>
  <Paragraphs>62</Paragraphs>
  <Slides>30</Slides>
  <Notes>2</Notes>
  <HiddenSlides>0</HiddenSlides>
  <MMClips>15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Aptos</vt:lpstr>
      <vt:lpstr>Arial</vt:lpstr>
      <vt:lpstr>ArialMT</vt:lpstr>
      <vt:lpstr>Calibri</vt:lpstr>
      <vt:lpstr>Calibri Light</vt:lpstr>
      <vt:lpstr>Inter</vt:lpstr>
      <vt:lpstr>PT Serif</vt:lpstr>
      <vt:lpstr>Symbol</vt:lpstr>
      <vt:lpstr>Times New Roman</vt:lpstr>
      <vt:lpstr>TimesNewRomanPSMT</vt:lpstr>
      <vt:lpstr>Office Theme</vt:lpstr>
      <vt:lpstr>10-9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7</cp:revision>
  <dcterms:created xsi:type="dcterms:W3CDTF">2021-07-20T09:23:46Z</dcterms:created>
  <dcterms:modified xsi:type="dcterms:W3CDTF">2025-05-09T09:04:07Z</dcterms:modified>
</cp:coreProperties>
</file>