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48" r:id="rId2"/>
    <p:sldId id="349" r:id="rId3"/>
    <p:sldId id="256" r:id="rId4"/>
    <p:sldId id="314" r:id="rId5"/>
    <p:sldId id="258" r:id="rId6"/>
    <p:sldId id="315" r:id="rId7"/>
    <p:sldId id="283" r:id="rId8"/>
    <p:sldId id="318" r:id="rId9"/>
    <p:sldId id="284" r:id="rId10"/>
    <p:sldId id="319" r:id="rId11"/>
    <p:sldId id="285" r:id="rId12"/>
    <p:sldId id="321" r:id="rId13"/>
    <p:sldId id="288" r:id="rId14"/>
    <p:sldId id="323" r:id="rId15"/>
    <p:sldId id="290" r:id="rId16"/>
    <p:sldId id="325" r:id="rId17"/>
    <p:sldId id="291" r:id="rId18"/>
    <p:sldId id="326" r:id="rId19"/>
    <p:sldId id="293" r:id="rId20"/>
    <p:sldId id="328" r:id="rId21"/>
    <p:sldId id="294" r:id="rId22"/>
    <p:sldId id="329" r:id="rId23"/>
    <p:sldId id="295" r:id="rId24"/>
    <p:sldId id="330" r:id="rId25"/>
    <p:sldId id="299" r:id="rId26"/>
    <p:sldId id="333" r:id="rId27"/>
    <p:sldId id="300" r:id="rId28"/>
    <p:sldId id="334" r:id="rId29"/>
    <p:sldId id="301" r:id="rId30"/>
    <p:sldId id="336" r:id="rId31"/>
    <p:sldId id="302" r:id="rId32"/>
    <p:sldId id="338" r:id="rId33"/>
    <p:sldId id="305" r:id="rId34"/>
    <p:sldId id="337" r:id="rId35"/>
    <p:sldId id="306" r:id="rId36"/>
    <p:sldId id="339" r:id="rId37"/>
    <p:sldId id="307" r:id="rId38"/>
    <p:sldId id="341" r:id="rId39"/>
    <p:sldId id="309" r:id="rId40"/>
    <p:sldId id="343" r:id="rId41"/>
    <p:sldId id="313" r:id="rId42"/>
    <p:sldId id="34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6F6310-B921-4550-92A4-42DA4A42DA0C}" v="1" dt="2025-05-09T09:13:35.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88" d="100"/>
          <a:sy n="88" d="100"/>
        </p:scale>
        <p:origin x="816"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B6F6310-B921-4550-92A4-42DA4A42DA0C}"/>
    <pc:docChg chg="modSld">
      <pc:chgData name="Alfred Smith" userId="3c60a3631c0db8ad" providerId="LiveId" clId="{2B6F6310-B921-4550-92A4-42DA4A42DA0C}" dt="2025-05-09T09:13:52.739" v="3" actId="14100"/>
      <pc:docMkLst>
        <pc:docMk/>
      </pc:docMkLst>
      <pc:sldChg chg="modSp">
        <pc:chgData name="Alfred Smith" userId="3c60a3631c0db8ad" providerId="LiveId" clId="{2B6F6310-B921-4550-92A4-42DA4A42DA0C}" dt="2025-05-09T09:13:35.780" v="0"/>
        <pc:sldMkLst>
          <pc:docMk/>
          <pc:sldMk cId="3348757415" sldId="256"/>
        </pc:sldMkLst>
        <pc:spChg chg="mod">
          <ac:chgData name="Alfred Smith" userId="3c60a3631c0db8ad" providerId="LiveId" clId="{2B6F6310-B921-4550-92A4-42DA4A42DA0C}" dt="2025-05-09T09:13:35.780" v="0"/>
          <ac:spMkLst>
            <pc:docMk/>
            <pc:sldMk cId="3348757415" sldId="256"/>
            <ac:spMk id="6" creationId="{416C064E-628E-47C0-A712-DB178FE9901E}"/>
          </ac:spMkLst>
        </pc:spChg>
      </pc:sldChg>
      <pc:sldChg chg="modSp mod">
        <pc:chgData name="Alfred Smith" userId="3c60a3631c0db8ad" providerId="LiveId" clId="{2B6F6310-B921-4550-92A4-42DA4A42DA0C}" dt="2025-05-09T09:13:52.739" v="3" actId="14100"/>
        <pc:sldMkLst>
          <pc:docMk/>
          <pc:sldMk cId="1584256417" sldId="314"/>
        </pc:sldMkLst>
        <pc:spChg chg="mod">
          <ac:chgData name="Alfred Smith" userId="3c60a3631c0db8ad" providerId="LiveId" clId="{2B6F6310-B921-4550-92A4-42DA4A42DA0C}" dt="2025-05-09T09:13:52.739" v="3" actId="14100"/>
          <ac:spMkLst>
            <pc:docMk/>
            <pc:sldMk cId="1584256417" sldId="314"/>
            <ac:spMk id="6" creationId="{265256D3-D271-4370-A6FF-81E9578005BE}"/>
          </ac:spMkLst>
        </pc:spChg>
      </pc:sldChg>
      <pc:sldChg chg="modSp">
        <pc:chgData name="Alfred Smith" userId="3c60a3631c0db8ad" providerId="LiveId" clId="{2B6F6310-B921-4550-92A4-42DA4A42DA0C}" dt="2025-05-09T09:13:35.780" v="0"/>
        <pc:sldMkLst>
          <pc:docMk/>
          <pc:sldMk cId="2630846171" sldId="315"/>
        </pc:sldMkLst>
        <pc:spChg chg="mod">
          <ac:chgData name="Alfred Smith" userId="3c60a3631c0db8ad" providerId="LiveId" clId="{2B6F6310-B921-4550-92A4-42DA4A42DA0C}" dt="2025-05-09T09:13:35.780" v="0"/>
          <ac:spMkLst>
            <pc:docMk/>
            <pc:sldMk cId="2630846171" sldId="315"/>
            <ac:spMk id="6" creationId="{7B98C829-F3B8-4DD8-B74F-7424A8720593}"/>
          </ac:spMkLst>
        </pc:spChg>
      </pc:sldChg>
      <pc:sldChg chg="modSp">
        <pc:chgData name="Alfred Smith" userId="3c60a3631c0db8ad" providerId="LiveId" clId="{2B6F6310-B921-4550-92A4-42DA4A42DA0C}" dt="2025-05-09T09:13:35.780" v="0"/>
        <pc:sldMkLst>
          <pc:docMk/>
          <pc:sldMk cId="1146705606" sldId="318"/>
        </pc:sldMkLst>
        <pc:spChg chg="mod">
          <ac:chgData name="Alfred Smith" userId="3c60a3631c0db8ad" providerId="LiveId" clId="{2B6F6310-B921-4550-92A4-42DA4A42DA0C}" dt="2025-05-09T09:13:35.780" v="0"/>
          <ac:spMkLst>
            <pc:docMk/>
            <pc:sldMk cId="1146705606" sldId="318"/>
            <ac:spMk id="6" creationId="{85D57369-6826-4A97-AE13-6300400346A4}"/>
          </ac:spMkLst>
        </pc:spChg>
      </pc:sldChg>
      <pc:sldChg chg="modSp">
        <pc:chgData name="Alfred Smith" userId="3c60a3631c0db8ad" providerId="LiveId" clId="{2B6F6310-B921-4550-92A4-42DA4A42DA0C}" dt="2025-05-09T09:13:35.780" v="0"/>
        <pc:sldMkLst>
          <pc:docMk/>
          <pc:sldMk cId="3414617783" sldId="319"/>
        </pc:sldMkLst>
        <pc:spChg chg="mod">
          <ac:chgData name="Alfred Smith" userId="3c60a3631c0db8ad" providerId="LiveId" clId="{2B6F6310-B921-4550-92A4-42DA4A42DA0C}" dt="2025-05-09T09:13:35.780" v="0"/>
          <ac:spMkLst>
            <pc:docMk/>
            <pc:sldMk cId="3414617783" sldId="319"/>
            <ac:spMk id="6" creationId="{DBCF4ED7-38C5-4F36-90CE-8DB7FD0D0871}"/>
          </ac:spMkLst>
        </pc:spChg>
      </pc:sldChg>
      <pc:sldChg chg="modSp">
        <pc:chgData name="Alfred Smith" userId="3c60a3631c0db8ad" providerId="LiveId" clId="{2B6F6310-B921-4550-92A4-42DA4A42DA0C}" dt="2025-05-09T09:13:35.780" v="0"/>
        <pc:sldMkLst>
          <pc:docMk/>
          <pc:sldMk cId="3588930971" sldId="321"/>
        </pc:sldMkLst>
        <pc:spChg chg="mod">
          <ac:chgData name="Alfred Smith" userId="3c60a3631c0db8ad" providerId="LiveId" clId="{2B6F6310-B921-4550-92A4-42DA4A42DA0C}" dt="2025-05-09T09:13:35.780" v="0"/>
          <ac:spMkLst>
            <pc:docMk/>
            <pc:sldMk cId="3588930971" sldId="321"/>
            <ac:spMk id="6" creationId="{83A89C58-2912-47EF-8BC9-F62608B8661E}"/>
          </ac:spMkLst>
        </pc:spChg>
      </pc:sldChg>
      <pc:sldChg chg="modSp">
        <pc:chgData name="Alfred Smith" userId="3c60a3631c0db8ad" providerId="LiveId" clId="{2B6F6310-B921-4550-92A4-42DA4A42DA0C}" dt="2025-05-09T09:13:35.780" v="0"/>
        <pc:sldMkLst>
          <pc:docMk/>
          <pc:sldMk cId="514170609" sldId="323"/>
        </pc:sldMkLst>
        <pc:spChg chg="mod">
          <ac:chgData name="Alfred Smith" userId="3c60a3631c0db8ad" providerId="LiveId" clId="{2B6F6310-B921-4550-92A4-42DA4A42DA0C}" dt="2025-05-09T09:13:35.780" v="0"/>
          <ac:spMkLst>
            <pc:docMk/>
            <pc:sldMk cId="514170609" sldId="323"/>
            <ac:spMk id="6" creationId="{213F2F86-C0D1-4B2C-BADD-71C6DAF1F992}"/>
          </ac:spMkLst>
        </pc:spChg>
      </pc:sldChg>
      <pc:sldChg chg="modSp">
        <pc:chgData name="Alfred Smith" userId="3c60a3631c0db8ad" providerId="LiveId" clId="{2B6F6310-B921-4550-92A4-42DA4A42DA0C}" dt="2025-05-09T09:13:35.780" v="0"/>
        <pc:sldMkLst>
          <pc:docMk/>
          <pc:sldMk cId="968124905" sldId="325"/>
        </pc:sldMkLst>
        <pc:spChg chg="mod">
          <ac:chgData name="Alfred Smith" userId="3c60a3631c0db8ad" providerId="LiveId" clId="{2B6F6310-B921-4550-92A4-42DA4A42DA0C}" dt="2025-05-09T09:13:35.780" v="0"/>
          <ac:spMkLst>
            <pc:docMk/>
            <pc:sldMk cId="968124905" sldId="325"/>
            <ac:spMk id="6" creationId="{3B52A91C-C5A7-4D9E-BE9B-6F64B28FF99D}"/>
          </ac:spMkLst>
        </pc:spChg>
      </pc:sldChg>
      <pc:sldChg chg="modSp">
        <pc:chgData name="Alfred Smith" userId="3c60a3631c0db8ad" providerId="LiveId" clId="{2B6F6310-B921-4550-92A4-42DA4A42DA0C}" dt="2025-05-09T09:13:35.780" v="0"/>
        <pc:sldMkLst>
          <pc:docMk/>
          <pc:sldMk cId="3118402315" sldId="326"/>
        </pc:sldMkLst>
        <pc:spChg chg="mod">
          <ac:chgData name="Alfred Smith" userId="3c60a3631c0db8ad" providerId="LiveId" clId="{2B6F6310-B921-4550-92A4-42DA4A42DA0C}" dt="2025-05-09T09:13:35.780" v="0"/>
          <ac:spMkLst>
            <pc:docMk/>
            <pc:sldMk cId="3118402315" sldId="326"/>
            <ac:spMk id="6" creationId="{C9C30653-21C6-452C-90FF-8F4EB1B2CE21}"/>
          </ac:spMkLst>
        </pc:spChg>
      </pc:sldChg>
      <pc:sldChg chg="modSp">
        <pc:chgData name="Alfred Smith" userId="3c60a3631c0db8ad" providerId="LiveId" clId="{2B6F6310-B921-4550-92A4-42DA4A42DA0C}" dt="2025-05-09T09:13:35.780" v="0"/>
        <pc:sldMkLst>
          <pc:docMk/>
          <pc:sldMk cId="3436070955" sldId="328"/>
        </pc:sldMkLst>
        <pc:spChg chg="mod">
          <ac:chgData name="Alfred Smith" userId="3c60a3631c0db8ad" providerId="LiveId" clId="{2B6F6310-B921-4550-92A4-42DA4A42DA0C}" dt="2025-05-09T09:13:35.780" v="0"/>
          <ac:spMkLst>
            <pc:docMk/>
            <pc:sldMk cId="3436070955" sldId="328"/>
            <ac:spMk id="6" creationId="{D5E889B2-BDB3-40D0-9E83-DCBB0955CBC0}"/>
          </ac:spMkLst>
        </pc:spChg>
      </pc:sldChg>
      <pc:sldChg chg="modSp">
        <pc:chgData name="Alfred Smith" userId="3c60a3631c0db8ad" providerId="LiveId" clId="{2B6F6310-B921-4550-92A4-42DA4A42DA0C}" dt="2025-05-09T09:13:35.780" v="0"/>
        <pc:sldMkLst>
          <pc:docMk/>
          <pc:sldMk cId="1590815839" sldId="329"/>
        </pc:sldMkLst>
        <pc:spChg chg="mod">
          <ac:chgData name="Alfred Smith" userId="3c60a3631c0db8ad" providerId="LiveId" clId="{2B6F6310-B921-4550-92A4-42DA4A42DA0C}" dt="2025-05-09T09:13:35.780" v="0"/>
          <ac:spMkLst>
            <pc:docMk/>
            <pc:sldMk cId="1590815839" sldId="329"/>
            <ac:spMk id="5" creationId="{5D2569AD-8115-4D5B-9503-9787AD5B6611}"/>
          </ac:spMkLst>
        </pc:spChg>
      </pc:sldChg>
      <pc:sldChg chg="modSp">
        <pc:chgData name="Alfred Smith" userId="3c60a3631c0db8ad" providerId="LiveId" clId="{2B6F6310-B921-4550-92A4-42DA4A42DA0C}" dt="2025-05-09T09:13:35.780" v="0"/>
        <pc:sldMkLst>
          <pc:docMk/>
          <pc:sldMk cId="1428060799" sldId="330"/>
        </pc:sldMkLst>
        <pc:spChg chg="mod">
          <ac:chgData name="Alfred Smith" userId="3c60a3631c0db8ad" providerId="LiveId" clId="{2B6F6310-B921-4550-92A4-42DA4A42DA0C}" dt="2025-05-09T09:13:35.780" v="0"/>
          <ac:spMkLst>
            <pc:docMk/>
            <pc:sldMk cId="1428060799" sldId="330"/>
            <ac:spMk id="6" creationId="{BA8BA513-346D-47C4-9556-D1FFC58129ED}"/>
          </ac:spMkLst>
        </pc:spChg>
      </pc:sldChg>
      <pc:sldChg chg="modSp">
        <pc:chgData name="Alfred Smith" userId="3c60a3631c0db8ad" providerId="LiveId" clId="{2B6F6310-B921-4550-92A4-42DA4A42DA0C}" dt="2025-05-09T09:13:35.780" v="0"/>
        <pc:sldMkLst>
          <pc:docMk/>
          <pc:sldMk cId="1341826541" sldId="333"/>
        </pc:sldMkLst>
        <pc:spChg chg="mod">
          <ac:chgData name="Alfred Smith" userId="3c60a3631c0db8ad" providerId="LiveId" clId="{2B6F6310-B921-4550-92A4-42DA4A42DA0C}" dt="2025-05-09T09:13:35.780" v="0"/>
          <ac:spMkLst>
            <pc:docMk/>
            <pc:sldMk cId="1341826541" sldId="333"/>
            <ac:spMk id="5" creationId="{7D042EF0-5BFD-42BB-A5B2-8D0855972811}"/>
          </ac:spMkLst>
        </pc:spChg>
      </pc:sldChg>
      <pc:sldChg chg="modSp">
        <pc:chgData name="Alfred Smith" userId="3c60a3631c0db8ad" providerId="LiveId" clId="{2B6F6310-B921-4550-92A4-42DA4A42DA0C}" dt="2025-05-09T09:13:35.780" v="0"/>
        <pc:sldMkLst>
          <pc:docMk/>
          <pc:sldMk cId="3233648702" sldId="334"/>
        </pc:sldMkLst>
        <pc:spChg chg="mod">
          <ac:chgData name="Alfred Smith" userId="3c60a3631c0db8ad" providerId="LiveId" clId="{2B6F6310-B921-4550-92A4-42DA4A42DA0C}" dt="2025-05-09T09:13:35.780" v="0"/>
          <ac:spMkLst>
            <pc:docMk/>
            <pc:sldMk cId="3233648702" sldId="334"/>
            <ac:spMk id="6" creationId="{30DDDA1B-5CF8-44AA-AF18-B79EE2C567AC}"/>
          </ac:spMkLst>
        </pc:spChg>
      </pc:sldChg>
      <pc:sldChg chg="modSp">
        <pc:chgData name="Alfred Smith" userId="3c60a3631c0db8ad" providerId="LiveId" clId="{2B6F6310-B921-4550-92A4-42DA4A42DA0C}" dt="2025-05-09T09:13:35.780" v="0"/>
        <pc:sldMkLst>
          <pc:docMk/>
          <pc:sldMk cId="970590215" sldId="336"/>
        </pc:sldMkLst>
        <pc:spChg chg="mod">
          <ac:chgData name="Alfred Smith" userId="3c60a3631c0db8ad" providerId="LiveId" clId="{2B6F6310-B921-4550-92A4-42DA4A42DA0C}" dt="2025-05-09T09:13:35.780" v="0"/>
          <ac:spMkLst>
            <pc:docMk/>
            <pc:sldMk cId="970590215" sldId="336"/>
            <ac:spMk id="6" creationId="{110C6B5F-B371-40B2-B12E-66EFE2336500}"/>
          </ac:spMkLst>
        </pc:spChg>
      </pc:sldChg>
      <pc:sldChg chg="modSp">
        <pc:chgData name="Alfred Smith" userId="3c60a3631c0db8ad" providerId="LiveId" clId="{2B6F6310-B921-4550-92A4-42DA4A42DA0C}" dt="2025-05-09T09:13:35.780" v="0"/>
        <pc:sldMkLst>
          <pc:docMk/>
          <pc:sldMk cId="3896369735" sldId="337"/>
        </pc:sldMkLst>
        <pc:spChg chg="mod">
          <ac:chgData name="Alfred Smith" userId="3c60a3631c0db8ad" providerId="LiveId" clId="{2B6F6310-B921-4550-92A4-42DA4A42DA0C}" dt="2025-05-09T09:13:35.780" v="0"/>
          <ac:spMkLst>
            <pc:docMk/>
            <pc:sldMk cId="3896369735" sldId="337"/>
            <ac:spMk id="6" creationId="{8B65C27B-C65C-47DD-85B6-0B208B9C7B97}"/>
          </ac:spMkLst>
        </pc:spChg>
      </pc:sldChg>
      <pc:sldChg chg="modSp">
        <pc:chgData name="Alfred Smith" userId="3c60a3631c0db8ad" providerId="LiveId" clId="{2B6F6310-B921-4550-92A4-42DA4A42DA0C}" dt="2025-05-09T09:13:35.780" v="0"/>
        <pc:sldMkLst>
          <pc:docMk/>
          <pc:sldMk cId="29081249" sldId="338"/>
        </pc:sldMkLst>
        <pc:spChg chg="mod">
          <ac:chgData name="Alfred Smith" userId="3c60a3631c0db8ad" providerId="LiveId" clId="{2B6F6310-B921-4550-92A4-42DA4A42DA0C}" dt="2025-05-09T09:13:35.780" v="0"/>
          <ac:spMkLst>
            <pc:docMk/>
            <pc:sldMk cId="29081249" sldId="338"/>
            <ac:spMk id="6" creationId="{1DAD3D77-5545-4366-95D7-11DF70C287D1}"/>
          </ac:spMkLst>
        </pc:spChg>
      </pc:sldChg>
      <pc:sldChg chg="modSp">
        <pc:chgData name="Alfred Smith" userId="3c60a3631c0db8ad" providerId="LiveId" clId="{2B6F6310-B921-4550-92A4-42DA4A42DA0C}" dt="2025-05-09T09:13:35.780" v="0"/>
        <pc:sldMkLst>
          <pc:docMk/>
          <pc:sldMk cId="1629549257" sldId="339"/>
        </pc:sldMkLst>
        <pc:spChg chg="mod">
          <ac:chgData name="Alfred Smith" userId="3c60a3631c0db8ad" providerId="LiveId" clId="{2B6F6310-B921-4550-92A4-42DA4A42DA0C}" dt="2025-05-09T09:13:35.780" v="0"/>
          <ac:spMkLst>
            <pc:docMk/>
            <pc:sldMk cId="1629549257" sldId="339"/>
            <ac:spMk id="6" creationId="{9739608A-2F70-440C-BA8E-F6BA0CE60B81}"/>
          </ac:spMkLst>
        </pc:spChg>
      </pc:sldChg>
      <pc:sldChg chg="modSp">
        <pc:chgData name="Alfred Smith" userId="3c60a3631c0db8ad" providerId="LiveId" clId="{2B6F6310-B921-4550-92A4-42DA4A42DA0C}" dt="2025-05-09T09:13:35.780" v="0"/>
        <pc:sldMkLst>
          <pc:docMk/>
          <pc:sldMk cId="3811201721" sldId="341"/>
        </pc:sldMkLst>
        <pc:spChg chg="mod">
          <ac:chgData name="Alfred Smith" userId="3c60a3631c0db8ad" providerId="LiveId" clId="{2B6F6310-B921-4550-92A4-42DA4A42DA0C}" dt="2025-05-09T09:13:35.780" v="0"/>
          <ac:spMkLst>
            <pc:docMk/>
            <pc:sldMk cId="3811201721" sldId="341"/>
            <ac:spMk id="6" creationId="{34E1E12E-3256-4C24-ADD0-0D8B25A92716}"/>
          </ac:spMkLst>
        </pc:spChg>
      </pc:sldChg>
      <pc:sldChg chg="modSp">
        <pc:chgData name="Alfred Smith" userId="3c60a3631c0db8ad" providerId="LiveId" clId="{2B6F6310-B921-4550-92A4-42DA4A42DA0C}" dt="2025-05-09T09:13:35.780" v="0"/>
        <pc:sldMkLst>
          <pc:docMk/>
          <pc:sldMk cId="3463867681" sldId="343"/>
        </pc:sldMkLst>
        <pc:spChg chg="mod">
          <ac:chgData name="Alfred Smith" userId="3c60a3631c0db8ad" providerId="LiveId" clId="{2B6F6310-B921-4550-92A4-42DA4A42DA0C}" dt="2025-05-09T09:13:35.780" v="0"/>
          <ac:spMkLst>
            <pc:docMk/>
            <pc:sldMk cId="3463867681" sldId="343"/>
            <ac:spMk id="6" creationId="{EE355B0A-69E5-4602-9CBF-9C3E4A3286C7}"/>
          </ac:spMkLst>
        </pc:spChg>
      </pc:sldChg>
      <pc:sldChg chg="modSp">
        <pc:chgData name="Alfred Smith" userId="3c60a3631c0db8ad" providerId="LiveId" clId="{2B6F6310-B921-4550-92A4-42DA4A42DA0C}" dt="2025-05-09T09:13:35.780" v="0"/>
        <pc:sldMkLst>
          <pc:docMk/>
          <pc:sldMk cId="235966973" sldId="347"/>
        </pc:sldMkLst>
        <pc:spChg chg="mod">
          <ac:chgData name="Alfred Smith" userId="3c60a3631c0db8ad" providerId="LiveId" clId="{2B6F6310-B921-4550-92A4-42DA4A42DA0C}" dt="2025-05-09T09:13:35.780" v="0"/>
          <ac:spMkLst>
            <pc:docMk/>
            <pc:sldMk cId="235966973" sldId="347"/>
            <ac:spMk id="6" creationId="{64E47108-B2A3-4561-BC9E-2C5586556CF5}"/>
          </ac:spMkLst>
        </pc:spChg>
      </pc:sldChg>
      <pc:sldChg chg="modSp mod">
        <pc:chgData name="Alfred Smith" userId="3c60a3631c0db8ad" providerId="LiveId" clId="{2B6F6310-B921-4550-92A4-42DA4A42DA0C}" dt="2025-05-09T09:13:48.185" v="2" actId="14100"/>
        <pc:sldMkLst>
          <pc:docMk/>
          <pc:sldMk cId="2994877918" sldId="349"/>
        </pc:sldMkLst>
        <pc:spChg chg="mod">
          <ac:chgData name="Alfred Smith" userId="3c60a3631c0db8ad" providerId="LiveId" clId="{2B6F6310-B921-4550-92A4-42DA4A42DA0C}" dt="2025-05-09T09:13:48.185" v="2" actId="14100"/>
          <ac:spMkLst>
            <pc:docMk/>
            <pc:sldMk cId="2994877918" sldId="349"/>
            <ac:spMk id="6" creationId="{FBD05100-0F1A-4864-BF80-CED63190CFDE}"/>
          </ac:spMkLst>
        </pc:spChg>
      </pc:sldChg>
    </pc:docChg>
  </pc:docChgLst>
  <pc:docChgLst>
    <pc:chgData name="Leonie Smith" userId="fed1330f33f5650e" providerId="LiveId" clId="{958A5FD8-1D12-4BEF-90AE-B4C36E68B647}"/>
    <pc:docChg chg="undo custSel addSld delSld modSld sldOrd">
      <pc:chgData name="Leonie Smith" userId="fed1330f33f5650e" providerId="LiveId" clId="{958A5FD8-1D12-4BEF-90AE-B4C36E68B647}" dt="2022-03-28T12:56:09.971" v="482" actId="20577"/>
      <pc:docMkLst>
        <pc:docMk/>
      </pc:docMkLst>
      <pc:sldChg chg="addSp modSp mod">
        <pc:chgData name="Leonie Smith" userId="fed1330f33f5650e" providerId="LiveId" clId="{958A5FD8-1D12-4BEF-90AE-B4C36E68B647}" dt="2022-03-28T12:42:04.260" v="402" actId="255"/>
        <pc:sldMkLst>
          <pc:docMk/>
          <pc:sldMk cId="3348757415" sldId="256"/>
        </pc:sldMkLst>
      </pc:sldChg>
      <pc:sldChg chg="addSp delSp modSp add del mod">
        <pc:chgData name="Leonie Smith" userId="fed1330f33f5650e" providerId="LiveId" clId="{958A5FD8-1D12-4BEF-90AE-B4C36E68B647}" dt="2022-03-28T12:35:05.059" v="384" actId="20577"/>
        <pc:sldMkLst>
          <pc:docMk/>
          <pc:sldMk cId="525752733" sldId="258"/>
        </pc:sldMkLst>
      </pc:sldChg>
      <pc:sldChg chg="modSp del mod">
        <pc:chgData name="Leonie Smith" userId="fed1330f33f5650e" providerId="LiveId" clId="{958A5FD8-1D12-4BEF-90AE-B4C36E68B647}" dt="2022-02-18T06:11:44.412" v="283" actId="47"/>
        <pc:sldMkLst>
          <pc:docMk/>
          <pc:sldMk cId="2044568653" sldId="281"/>
        </pc:sldMkLst>
      </pc:sldChg>
      <pc:sldChg chg="modSp del mod">
        <pc:chgData name="Leonie Smith" userId="fed1330f33f5650e" providerId="LiveId" clId="{958A5FD8-1D12-4BEF-90AE-B4C36E68B647}" dt="2022-02-18T06:13:00.278" v="289" actId="47"/>
        <pc:sldMkLst>
          <pc:docMk/>
          <pc:sldMk cId="3681266347" sldId="282"/>
        </pc:sldMkLst>
      </pc:sldChg>
      <pc:sldChg chg="addSp delSp modSp mod">
        <pc:chgData name="Leonie Smith" userId="fed1330f33f5650e" providerId="LiveId" clId="{958A5FD8-1D12-4BEF-90AE-B4C36E68B647}" dt="2022-03-28T12:35:31.239" v="387" actId="20577"/>
        <pc:sldMkLst>
          <pc:docMk/>
          <pc:sldMk cId="26953390" sldId="283"/>
        </pc:sldMkLst>
      </pc:sldChg>
      <pc:sldChg chg="addSp delSp modSp mod">
        <pc:chgData name="Leonie Smith" userId="fed1330f33f5650e" providerId="LiveId" clId="{958A5FD8-1D12-4BEF-90AE-B4C36E68B647}" dt="2022-02-21T05:00:35.679" v="316"/>
        <pc:sldMkLst>
          <pc:docMk/>
          <pc:sldMk cId="2872476414" sldId="284"/>
        </pc:sldMkLst>
      </pc:sldChg>
      <pc:sldChg chg="addSp delSp modSp mod">
        <pc:chgData name="Leonie Smith" userId="fed1330f33f5650e" providerId="LiveId" clId="{958A5FD8-1D12-4BEF-90AE-B4C36E68B647}" dt="2022-02-21T05:05:36.072" v="318"/>
        <pc:sldMkLst>
          <pc:docMk/>
          <pc:sldMk cId="2342427813" sldId="285"/>
        </pc:sldMkLst>
      </pc:sldChg>
      <pc:sldChg chg="modSp del mod">
        <pc:chgData name="Leonie Smith" userId="fed1330f33f5650e" providerId="LiveId" clId="{958A5FD8-1D12-4BEF-90AE-B4C36E68B647}" dt="2022-02-18T06:06:36.783" v="244" actId="47"/>
        <pc:sldMkLst>
          <pc:docMk/>
          <pc:sldMk cId="2223752114" sldId="286"/>
        </pc:sldMkLst>
      </pc:sldChg>
      <pc:sldChg chg="modSp del mod">
        <pc:chgData name="Leonie Smith" userId="fed1330f33f5650e" providerId="LiveId" clId="{958A5FD8-1D12-4BEF-90AE-B4C36E68B647}" dt="2022-02-18T06:06:45.941" v="245" actId="47"/>
        <pc:sldMkLst>
          <pc:docMk/>
          <pc:sldMk cId="680484570" sldId="287"/>
        </pc:sldMkLst>
      </pc:sldChg>
      <pc:sldChg chg="addSp delSp modSp mod">
        <pc:chgData name="Leonie Smith" userId="fed1330f33f5650e" providerId="LiveId" clId="{958A5FD8-1D12-4BEF-90AE-B4C36E68B647}" dt="2022-03-28T12:36:07.884" v="390" actId="20577"/>
        <pc:sldMkLst>
          <pc:docMk/>
          <pc:sldMk cId="1123929638" sldId="288"/>
        </pc:sldMkLst>
      </pc:sldChg>
      <pc:sldChg chg="modSp del mod">
        <pc:chgData name="Leonie Smith" userId="fed1330f33f5650e" providerId="LiveId" clId="{958A5FD8-1D12-4BEF-90AE-B4C36E68B647}" dt="2022-02-18T06:13:36.897" v="291" actId="47"/>
        <pc:sldMkLst>
          <pc:docMk/>
          <pc:sldMk cId="1206678836" sldId="289"/>
        </pc:sldMkLst>
      </pc:sldChg>
      <pc:sldChg chg="addSp delSp modSp mod">
        <pc:chgData name="Leonie Smith" userId="fed1330f33f5650e" providerId="LiveId" clId="{958A5FD8-1D12-4BEF-90AE-B4C36E68B647}" dt="2022-02-21T05:11:09.943" v="322"/>
        <pc:sldMkLst>
          <pc:docMk/>
          <pc:sldMk cId="3289899634" sldId="290"/>
        </pc:sldMkLst>
      </pc:sldChg>
      <pc:sldChg chg="addSp delSp modSp mod">
        <pc:chgData name="Leonie Smith" userId="fed1330f33f5650e" providerId="LiveId" clId="{958A5FD8-1D12-4BEF-90AE-B4C36E68B647}" dt="2022-02-21T05:14:04.559" v="326"/>
        <pc:sldMkLst>
          <pc:docMk/>
          <pc:sldMk cId="66364055" sldId="291"/>
        </pc:sldMkLst>
      </pc:sldChg>
      <pc:sldChg chg="modSp del mod">
        <pc:chgData name="Leonie Smith" userId="fed1330f33f5650e" providerId="LiveId" clId="{958A5FD8-1D12-4BEF-90AE-B4C36E68B647}" dt="2022-02-18T06:09:53.256" v="276" actId="47"/>
        <pc:sldMkLst>
          <pc:docMk/>
          <pc:sldMk cId="768309068" sldId="292"/>
        </pc:sldMkLst>
      </pc:sldChg>
      <pc:sldChg chg="addSp delSp modSp mod">
        <pc:chgData name="Leonie Smith" userId="fed1330f33f5650e" providerId="LiveId" clId="{958A5FD8-1D12-4BEF-90AE-B4C36E68B647}" dt="2022-02-21T05:16:58.035" v="329"/>
        <pc:sldMkLst>
          <pc:docMk/>
          <pc:sldMk cId="1272472953" sldId="293"/>
        </pc:sldMkLst>
      </pc:sldChg>
      <pc:sldChg chg="addSp delSp modSp mod">
        <pc:chgData name="Leonie Smith" userId="fed1330f33f5650e" providerId="LiveId" clId="{958A5FD8-1D12-4BEF-90AE-B4C36E68B647}" dt="2022-02-21T05:19:16.517" v="332"/>
        <pc:sldMkLst>
          <pc:docMk/>
          <pc:sldMk cId="3592805693" sldId="294"/>
        </pc:sldMkLst>
      </pc:sldChg>
      <pc:sldChg chg="addSp modSp mod">
        <pc:chgData name="Leonie Smith" userId="fed1330f33f5650e" providerId="LiveId" clId="{958A5FD8-1D12-4BEF-90AE-B4C36E68B647}" dt="2022-02-21T05:21:31.299" v="333"/>
        <pc:sldMkLst>
          <pc:docMk/>
          <pc:sldMk cId="3256631608" sldId="295"/>
        </pc:sldMkLst>
      </pc:sldChg>
      <pc:sldChg chg="modSp del mod">
        <pc:chgData name="Leonie Smith" userId="fed1330f33f5650e" providerId="LiveId" clId="{958A5FD8-1D12-4BEF-90AE-B4C36E68B647}" dt="2022-02-18T06:14:25.307" v="297" actId="47"/>
        <pc:sldMkLst>
          <pc:docMk/>
          <pc:sldMk cId="3327585472" sldId="297"/>
        </pc:sldMkLst>
      </pc:sldChg>
      <pc:sldChg chg="del">
        <pc:chgData name="Leonie Smith" userId="fed1330f33f5650e" providerId="LiveId" clId="{958A5FD8-1D12-4BEF-90AE-B4C36E68B647}" dt="2022-02-18T05:54:42.954" v="131" actId="47"/>
        <pc:sldMkLst>
          <pc:docMk/>
          <pc:sldMk cId="2069662874" sldId="298"/>
        </pc:sldMkLst>
      </pc:sldChg>
      <pc:sldChg chg="addSp delSp modSp mod">
        <pc:chgData name="Leonie Smith" userId="fed1330f33f5650e" providerId="LiveId" clId="{958A5FD8-1D12-4BEF-90AE-B4C36E68B647}" dt="2022-03-28T12:37:29.392" v="393" actId="20577"/>
        <pc:sldMkLst>
          <pc:docMk/>
          <pc:sldMk cId="1578174591" sldId="299"/>
        </pc:sldMkLst>
      </pc:sldChg>
      <pc:sldChg chg="addSp delSp modSp">
        <pc:chgData name="Leonie Smith" userId="fed1330f33f5650e" providerId="LiveId" clId="{958A5FD8-1D12-4BEF-90AE-B4C36E68B647}" dt="2022-02-21T05:32:58.507" v="344"/>
        <pc:sldMkLst>
          <pc:docMk/>
          <pc:sldMk cId="3943231806" sldId="300"/>
        </pc:sldMkLst>
      </pc:sldChg>
      <pc:sldChg chg="addSp modSp mod">
        <pc:chgData name="Leonie Smith" userId="fed1330f33f5650e" providerId="LiveId" clId="{958A5FD8-1D12-4BEF-90AE-B4C36E68B647}" dt="2022-03-28T12:39:20.206" v="396" actId="20577"/>
        <pc:sldMkLst>
          <pc:docMk/>
          <pc:sldMk cId="2320937625" sldId="301"/>
        </pc:sldMkLst>
      </pc:sldChg>
      <pc:sldChg chg="addSp delSp modSp">
        <pc:chgData name="Leonie Smith" userId="fed1330f33f5650e" providerId="LiveId" clId="{958A5FD8-1D12-4BEF-90AE-B4C36E68B647}" dt="2022-02-21T05:39:36.256" v="349"/>
        <pc:sldMkLst>
          <pc:docMk/>
          <pc:sldMk cId="1505984103" sldId="302"/>
        </pc:sldMkLst>
      </pc:sldChg>
      <pc:sldChg chg="del">
        <pc:chgData name="Leonie Smith" userId="fed1330f33f5650e" providerId="LiveId" clId="{958A5FD8-1D12-4BEF-90AE-B4C36E68B647}" dt="2022-02-18T05:59:18.240" v="156" actId="47"/>
        <pc:sldMkLst>
          <pc:docMk/>
          <pc:sldMk cId="3222872602" sldId="303"/>
        </pc:sldMkLst>
      </pc:sldChg>
      <pc:sldChg chg="del ord">
        <pc:chgData name="Leonie Smith" userId="fed1330f33f5650e" providerId="LiveId" clId="{958A5FD8-1D12-4BEF-90AE-B4C36E68B647}" dt="2022-02-18T05:59:49.902" v="161" actId="47"/>
        <pc:sldMkLst>
          <pc:docMk/>
          <pc:sldMk cId="385762028" sldId="304"/>
        </pc:sldMkLst>
      </pc:sldChg>
      <pc:sldChg chg="addSp modSp add del">
        <pc:chgData name="Leonie Smith" userId="fed1330f33f5650e" providerId="LiveId" clId="{958A5FD8-1D12-4BEF-90AE-B4C36E68B647}" dt="2022-02-21T05:42:35.498" v="350"/>
        <pc:sldMkLst>
          <pc:docMk/>
          <pc:sldMk cId="2628372928" sldId="305"/>
        </pc:sldMkLst>
      </pc:sldChg>
      <pc:sldChg chg="addSp delSp modSp add del ord">
        <pc:chgData name="Leonie Smith" userId="fed1330f33f5650e" providerId="LiveId" clId="{958A5FD8-1D12-4BEF-90AE-B4C36E68B647}" dt="2022-02-21T05:48:56.636" v="359"/>
        <pc:sldMkLst>
          <pc:docMk/>
          <pc:sldMk cId="2287204449" sldId="306"/>
        </pc:sldMkLst>
      </pc:sldChg>
      <pc:sldChg chg="addSp delSp modSp">
        <pc:chgData name="Leonie Smith" userId="fed1330f33f5650e" providerId="LiveId" clId="{958A5FD8-1D12-4BEF-90AE-B4C36E68B647}" dt="2022-02-21T05:55:59.320" v="363"/>
        <pc:sldMkLst>
          <pc:docMk/>
          <pc:sldMk cId="1706984357" sldId="307"/>
        </pc:sldMkLst>
      </pc:sldChg>
      <pc:sldChg chg="del">
        <pc:chgData name="Leonie Smith" userId="fed1330f33f5650e" providerId="LiveId" clId="{958A5FD8-1D12-4BEF-90AE-B4C36E68B647}" dt="2022-02-18T06:00:20.538" v="165" actId="47"/>
        <pc:sldMkLst>
          <pc:docMk/>
          <pc:sldMk cId="1394208268" sldId="308"/>
        </pc:sldMkLst>
      </pc:sldChg>
      <pc:sldChg chg="addSp delSp modSp">
        <pc:chgData name="Leonie Smith" userId="fed1330f33f5650e" providerId="LiveId" clId="{958A5FD8-1D12-4BEF-90AE-B4C36E68B647}" dt="2022-02-21T05:58:09.386" v="365"/>
        <pc:sldMkLst>
          <pc:docMk/>
          <pc:sldMk cId="1774364831" sldId="309"/>
        </pc:sldMkLst>
      </pc:sldChg>
      <pc:sldChg chg="del">
        <pc:chgData name="Leonie Smith" userId="fed1330f33f5650e" providerId="LiveId" clId="{958A5FD8-1D12-4BEF-90AE-B4C36E68B647}" dt="2022-02-18T06:02:22.364" v="172" actId="47"/>
        <pc:sldMkLst>
          <pc:docMk/>
          <pc:sldMk cId="4251203572" sldId="310"/>
        </pc:sldMkLst>
      </pc:sldChg>
      <pc:sldChg chg="del">
        <pc:chgData name="Leonie Smith" userId="fed1330f33f5650e" providerId="LiveId" clId="{958A5FD8-1D12-4BEF-90AE-B4C36E68B647}" dt="2022-02-18T06:02:10.501" v="171" actId="47"/>
        <pc:sldMkLst>
          <pc:docMk/>
          <pc:sldMk cId="3202396666" sldId="311"/>
        </pc:sldMkLst>
      </pc:sldChg>
      <pc:sldChg chg="del">
        <pc:chgData name="Leonie Smith" userId="fed1330f33f5650e" providerId="LiveId" clId="{958A5FD8-1D12-4BEF-90AE-B4C36E68B647}" dt="2022-02-18T06:01:24.716" v="168" actId="47"/>
        <pc:sldMkLst>
          <pc:docMk/>
          <pc:sldMk cId="3924666748" sldId="312"/>
        </pc:sldMkLst>
      </pc:sldChg>
      <pc:sldChg chg="addSp delSp modSp">
        <pc:chgData name="Leonie Smith" userId="fed1330f33f5650e" providerId="LiveId" clId="{958A5FD8-1D12-4BEF-90AE-B4C36E68B647}" dt="2022-02-21T06:01:51.609" v="367"/>
        <pc:sldMkLst>
          <pc:docMk/>
          <pc:sldMk cId="1267285979" sldId="313"/>
        </pc:sldMkLst>
      </pc:sldChg>
      <pc:sldChg chg="addSp modSp">
        <pc:chgData name="Leonie Smith" userId="fed1330f33f5650e" providerId="LiveId" clId="{958A5FD8-1D12-4BEF-90AE-B4C36E68B647}" dt="2022-03-28T12:42:38.280" v="406"/>
        <pc:sldMkLst>
          <pc:docMk/>
          <pc:sldMk cId="1584256417" sldId="314"/>
        </pc:sldMkLst>
      </pc:sldChg>
      <pc:sldChg chg="addSp delSp modSp mod">
        <pc:chgData name="Leonie Smith" userId="fed1330f33f5650e" providerId="LiveId" clId="{958A5FD8-1D12-4BEF-90AE-B4C36E68B647}" dt="2022-03-28T12:46:24.992" v="442" actId="20577"/>
        <pc:sldMkLst>
          <pc:docMk/>
          <pc:sldMk cId="2630846171" sldId="315"/>
        </pc:sldMkLst>
      </pc:sldChg>
      <pc:sldChg chg="add del">
        <pc:chgData name="Leonie Smith" userId="fed1330f33f5650e" providerId="LiveId" clId="{958A5FD8-1D12-4BEF-90AE-B4C36E68B647}" dt="2022-02-18T06:12:08.289" v="286" actId="47"/>
        <pc:sldMkLst>
          <pc:docMk/>
          <pc:sldMk cId="2603650010" sldId="316"/>
        </pc:sldMkLst>
      </pc:sldChg>
      <pc:sldChg chg="del">
        <pc:chgData name="Leonie Smith" userId="fed1330f33f5650e" providerId="LiveId" clId="{958A5FD8-1D12-4BEF-90AE-B4C36E68B647}" dt="2022-02-18T06:13:07.748" v="290" actId="47"/>
        <pc:sldMkLst>
          <pc:docMk/>
          <pc:sldMk cId="1722334252" sldId="317"/>
        </pc:sldMkLst>
      </pc:sldChg>
      <pc:sldChg chg="addSp modSp mod">
        <pc:chgData name="Leonie Smith" userId="fed1330f33f5650e" providerId="LiveId" clId="{958A5FD8-1D12-4BEF-90AE-B4C36E68B647}" dt="2022-03-28T12:46:39.196" v="443" actId="20577"/>
        <pc:sldMkLst>
          <pc:docMk/>
          <pc:sldMk cId="1146705606" sldId="318"/>
        </pc:sldMkLst>
      </pc:sldChg>
      <pc:sldChg chg="addSp modSp mod">
        <pc:chgData name="Leonie Smith" userId="fed1330f33f5650e" providerId="LiveId" clId="{958A5FD8-1D12-4BEF-90AE-B4C36E68B647}" dt="2022-03-28T12:46:51.068" v="445" actId="20577"/>
        <pc:sldMkLst>
          <pc:docMk/>
          <pc:sldMk cId="3414617783" sldId="319"/>
        </pc:sldMkLst>
      </pc:sldChg>
      <pc:sldChg chg="del">
        <pc:chgData name="Leonie Smith" userId="fed1330f33f5650e" providerId="LiveId" clId="{958A5FD8-1D12-4BEF-90AE-B4C36E68B647}" dt="2022-02-18T06:06:32.866" v="243" actId="47"/>
        <pc:sldMkLst>
          <pc:docMk/>
          <pc:sldMk cId="798103237" sldId="320"/>
        </pc:sldMkLst>
      </pc:sldChg>
      <pc:sldChg chg="addSp modSp mod">
        <pc:chgData name="Leonie Smith" userId="fed1330f33f5650e" providerId="LiveId" clId="{958A5FD8-1D12-4BEF-90AE-B4C36E68B647}" dt="2022-03-28T12:52:42.906" v="447" actId="20577"/>
        <pc:sldMkLst>
          <pc:docMk/>
          <pc:sldMk cId="3588930971" sldId="321"/>
        </pc:sldMkLst>
      </pc:sldChg>
      <pc:sldChg chg="del">
        <pc:chgData name="Leonie Smith" userId="fed1330f33f5650e" providerId="LiveId" clId="{958A5FD8-1D12-4BEF-90AE-B4C36E68B647}" dt="2022-02-18T06:06:48.452" v="246" actId="47"/>
        <pc:sldMkLst>
          <pc:docMk/>
          <pc:sldMk cId="1953506506" sldId="322"/>
        </pc:sldMkLst>
      </pc:sldChg>
      <pc:sldChg chg="addSp modSp mod">
        <pc:chgData name="Leonie Smith" userId="fed1330f33f5650e" providerId="LiveId" clId="{958A5FD8-1D12-4BEF-90AE-B4C36E68B647}" dt="2022-03-28T12:52:55.024" v="450" actId="20577"/>
        <pc:sldMkLst>
          <pc:docMk/>
          <pc:sldMk cId="514170609" sldId="323"/>
        </pc:sldMkLst>
      </pc:sldChg>
      <pc:sldChg chg="del">
        <pc:chgData name="Leonie Smith" userId="fed1330f33f5650e" providerId="LiveId" clId="{958A5FD8-1D12-4BEF-90AE-B4C36E68B647}" dt="2022-02-18T06:13:38.866" v="292" actId="47"/>
        <pc:sldMkLst>
          <pc:docMk/>
          <pc:sldMk cId="810714696" sldId="324"/>
        </pc:sldMkLst>
      </pc:sldChg>
      <pc:sldChg chg="addSp delSp modSp mod">
        <pc:chgData name="Leonie Smith" userId="fed1330f33f5650e" providerId="LiveId" clId="{958A5FD8-1D12-4BEF-90AE-B4C36E68B647}" dt="2022-03-28T12:53:07.058" v="453" actId="20577"/>
        <pc:sldMkLst>
          <pc:docMk/>
          <pc:sldMk cId="968124905" sldId="325"/>
        </pc:sldMkLst>
      </pc:sldChg>
      <pc:sldChg chg="addSp modSp mod">
        <pc:chgData name="Leonie Smith" userId="fed1330f33f5650e" providerId="LiveId" clId="{958A5FD8-1D12-4BEF-90AE-B4C36E68B647}" dt="2022-03-28T12:53:19.817" v="455" actId="1076"/>
        <pc:sldMkLst>
          <pc:docMk/>
          <pc:sldMk cId="3118402315" sldId="326"/>
        </pc:sldMkLst>
      </pc:sldChg>
      <pc:sldChg chg="del">
        <pc:chgData name="Leonie Smith" userId="fed1330f33f5650e" providerId="LiveId" clId="{958A5FD8-1D12-4BEF-90AE-B4C36E68B647}" dt="2022-02-18T06:09:56.722" v="277" actId="47"/>
        <pc:sldMkLst>
          <pc:docMk/>
          <pc:sldMk cId="1118995460" sldId="327"/>
        </pc:sldMkLst>
      </pc:sldChg>
      <pc:sldChg chg="addSp modSp mod">
        <pc:chgData name="Leonie Smith" userId="fed1330f33f5650e" providerId="LiveId" clId="{958A5FD8-1D12-4BEF-90AE-B4C36E68B647}" dt="2022-03-28T12:53:30.785" v="457" actId="20577"/>
        <pc:sldMkLst>
          <pc:docMk/>
          <pc:sldMk cId="3436070955" sldId="328"/>
        </pc:sldMkLst>
      </pc:sldChg>
      <pc:sldChg chg="addSp delSp modSp mod">
        <pc:chgData name="Leonie Smith" userId="fed1330f33f5650e" providerId="LiveId" clId="{958A5FD8-1D12-4BEF-90AE-B4C36E68B647}" dt="2022-03-28T12:53:38.711" v="459" actId="20577"/>
        <pc:sldMkLst>
          <pc:docMk/>
          <pc:sldMk cId="1590815839" sldId="329"/>
        </pc:sldMkLst>
      </pc:sldChg>
      <pc:sldChg chg="addSp modSp mod">
        <pc:chgData name="Leonie Smith" userId="fed1330f33f5650e" providerId="LiveId" clId="{958A5FD8-1D12-4BEF-90AE-B4C36E68B647}" dt="2022-03-28T12:53:50.942" v="461" actId="20577"/>
        <pc:sldMkLst>
          <pc:docMk/>
          <pc:sldMk cId="1428060799" sldId="330"/>
        </pc:sldMkLst>
      </pc:sldChg>
      <pc:sldChg chg="del">
        <pc:chgData name="Leonie Smith" userId="fed1330f33f5650e" providerId="LiveId" clId="{958A5FD8-1D12-4BEF-90AE-B4C36E68B647}" dt="2022-02-18T06:14:26.632" v="298" actId="47"/>
        <pc:sldMkLst>
          <pc:docMk/>
          <pc:sldMk cId="2731532620" sldId="331"/>
        </pc:sldMkLst>
      </pc:sldChg>
      <pc:sldChg chg="del">
        <pc:chgData name="Leonie Smith" userId="fed1330f33f5650e" providerId="LiveId" clId="{958A5FD8-1D12-4BEF-90AE-B4C36E68B647}" dt="2022-02-18T05:55:18.146" v="132" actId="47"/>
        <pc:sldMkLst>
          <pc:docMk/>
          <pc:sldMk cId="1785414309" sldId="332"/>
        </pc:sldMkLst>
      </pc:sldChg>
      <pc:sldChg chg="addSp modSp mod">
        <pc:chgData name="Leonie Smith" userId="fed1330f33f5650e" providerId="LiveId" clId="{958A5FD8-1D12-4BEF-90AE-B4C36E68B647}" dt="2022-03-28T12:54:05.121" v="462" actId="20577"/>
        <pc:sldMkLst>
          <pc:docMk/>
          <pc:sldMk cId="1341826541" sldId="333"/>
        </pc:sldMkLst>
      </pc:sldChg>
      <pc:sldChg chg="addSp modSp mod">
        <pc:chgData name="Leonie Smith" userId="fed1330f33f5650e" providerId="LiveId" clId="{958A5FD8-1D12-4BEF-90AE-B4C36E68B647}" dt="2022-03-28T12:54:19.823" v="464" actId="20577"/>
        <pc:sldMkLst>
          <pc:docMk/>
          <pc:sldMk cId="3233648702" sldId="334"/>
        </pc:sldMkLst>
      </pc:sldChg>
      <pc:sldChg chg="add del">
        <pc:chgData name="Leonie Smith" userId="fed1330f33f5650e" providerId="LiveId" clId="{958A5FD8-1D12-4BEF-90AE-B4C36E68B647}" dt="2022-02-18T05:59:00.034" v="151" actId="47"/>
        <pc:sldMkLst>
          <pc:docMk/>
          <pc:sldMk cId="629493037" sldId="335"/>
        </pc:sldMkLst>
      </pc:sldChg>
      <pc:sldChg chg="addSp modSp mod ord">
        <pc:chgData name="Leonie Smith" userId="fed1330f33f5650e" providerId="LiveId" clId="{958A5FD8-1D12-4BEF-90AE-B4C36E68B647}" dt="2022-03-28T12:54:35.071" v="467" actId="20577"/>
        <pc:sldMkLst>
          <pc:docMk/>
          <pc:sldMk cId="970590215" sldId="336"/>
        </pc:sldMkLst>
      </pc:sldChg>
      <pc:sldChg chg="addSp modSp mod ord">
        <pc:chgData name="Leonie Smith" userId="fed1330f33f5650e" providerId="LiveId" clId="{958A5FD8-1D12-4BEF-90AE-B4C36E68B647}" dt="2022-03-28T12:54:57.514" v="470" actId="20577"/>
        <pc:sldMkLst>
          <pc:docMk/>
          <pc:sldMk cId="3896369735" sldId="337"/>
        </pc:sldMkLst>
      </pc:sldChg>
      <pc:sldChg chg="addSp modSp mod ord">
        <pc:chgData name="Leonie Smith" userId="fed1330f33f5650e" providerId="LiveId" clId="{958A5FD8-1D12-4BEF-90AE-B4C36E68B647}" dt="2022-03-28T12:54:46.629" v="469" actId="1076"/>
        <pc:sldMkLst>
          <pc:docMk/>
          <pc:sldMk cId="29081249" sldId="338"/>
        </pc:sldMkLst>
      </pc:sldChg>
      <pc:sldChg chg="addSp modSp add del mod">
        <pc:chgData name="Leonie Smith" userId="fed1330f33f5650e" providerId="LiveId" clId="{958A5FD8-1D12-4BEF-90AE-B4C36E68B647}" dt="2022-03-28T12:55:15.296" v="472" actId="1076"/>
        <pc:sldMkLst>
          <pc:docMk/>
          <pc:sldMk cId="1629549257" sldId="339"/>
        </pc:sldMkLst>
      </pc:sldChg>
      <pc:sldChg chg="del">
        <pc:chgData name="Leonie Smith" userId="fed1330f33f5650e" providerId="LiveId" clId="{958A5FD8-1D12-4BEF-90AE-B4C36E68B647}" dt="2022-02-18T06:00:10.273" v="164" actId="47"/>
        <pc:sldMkLst>
          <pc:docMk/>
          <pc:sldMk cId="1606635724" sldId="340"/>
        </pc:sldMkLst>
      </pc:sldChg>
      <pc:sldChg chg="addSp modSp mod">
        <pc:chgData name="Leonie Smith" userId="fed1330f33f5650e" providerId="LiveId" clId="{958A5FD8-1D12-4BEF-90AE-B4C36E68B647}" dt="2022-03-28T12:55:43.401" v="478" actId="1076"/>
        <pc:sldMkLst>
          <pc:docMk/>
          <pc:sldMk cId="3811201721" sldId="341"/>
        </pc:sldMkLst>
      </pc:sldChg>
      <pc:sldChg chg="del">
        <pc:chgData name="Leonie Smith" userId="fed1330f33f5650e" providerId="LiveId" clId="{958A5FD8-1D12-4BEF-90AE-B4C36E68B647}" dt="2022-02-18T06:00:24.972" v="166" actId="47"/>
        <pc:sldMkLst>
          <pc:docMk/>
          <pc:sldMk cId="3236864910" sldId="342"/>
        </pc:sldMkLst>
      </pc:sldChg>
      <pc:sldChg chg="addSp modSp mod">
        <pc:chgData name="Leonie Smith" userId="fed1330f33f5650e" providerId="LiveId" clId="{958A5FD8-1D12-4BEF-90AE-B4C36E68B647}" dt="2022-03-28T12:55:59.187" v="480" actId="20577"/>
        <pc:sldMkLst>
          <pc:docMk/>
          <pc:sldMk cId="3463867681" sldId="343"/>
        </pc:sldMkLst>
      </pc:sldChg>
      <pc:sldChg chg="del">
        <pc:chgData name="Leonie Smith" userId="fed1330f33f5650e" providerId="LiveId" clId="{958A5FD8-1D12-4BEF-90AE-B4C36E68B647}" dt="2022-02-18T06:01:49.976" v="169" actId="47"/>
        <pc:sldMkLst>
          <pc:docMk/>
          <pc:sldMk cId="2787429439" sldId="344"/>
        </pc:sldMkLst>
      </pc:sldChg>
      <pc:sldChg chg="del">
        <pc:chgData name="Leonie Smith" userId="fed1330f33f5650e" providerId="LiveId" clId="{958A5FD8-1D12-4BEF-90AE-B4C36E68B647}" dt="2022-02-18T06:01:21.082" v="167" actId="47"/>
        <pc:sldMkLst>
          <pc:docMk/>
          <pc:sldMk cId="3478964478" sldId="345"/>
        </pc:sldMkLst>
      </pc:sldChg>
      <pc:sldChg chg="del">
        <pc:chgData name="Leonie Smith" userId="fed1330f33f5650e" providerId="LiveId" clId="{958A5FD8-1D12-4BEF-90AE-B4C36E68B647}" dt="2022-02-18T06:02:07.096" v="170" actId="47"/>
        <pc:sldMkLst>
          <pc:docMk/>
          <pc:sldMk cId="3292235262" sldId="346"/>
        </pc:sldMkLst>
      </pc:sldChg>
      <pc:sldChg chg="addSp modSp mod">
        <pc:chgData name="Leonie Smith" userId="fed1330f33f5650e" providerId="LiveId" clId="{958A5FD8-1D12-4BEF-90AE-B4C36E68B647}" dt="2022-03-28T12:56:09.971" v="482" actId="20577"/>
        <pc:sldMkLst>
          <pc:docMk/>
          <pc:sldMk cId="235966973" sldId="347"/>
        </pc:sldMkLst>
      </pc:sldChg>
      <pc:sldChg chg="addSp modSp new mod ord modNotesTx">
        <pc:chgData name="Leonie Smith" userId="fed1330f33f5650e" providerId="LiveId" clId="{958A5FD8-1D12-4BEF-90AE-B4C36E68B647}" dt="2022-02-21T06:12:19.442" v="378" actId="20577"/>
        <pc:sldMkLst>
          <pc:docMk/>
          <pc:sldMk cId="3404812984" sldId="348"/>
        </pc:sldMkLst>
      </pc:sldChg>
      <pc:sldChg chg="addSp modSp add mod ord">
        <pc:chgData name="Leonie Smith" userId="fed1330f33f5650e" providerId="LiveId" clId="{958A5FD8-1D12-4BEF-90AE-B4C36E68B647}" dt="2022-03-28T12:42:28.042" v="405" actId="207"/>
        <pc:sldMkLst>
          <pc:docMk/>
          <pc:sldMk cId="2994877918" sldId="349"/>
        </pc:sldMkLst>
      </pc:sldChg>
    </pc:docChg>
  </pc:docChgLst>
  <pc:docChgLst>
    <pc:chgData name="Alfred Smith" userId="3c60a3631c0db8ad" providerId="LiveId" clId="{E37FA0C8-579E-4031-940E-67A42AF2FB70}"/>
    <pc:docChg chg="custSel modSld">
      <pc:chgData name="Alfred Smith" userId="3c60a3631c0db8ad" providerId="LiveId" clId="{E37FA0C8-579E-4031-940E-67A42AF2FB70}" dt="2025-03-31T10:33:54.690" v="61" actId="1038"/>
      <pc:docMkLst>
        <pc:docMk/>
      </pc:docMkLst>
      <pc:sldChg chg="addSp delSp modSp mod">
        <pc:chgData name="Alfred Smith" userId="3c60a3631c0db8ad" providerId="LiveId" clId="{E37FA0C8-579E-4031-940E-67A42AF2FB70}" dt="2025-03-31T10:26:59.036" v="6"/>
        <pc:sldMkLst>
          <pc:docMk/>
          <pc:sldMk cId="525752733" sldId="258"/>
        </pc:sldMkLst>
        <pc:spChg chg="add mod">
          <ac:chgData name="Alfred Smith" userId="3c60a3631c0db8ad" providerId="LiveId" clId="{E37FA0C8-579E-4031-940E-67A42AF2FB70}" dt="2025-03-31T10:26:59.036" v="6"/>
          <ac:spMkLst>
            <pc:docMk/>
            <pc:sldMk cId="525752733" sldId="258"/>
            <ac:spMk id="2" creationId="{B01F657A-0F97-5D8C-ECC7-6B9EEA8C3F9E}"/>
          </ac:spMkLst>
        </pc:spChg>
        <pc:spChg chg="add mod">
          <ac:chgData name="Alfred Smith" userId="3c60a3631c0db8ad" providerId="LiveId" clId="{E37FA0C8-579E-4031-940E-67A42AF2FB70}" dt="2025-03-31T10:26:59.036" v="6"/>
          <ac:spMkLst>
            <pc:docMk/>
            <pc:sldMk cId="525752733" sldId="258"/>
            <ac:spMk id="3" creationId="{679211C4-0362-6853-595F-9DD2209390A3}"/>
          </ac:spMkLst>
        </pc:spChg>
      </pc:sldChg>
      <pc:sldChg chg="addSp delSp modSp mod">
        <pc:chgData name="Alfred Smith" userId="3c60a3631c0db8ad" providerId="LiveId" clId="{E37FA0C8-579E-4031-940E-67A42AF2FB70}" dt="2025-03-31T10:27:10.310" v="8"/>
        <pc:sldMkLst>
          <pc:docMk/>
          <pc:sldMk cId="26953390" sldId="283"/>
        </pc:sldMkLst>
        <pc:spChg chg="add mod">
          <ac:chgData name="Alfred Smith" userId="3c60a3631c0db8ad" providerId="LiveId" clId="{E37FA0C8-579E-4031-940E-67A42AF2FB70}" dt="2025-03-31T10:27:10.310" v="8"/>
          <ac:spMkLst>
            <pc:docMk/>
            <pc:sldMk cId="26953390" sldId="283"/>
            <ac:spMk id="2" creationId="{269D284E-0738-C4EA-24DA-199D5543A9B3}"/>
          </ac:spMkLst>
        </pc:spChg>
        <pc:spChg chg="add mod">
          <ac:chgData name="Alfred Smith" userId="3c60a3631c0db8ad" providerId="LiveId" clId="{E37FA0C8-579E-4031-940E-67A42AF2FB70}" dt="2025-03-31T10:27:10.310" v="8"/>
          <ac:spMkLst>
            <pc:docMk/>
            <pc:sldMk cId="26953390" sldId="283"/>
            <ac:spMk id="3" creationId="{7F61BC52-7EF3-6812-B863-5124F6995F67}"/>
          </ac:spMkLst>
        </pc:spChg>
      </pc:sldChg>
      <pc:sldChg chg="addSp delSp modSp mod">
        <pc:chgData name="Alfred Smith" userId="3c60a3631c0db8ad" providerId="LiveId" clId="{E37FA0C8-579E-4031-940E-67A42AF2FB70}" dt="2025-03-31T10:27:23.355" v="10"/>
        <pc:sldMkLst>
          <pc:docMk/>
          <pc:sldMk cId="2872476414" sldId="284"/>
        </pc:sldMkLst>
        <pc:spChg chg="add mod">
          <ac:chgData name="Alfred Smith" userId="3c60a3631c0db8ad" providerId="LiveId" clId="{E37FA0C8-579E-4031-940E-67A42AF2FB70}" dt="2025-03-31T10:27:23.355" v="10"/>
          <ac:spMkLst>
            <pc:docMk/>
            <pc:sldMk cId="2872476414" sldId="284"/>
            <ac:spMk id="2" creationId="{509BBD40-6B98-64EC-3392-AF97EC10F3E2}"/>
          </ac:spMkLst>
        </pc:spChg>
        <pc:spChg chg="add mod">
          <ac:chgData name="Alfred Smith" userId="3c60a3631c0db8ad" providerId="LiveId" clId="{E37FA0C8-579E-4031-940E-67A42AF2FB70}" dt="2025-03-31T10:27:23.355" v="10"/>
          <ac:spMkLst>
            <pc:docMk/>
            <pc:sldMk cId="2872476414" sldId="284"/>
            <ac:spMk id="3" creationId="{7D6E814C-C956-E5DD-3958-AF5222CCBA62}"/>
          </ac:spMkLst>
        </pc:spChg>
      </pc:sldChg>
      <pc:sldChg chg="addSp delSp modSp mod">
        <pc:chgData name="Alfred Smith" userId="3c60a3631c0db8ad" providerId="LiveId" clId="{E37FA0C8-579E-4031-940E-67A42AF2FB70}" dt="2025-03-31T10:27:39.164" v="12"/>
        <pc:sldMkLst>
          <pc:docMk/>
          <pc:sldMk cId="2342427813" sldId="285"/>
        </pc:sldMkLst>
        <pc:spChg chg="add mod">
          <ac:chgData name="Alfred Smith" userId="3c60a3631c0db8ad" providerId="LiveId" clId="{E37FA0C8-579E-4031-940E-67A42AF2FB70}" dt="2025-03-31T10:27:39.164" v="12"/>
          <ac:spMkLst>
            <pc:docMk/>
            <pc:sldMk cId="2342427813" sldId="285"/>
            <ac:spMk id="2" creationId="{31F6164F-1468-5D6D-D795-D270BCF32BE4}"/>
          </ac:spMkLst>
        </pc:spChg>
        <pc:spChg chg="add mod">
          <ac:chgData name="Alfred Smith" userId="3c60a3631c0db8ad" providerId="LiveId" clId="{E37FA0C8-579E-4031-940E-67A42AF2FB70}" dt="2025-03-31T10:27:39.164" v="12"/>
          <ac:spMkLst>
            <pc:docMk/>
            <pc:sldMk cId="2342427813" sldId="285"/>
            <ac:spMk id="5" creationId="{6CDF0681-E17B-21D6-2F60-DB97F5362861}"/>
          </ac:spMkLst>
        </pc:spChg>
      </pc:sldChg>
      <pc:sldChg chg="addSp delSp modSp mod">
        <pc:chgData name="Alfred Smith" userId="3c60a3631c0db8ad" providerId="LiveId" clId="{E37FA0C8-579E-4031-940E-67A42AF2FB70}" dt="2025-03-31T10:27:49.654" v="14"/>
        <pc:sldMkLst>
          <pc:docMk/>
          <pc:sldMk cId="1123929638" sldId="288"/>
        </pc:sldMkLst>
        <pc:spChg chg="add mod">
          <ac:chgData name="Alfred Smith" userId="3c60a3631c0db8ad" providerId="LiveId" clId="{E37FA0C8-579E-4031-940E-67A42AF2FB70}" dt="2025-03-31T10:27:49.654" v="14"/>
          <ac:spMkLst>
            <pc:docMk/>
            <pc:sldMk cId="1123929638" sldId="288"/>
            <ac:spMk id="2" creationId="{F6441DF1-E38A-6116-2CB1-6DFDDBE5254D}"/>
          </ac:spMkLst>
        </pc:spChg>
        <pc:spChg chg="add mod">
          <ac:chgData name="Alfred Smith" userId="3c60a3631c0db8ad" providerId="LiveId" clId="{E37FA0C8-579E-4031-940E-67A42AF2FB70}" dt="2025-03-31T10:27:49.654" v="14"/>
          <ac:spMkLst>
            <pc:docMk/>
            <pc:sldMk cId="1123929638" sldId="288"/>
            <ac:spMk id="5" creationId="{3852DFFF-61CB-1211-31C5-DA1AC88DBAE4}"/>
          </ac:spMkLst>
        </pc:spChg>
      </pc:sldChg>
      <pc:sldChg chg="addSp delSp modSp mod">
        <pc:chgData name="Alfred Smith" userId="3c60a3631c0db8ad" providerId="LiveId" clId="{E37FA0C8-579E-4031-940E-67A42AF2FB70}" dt="2025-03-31T10:27:59.951" v="16"/>
        <pc:sldMkLst>
          <pc:docMk/>
          <pc:sldMk cId="3289899634" sldId="290"/>
        </pc:sldMkLst>
        <pc:spChg chg="add mod">
          <ac:chgData name="Alfred Smith" userId="3c60a3631c0db8ad" providerId="LiveId" clId="{E37FA0C8-579E-4031-940E-67A42AF2FB70}" dt="2025-03-31T10:27:59.951" v="16"/>
          <ac:spMkLst>
            <pc:docMk/>
            <pc:sldMk cId="3289899634" sldId="290"/>
            <ac:spMk id="2" creationId="{1D6ADB41-7A99-3370-F943-A67072A5B4C1}"/>
          </ac:spMkLst>
        </pc:spChg>
        <pc:spChg chg="add mod">
          <ac:chgData name="Alfred Smith" userId="3c60a3631c0db8ad" providerId="LiveId" clId="{E37FA0C8-579E-4031-940E-67A42AF2FB70}" dt="2025-03-31T10:27:59.951" v="16"/>
          <ac:spMkLst>
            <pc:docMk/>
            <pc:sldMk cId="3289899634" sldId="290"/>
            <ac:spMk id="5" creationId="{E3C28DC9-598B-5D0E-20E6-0DEB04418A00}"/>
          </ac:spMkLst>
        </pc:spChg>
      </pc:sldChg>
      <pc:sldChg chg="addSp delSp modSp mod">
        <pc:chgData name="Alfred Smith" userId="3c60a3631c0db8ad" providerId="LiveId" clId="{E37FA0C8-579E-4031-940E-67A42AF2FB70}" dt="2025-03-31T10:28:08.859" v="18"/>
        <pc:sldMkLst>
          <pc:docMk/>
          <pc:sldMk cId="66364055" sldId="291"/>
        </pc:sldMkLst>
        <pc:spChg chg="add mod">
          <ac:chgData name="Alfred Smith" userId="3c60a3631c0db8ad" providerId="LiveId" clId="{E37FA0C8-579E-4031-940E-67A42AF2FB70}" dt="2025-03-31T10:28:08.859" v="18"/>
          <ac:spMkLst>
            <pc:docMk/>
            <pc:sldMk cId="66364055" sldId="291"/>
            <ac:spMk id="2" creationId="{9FE1DC1B-A056-8A15-07C5-B6446A4429C7}"/>
          </ac:spMkLst>
        </pc:spChg>
        <pc:spChg chg="add mod">
          <ac:chgData name="Alfred Smith" userId="3c60a3631c0db8ad" providerId="LiveId" clId="{E37FA0C8-579E-4031-940E-67A42AF2FB70}" dt="2025-03-31T10:28:08.859" v="18"/>
          <ac:spMkLst>
            <pc:docMk/>
            <pc:sldMk cId="66364055" sldId="291"/>
            <ac:spMk id="3" creationId="{1446775E-4DD5-9398-7DF4-AD366F2EE7AE}"/>
          </ac:spMkLst>
        </pc:spChg>
      </pc:sldChg>
      <pc:sldChg chg="addSp delSp modSp mod">
        <pc:chgData name="Alfred Smith" userId="3c60a3631c0db8ad" providerId="LiveId" clId="{E37FA0C8-579E-4031-940E-67A42AF2FB70}" dt="2025-03-31T10:28:18.843" v="20"/>
        <pc:sldMkLst>
          <pc:docMk/>
          <pc:sldMk cId="1272472953" sldId="293"/>
        </pc:sldMkLst>
        <pc:spChg chg="add mod">
          <ac:chgData name="Alfred Smith" userId="3c60a3631c0db8ad" providerId="LiveId" clId="{E37FA0C8-579E-4031-940E-67A42AF2FB70}" dt="2025-03-31T10:28:18.843" v="20"/>
          <ac:spMkLst>
            <pc:docMk/>
            <pc:sldMk cId="1272472953" sldId="293"/>
            <ac:spMk id="2" creationId="{5B29DD21-022E-EA9D-2170-C55E6B8DA1E2}"/>
          </ac:spMkLst>
        </pc:spChg>
        <pc:spChg chg="add mod">
          <ac:chgData name="Alfred Smith" userId="3c60a3631c0db8ad" providerId="LiveId" clId="{E37FA0C8-579E-4031-940E-67A42AF2FB70}" dt="2025-03-31T10:28:18.843" v="20"/>
          <ac:spMkLst>
            <pc:docMk/>
            <pc:sldMk cId="1272472953" sldId="293"/>
            <ac:spMk id="3" creationId="{E86F1F69-47DD-B4D2-5909-463C05C73F5F}"/>
          </ac:spMkLst>
        </pc:spChg>
      </pc:sldChg>
      <pc:sldChg chg="addSp delSp modSp mod">
        <pc:chgData name="Alfred Smith" userId="3c60a3631c0db8ad" providerId="LiveId" clId="{E37FA0C8-579E-4031-940E-67A42AF2FB70}" dt="2025-03-31T10:28:32.492" v="22"/>
        <pc:sldMkLst>
          <pc:docMk/>
          <pc:sldMk cId="3592805693" sldId="294"/>
        </pc:sldMkLst>
        <pc:spChg chg="add mod">
          <ac:chgData name="Alfred Smith" userId="3c60a3631c0db8ad" providerId="LiveId" clId="{E37FA0C8-579E-4031-940E-67A42AF2FB70}" dt="2025-03-31T10:28:32.492" v="22"/>
          <ac:spMkLst>
            <pc:docMk/>
            <pc:sldMk cId="3592805693" sldId="294"/>
            <ac:spMk id="2" creationId="{48638152-B2CC-BDA7-E358-E9C7572043A5}"/>
          </ac:spMkLst>
        </pc:spChg>
        <pc:spChg chg="add mod">
          <ac:chgData name="Alfred Smith" userId="3c60a3631c0db8ad" providerId="LiveId" clId="{E37FA0C8-579E-4031-940E-67A42AF2FB70}" dt="2025-03-31T10:28:32.492" v="22"/>
          <ac:spMkLst>
            <pc:docMk/>
            <pc:sldMk cId="3592805693" sldId="294"/>
            <ac:spMk id="3" creationId="{98333EB5-B583-B849-3936-FCCAC4525AA6}"/>
          </ac:spMkLst>
        </pc:spChg>
      </pc:sldChg>
      <pc:sldChg chg="addSp delSp modSp mod">
        <pc:chgData name="Alfred Smith" userId="3c60a3631c0db8ad" providerId="LiveId" clId="{E37FA0C8-579E-4031-940E-67A42AF2FB70}" dt="2025-03-31T10:28:42.001" v="24"/>
        <pc:sldMkLst>
          <pc:docMk/>
          <pc:sldMk cId="3256631608" sldId="295"/>
        </pc:sldMkLst>
        <pc:spChg chg="add mod">
          <ac:chgData name="Alfred Smith" userId="3c60a3631c0db8ad" providerId="LiveId" clId="{E37FA0C8-579E-4031-940E-67A42AF2FB70}" dt="2025-03-31T10:28:42.001" v="24"/>
          <ac:spMkLst>
            <pc:docMk/>
            <pc:sldMk cId="3256631608" sldId="295"/>
            <ac:spMk id="3" creationId="{829FE29E-FDA5-4398-A996-4CBD6F8E4C33}"/>
          </ac:spMkLst>
        </pc:spChg>
        <pc:spChg chg="add mod">
          <ac:chgData name="Alfred Smith" userId="3c60a3631c0db8ad" providerId="LiveId" clId="{E37FA0C8-579E-4031-940E-67A42AF2FB70}" dt="2025-03-31T10:28:42.001" v="24"/>
          <ac:spMkLst>
            <pc:docMk/>
            <pc:sldMk cId="3256631608" sldId="295"/>
            <ac:spMk id="5" creationId="{1DC978FF-71A3-22A4-7C76-7695F8BC46E9}"/>
          </ac:spMkLst>
        </pc:spChg>
      </pc:sldChg>
      <pc:sldChg chg="addSp delSp modSp mod">
        <pc:chgData name="Alfred Smith" userId="3c60a3631c0db8ad" providerId="LiveId" clId="{E37FA0C8-579E-4031-940E-67A42AF2FB70}" dt="2025-03-31T10:28:51.556" v="26"/>
        <pc:sldMkLst>
          <pc:docMk/>
          <pc:sldMk cId="1578174591" sldId="299"/>
        </pc:sldMkLst>
        <pc:spChg chg="add mod">
          <ac:chgData name="Alfred Smith" userId="3c60a3631c0db8ad" providerId="LiveId" clId="{E37FA0C8-579E-4031-940E-67A42AF2FB70}" dt="2025-03-31T10:28:51.556" v="26"/>
          <ac:spMkLst>
            <pc:docMk/>
            <pc:sldMk cId="1578174591" sldId="299"/>
            <ac:spMk id="2" creationId="{96F78AA9-050E-37EE-28C1-058F255BC12E}"/>
          </ac:spMkLst>
        </pc:spChg>
        <pc:spChg chg="add mod">
          <ac:chgData name="Alfred Smith" userId="3c60a3631c0db8ad" providerId="LiveId" clId="{E37FA0C8-579E-4031-940E-67A42AF2FB70}" dt="2025-03-31T10:28:51.556" v="26"/>
          <ac:spMkLst>
            <pc:docMk/>
            <pc:sldMk cId="1578174591" sldId="299"/>
            <ac:spMk id="3" creationId="{A7C40903-CB24-80E7-BC50-66AA9E5163CC}"/>
          </ac:spMkLst>
        </pc:spChg>
      </pc:sldChg>
      <pc:sldChg chg="addSp delSp modSp mod">
        <pc:chgData name="Alfred Smith" userId="3c60a3631c0db8ad" providerId="LiveId" clId="{E37FA0C8-579E-4031-940E-67A42AF2FB70}" dt="2025-03-31T10:29:03.451" v="28"/>
        <pc:sldMkLst>
          <pc:docMk/>
          <pc:sldMk cId="3943231806" sldId="300"/>
        </pc:sldMkLst>
        <pc:spChg chg="add mod">
          <ac:chgData name="Alfred Smith" userId="3c60a3631c0db8ad" providerId="LiveId" clId="{E37FA0C8-579E-4031-940E-67A42AF2FB70}" dt="2025-03-31T10:29:03.451" v="28"/>
          <ac:spMkLst>
            <pc:docMk/>
            <pc:sldMk cId="3943231806" sldId="300"/>
            <ac:spMk id="2" creationId="{2B94375C-C43D-E432-46BE-24A0FF00C638}"/>
          </ac:spMkLst>
        </pc:spChg>
        <pc:spChg chg="add mod">
          <ac:chgData name="Alfred Smith" userId="3c60a3631c0db8ad" providerId="LiveId" clId="{E37FA0C8-579E-4031-940E-67A42AF2FB70}" dt="2025-03-31T10:29:03.451" v="28"/>
          <ac:spMkLst>
            <pc:docMk/>
            <pc:sldMk cId="3943231806" sldId="300"/>
            <ac:spMk id="3" creationId="{936DD947-D69C-7F30-9FD1-4935662E8D53}"/>
          </ac:spMkLst>
        </pc:spChg>
      </pc:sldChg>
      <pc:sldChg chg="addSp delSp modSp mod">
        <pc:chgData name="Alfred Smith" userId="3c60a3631c0db8ad" providerId="LiveId" clId="{E37FA0C8-579E-4031-940E-67A42AF2FB70}" dt="2025-03-31T10:29:13.125" v="30"/>
        <pc:sldMkLst>
          <pc:docMk/>
          <pc:sldMk cId="2320937625" sldId="301"/>
        </pc:sldMkLst>
        <pc:spChg chg="add mod">
          <ac:chgData name="Alfred Smith" userId="3c60a3631c0db8ad" providerId="LiveId" clId="{E37FA0C8-579E-4031-940E-67A42AF2FB70}" dt="2025-03-31T10:29:13.125" v="30"/>
          <ac:spMkLst>
            <pc:docMk/>
            <pc:sldMk cId="2320937625" sldId="301"/>
            <ac:spMk id="3" creationId="{35EDAE94-3841-9816-BB47-D32BDD85BC56}"/>
          </ac:spMkLst>
        </pc:spChg>
        <pc:spChg chg="add mod">
          <ac:chgData name="Alfred Smith" userId="3c60a3631c0db8ad" providerId="LiveId" clId="{E37FA0C8-579E-4031-940E-67A42AF2FB70}" dt="2025-03-31T10:29:13.125" v="30"/>
          <ac:spMkLst>
            <pc:docMk/>
            <pc:sldMk cId="2320937625" sldId="301"/>
            <ac:spMk id="5" creationId="{DCF60399-4F85-74C0-220D-DBF1FD4CB986}"/>
          </ac:spMkLst>
        </pc:spChg>
      </pc:sldChg>
      <pc:sldChg chg="addSp delSp modSp mod">
        <pc:chgData name="Alfred Smith" userId="3c60a3631c0db8ad" providerId="LiveId" clId="{E37FA0C8-579E-4031-940E-67A42AF2FB70}" dt="2025-03-31T10:29:25.498" v="32"/>
        <pc:sldMkLst>
          <pc:docMk/>
          <pc:sldMk cId="1505984103" sldId="302"/>
        </pc:sldMkLst>
        <pc:spChg chg="add mod">
          <ac:chgData name="Alfred Smith" userId="3c60a3631c0db8ad" providerId="LiveId" clId="{E37FA0C8-579E-4031-940E-67A42AF2FB70}" dt="2025-03-31T10:29:25.498" v="32"/>
          <ac:spMkLst>
            <pc:docMk/>
            <pc:sldMk cId="1505984103" sldId="302"/>
            <ac:spMk id="2" creationId="{75AC1D43-D75D-322A-288C-E3884728CABB}"/>
          </ac:spMkLst>
        </pc:spChg>
        <pc:spChg chg="add mod">
          <ac:chgData name="Alfred Smith" userId="3c60a3631c0db8ad" providerId="LiveId" clId="{E37FA0C8-579E-4031-940E-67A42AF2FB70}" dt="2025-03-31T10:29:25.498" v="32"/>
          <ac:spMkLst>
            <pc:docMk/>
            <pc:sldMk cId="1505984103" sldId="302"/>
            <ac:spMk id="3" creationId="{C20E264D-F965-FCAE-2196-9D8AA9D614F3}"/>
          </ac:spMkLst>
        </pc:spChg>
      </pc:sldChg>
      <pc:sldChg chg="addSp delSp modSp mod">
        <pc:chgData name="Alfred Smith" userId="3c60a3631c0db8ad" providerId="LiveId" clId="{E37FA0C8-579E-4031-940E-67A42AF2FB70}" dt="2025-03-31T10:29:36.622" v="34"/>
        <pc:sldMkLst>
          <pc:docMk/>
          <pc:sldMk cId="2628372928" sldId="305"/>
        </pc:sldMkLst>
        <pc:spChg chg="add mod">
          <ac:chgData name="Alfred Smith" userId="3c60a3631c0db8ad" providerId="LiveId" clId="{E37FA0C8-579E-4031-940E-67A42AF2FB70}" dt="2025-03-31T10:29:36.622" v="34"/>
          <ac:spMkLst>
            <pc:docMk/>
            <pc:sldMk cId="2628372928" sldId="305"/>
            <ac:spMk id="3" creationId="{0EB82888-2FF0-FA8A-D5A0-621A4FBA7F82}"/>
          </ac:spMkLst>
        </pc:spChg>
        <pc:spChg chg="add mod">
          <ac:chgData name="Alfred Smith" userId="3c60a3631c0db8ad" providerId="LiveId" clId="{E37FA0C8-579E-4031-940E-67A42AF2FB70}" dt="2025-03-31T10:29:36.622" v="34"/>
          <ac:spMkLst>
            <pc:docMk/>
            <pc:sldMk cId="2628372928" sldId="305"/>
            <ac:spMk id="5" creationId="{A595DAFE-F8E3-D642-5B6A-D46E162CC14E}"/>
          </ac:spMkLst>
        </pc:spChg>
      </pc:sldChg>
      <pc:sldChg chg="addSp delSp modSp mod">
        <pc:chgData name="Alfred Smith" userId="3c60a3631c0db8ad" providerId="LiveId" clId="{E37FA0C8-579E-4031-940E-67A42AF2FB70}" dt="2025-03-31T10:29:46.578" v="36"/>
        <pc:sldMkLst>
          <pc:docMk/>
          <pc:sldMk cId="2287204449" sldId="306"/>
        </pc:sldMkLst>
        <pc:spChg chg="add mod">
          <ac:chgData name="Alfred Smith" userId="3c60a3631c0db8ad" providerId="LiveId" clId="{E37FA0C8-579E-4031-940E-67A42AF2FB70}" dt="2025-03-31T10:29:46.578" v="36"/>
          <ac:spMkLst>
            <pc:docMk/>
            <pc:sldMk cId="2287204449" sldId="306"/>
            <ac:spMk id="2" creationId="{DD39551F-920A-9875-E131-C89257075666}"/>
          </ac:spMkLst>
        </pc:spChg>
        <pc:spChg chg="add mod">
          <ac:chgData name="Alfred Smith" userId="3c60a3631c0db8ad" providerId="LiveId" clId="{E37FA0C8-579E-4031-940E-67A42AF2FB70}" dt="2025-03-31T10:29:46.578" v="36"/>
          <ac:spMkLst>
            <pc:docMk/>
            <pc:sldMk cId="2287204449" sldId="306"/>
            <ac:spMk id="3" creationId="{C5547E29-9F98-3A73-BC90-72CB36D1BAC0}"/>
          </ac:spMkLst>
        </pc:spChg>
      </pc:sldChg>
      <pc:sldChg chg="addSp delSp modSp mod">
        <pc:chgData name="Alfred Smith" userId="3c60a3631c0db8ad" providerId="LiveId" clId="{E37FA0C8-579E-4031-940E-67A42AF2FB70}" dt="2025-03-31T10:30:00.540" v="38"/>
        <pc:sldMkLst>
          <pc:docMk/>
          <pc:sldMk cId="1706984357" sldId="307"/>
        </pc:sldMkLst>
        <pc:spChg chg="add mod">
          <ac:chgData name="Alfred Smith" userId="3c60a3631c0db8ad" providerId="LiveId" clId="{E37FA0C8-579E-4031-940E-67A42AF2FB70}" dt="2025-03-31T10:30:00.540" v="38"/>
          <ac:spMkLst>
            <pc:docMk/>
            <pc:sldMk cId="1706984357" sldId="307"/>
            <ac:spMk id="2" creationId="{BFEC8DB0-B61A-385D-94AE-33BCC15AF81E}"/>
          </ac:spMkLst>
        </pc:spChg>
        <pc:spChg chg="add mod">
          <ac:chgData name="Alfred Smith" userId="3c60a3631c0db8ad" providerId="LiveId" clId="{E37FA0C8-579E-4031-940E-67A42AF2FB70}" dt="2025-03-31T10:30:00.540" v="38"/>
          <ac:spMkLst>
            <pc:docMk/>
            <pc:sldMk cId="1706984357" sldId="307"/>
            <ac:spMk id="3" creationId="{083479AB-859E-E8AF-C9DB-5F8A083DE8F3}"/>
          </ac:spMkLst>
        </pc:spChg>
      </pc:sldChg>
      <pc:sldChg chg="addSp delSp modSp mod">
        <pc:chgData name="Alfred Smith" userId="3c60a3631c0db8ad" providerId="LiveId" clId="{E37FA0C8-579E-4031-940E-67A42AF2FB70}" dt="2025-03-31T10:30:09.172" v="40"/>
        <pc:sldMkLst>
          <pc:docMk/>
          <pc:sldMk cId="1774364831" sldId="309"/>
        </pc:sldMkLst>
        <pc:spChg chg="add mod">
          <ac:chgData name="Alfred Smith" userId="3c60a3631c0db8ad" providerId="LiveId" clId="{E37FA0C8-579E-4031-940E-67A42AF2FB70}" dt="2025-03-31T10:30:09.172" v="40"/>
          <ac:spMkLst>
            <pc:docMk/>
            <pc:sldMk cId="1774364831" sldId="309"/>
            <ac:spMk id="2" creationId="{8261B20A-9325-9CDB-5D63-BC4D09640F1A}"/>
          </ac:spMkLst>
        </pc:spChg>
        <pc:spChg chg="add mod">
          <ac:chgData name="Alfred Smith" userId="3c60a3631c0db8ad" providerId="LiveId" clId="{E37FA0C8-579E-4031-940E-67A42AF2FB70}" dt="2025-03-31T10:30:09.172" v="40"/>
          <ac:spMkLst>
            <pc:docMk/>
            <pc:sldMk cId="1774364831" sldId="309"/>
            <ac:spMk id="5" creationId="{910DD0F5-9E73-C60F-EE5B-ADDF99E8141C}"/>
          </ac:spMkLst>
        </pc:spChg>
      </pc:sldChg>
      <pc:sldChg chg="addSp delSp modSp mod">
        <pc:chgData name="Alfred Smith" userId="3c60a3631c0db8ad" providerId="LiveId" clId="{E37FA0C8-579E-4031-940E-67A42AF2FB70}" dt="2025-03-31T10:30:21.116" v="42"/>
        <pc:sldMkLst>
          <pc:docMk/>
          <pc:sldMk cId="1267285979" sldId="313"/>
        </pc:sldMkLst>
        <pc:spChg chg="add mod">
          <ac:chgData name="Alfred Smith" userId="3c60a3631c0db8ad" providerId="LiveId" clId="{E37FA0C8-579E-4031-940E-67A42AF2FB70}" dt="2025-03-31T10:30:21.116" v="42"/>
          <ac:spMkLst>
            <pc:docMk/>
            <pc:sldMk cId="1267285979" sldId="313"/>
            <ac:spMk id="2" creationId="{950B42CC-4989-0CD0-EF2E-17FE649A1203}"/>
          </ac:spMkLst>
        </pc:spChg>
        <pc:spChg chg="add mod">
          <ac:chgData name="Alfred Smith" userId="3c60a3631c0db8ad" providerId="LiveId" clId="{E37FA0C8-579E-4031-940E-67A42AF2FB70}" dt="2025-03-31T10:30:21.116" v="42"/>
          <ac:spMkLst>
            <pc:docMk/>
            <pc:sldMk cId="1267285979" sldId="313"/>
            <ac:spMk id="5" creationId="{277084EC-F083-36AE-BCC9-D4639881922D}"/>
          </ac:spMkLst>
        </pc:spChg>
      </pc:sldChg>
      <pc:sldChg chg="addSp modSp mod">
        <pc:chgData name="Alfred Smith" userId="3c60a3631c0db8ad" providerId="LiveId" clId="{E37FA0C8-579E-4031-940E-67A42AF2FB70}" dt="2025-03-31T10:33:54.690" v="61" actId="1038"/>
        <pc:sldMkLst>
          <pc:docMk/>
          <pc:sldMk cId="1584256417" sldId="314"/>
        </pc:sldMkLst>
        <pc:spChg chg="add mod">
          <ac:chgData name="Alfred Smith" userId="3c60a3631c0db8ad" providerId="LiveId" clId="{E37FA0C8-579E-4031-940E-67A42AF2FB70}" dt="2025-03-31T10:33:54.690" v="61" actId="1038"/>
          <ac:spMkLst>
            <pc:docMk/>
            <pc:sldMk cId="1584256417" sldId="314"/>
            <ac:spMk id="7" creationId="{4E42E114-119D-213C-6FBA-2921BCEA0820}"/>
          </ac:spMkLst>
        </pc:spChg>
      </pc:sldChg>
      <pc:sldChg chg="addSp delSp modSp mod">
        <pc:chgData name="Alfred Smith" userId="3c60a3631c0db8ad" providerId="LiveId" clId="{E37FA0C8-579E-4031-940E-67A42AF2FB70}" dt="2025-03-31T10:24:36.620" v="1"/>
        <pc:sldMkLst>
          <pc:docMk/>
          <pc:sldMk cId="3404812984" sldId="348"/>
        </pc:sldMkLst>
        <pc:spChg chg="add mod">
          <ac:chgData name="Alfred Smith" userId="3c60a3631c0db8ad" providerId="LiveId" clId="{E37FA0C8-579E-4031-940E-67A42AF2FB70}" dt="2025-03-31T10:24:36.620" v="1"/>
          <ac:spMkLst>
            <pc:docMk/>
            <pc:sldMk cId="3404812984" sldId="348"/>
            <ac:spMk id="5" creationId="{8D600D72-CDA7-C05F-8BEE-264B84584E8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A74A6B-B0DA-425A-92E0-7CB498F7D1F3}" type="datetimeFigureOut">
              <a:rPr lang="en-ZA" smtClean="0"/>
              <a:t>2025/05/09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627A5-BEB4-4DD6-9984-73C90F5A2473}" type="slidenum">
              <a:rPr lang="en-ZA" smtClean="0"/>
              <a:t>‹#›</a:t>
            </a:fld>
            <a:endParaRPr lang="en-ZA"/>
          </a:p>
        </p:txBody>
      </p:sp>
    </p:spTree>
    <p:extLst>
      <p:ext uri="{BB962C8B-B14F-4D97-AF65-F5344CB8AC3E}">
        <p14:creationId xmlns:p14="http://schemas.microsoft.com/office/powerpoint/2010/main" val="2346062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578627A5-BEB4-4DD6-9984-73C90F5A2473}" type="slidenum">
              <a:rPr lang="en-ZA" smtClean="0"/>
              <a:t>1</a:t>
            </a:fld>
            <a:endParaRPr lang="en-ZA"/>
          </a:p>
        </p:txBody>
      </p:sp>
    </p:spTree>
    <p:extLst>
      <p:ext uri="{BB962C8B-B14F-4D97-AF65-F5344CB8AC3E}">
        <p14:creationId xmlns:p14="http://schemas.microsoft.com/office/powerpoint/2010/main" val="1513290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78627A5-BEB4-4DD6-9984-73C90F5A2473}" type="slidenum">
              <a:rPr lang="en-ZA" smtClean="0"/>
              <a:t>2</a:t>
            </a:fld>
            <a:endParaRPr lang="en-ZA"/>
          </a:p>
        </p:txBody>
      </p:sp>
    </p:spTree>
    <p:extLst>
      <p:ext uri="{BB962C8B-B14F-4D97-AF65-F5344CB8AC3E}">
        <p14:creationId xmlns:p14="http://schemas.microsoft.com/office/powerpoint/2010/main" val="2463795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sz="1800" b="1" i="0" u="none" strike="noStrike" baseline="0" dirty="0">
                <a:latin typeface="TimesNewRomanPS-BoldMT"/>
              </a:rPr>
              <a:t>11 The Exodus – Part 2</a:t>
            </a:r>
          </a:p>
          <a:p>
            <a:pPr algn="l"/>
            <a:r>
              <a:rPr lang="en-ZA" sz="1800" b="0" i="0" u="none" strike="noStrike" baseline="0" dirty="0">
                <a:latin typeface="TimesNewRomanPSMT"/>
              </a:rPr>
              <a:t>1) Tabernacle – Ex 35 – 40 (Top)</a:t>
            </a:r>
          </a:p>
          <a:p>
            <a:pPr algn="l"/>
            <a:r>
              <a:rPr lang="en-ZA" sz="1800" b="0" i="0" u="none" strike="noStrike" baseline="0" dirty="0">
                <a:latin typeface="TimesNewRomanPSMT"/>
              </a:rPr>
              <a:t>2) Complaining and unbelief – Numbers 10:11 – 14:45 (Right 2nd)</a:t>
            </a:r>
          </a:p>
          <a:p>
            <a:pPr algn="l"/>
            <a:r>
              <a:rPr lang="en-ZA" sz="1800" b="0" i="0" u="none" strike="noStrike" baseline="0" dirty="0">
                <a:latin typeface="TimesNewRomanPSMT"/>
              </a:rPr>
              <a:t>3) Revolt of Korah – </a:t>
            </a:r>
            <a:r>
              <a:rPr lang="en-ZA" sz="1800" b="0" i="0" u="none" strike="noStrike" baseline="0" dirty="0" err="1">
                <a:latin typeface="TimesNewRomanPSMT"/>
              </a:rPr>
              <a:t>Num</a:t>
            </a:r>
            <a:r>
              <a:rPr lang="en-ZA" sz="1800" b="0" i="0" u="none" strike="noStrike" baseline="0" dirty="0">
                <a:latin typeface="TimesNewRomanPSMT"/>
              </a:rPr>
              <a:t> 16:1-50 (Right Bottom)</a:t>
            </a:r>
          </a:p>
          <a:p>
            <a:pPr algn="l"/>
            <a:r>
              <a:rPr lang="en-ZA" sz="1800" b="0" i="0" u="none" strike="noStrike" baseline="0" dirty="0">
                <a:latin typeface="TimesNewRomanPSMT"/>
              </a:rPr>
              <a:t>4) The Bronze Serpent – </a:t>
            </a:r>
            <a:r>
              <a:rPr lang="en-ZA" sz="1800" b="0" i="0" u="none" strike="noStrike" baseline="0" dirty="0" err="1">
                <a:latin typeface="TimesNewRomanPSMT"/>
              </a:rPr>
              <a:t>Num</a:t>
            </a:r>
            <a:r>
              <a:rPr lang="en-ZA" sz="1800" b="0" i="0" u="none" strike="noStrike" baseline="0" dirty="0">
                <a:latin typeface="TimesNewRomanPSMT"/>
              </a:rPr>
              <a:t> 21:1-9 (Left Bottom)</a:t>
            </a:r>
          </a:p>
          <a:p>
            <a:pPr algn="l"/>
            <a:r>
              <a:rPr lang="pt-BR" sz="1800" b="0" i="0" u="none" strike="noStrike" baseline="0" dirty="0">
                <a:latin typeface="TimesNewRomanPSMT"/>
              </a:rPr>
              <a:t>5) Balaam – Num 22:1 – 24:25 (Left Center)</a:t>
            </a:r>
          </a:p>
          <a:p>
            <a:pPr algn="l"/>
            <a:r>
              <a:rPr lang="pt-BR" sz="1800" b="0" i="0" u="none" strike="noStrike" baseline="0" dirty="0">
                <a:latin typeface="TimesNewRomanPSMT"/>
              </a:rPr>
              <a:t>6) Joshua succeeds Moses – Num 27:12-23; Deu 31:14 – 34:12 (Center)</a:t>
            </a:r>
            <a:endParaRPr lang="en-ZA" dirty="0"/>
          </a:p>
        </p:txBody>
      </p:sp>
      <p:sp>
        <p:nvSpPr>
          <p:cNvPr id="4" name="Slide Number Placeholder 3"/>
          <p:cNvSpPr>
            <a:spLocks noGrp="1"/>
          </p:cNvSpPr>
          <p:nvPr>
            <p:ph type="sldNum" sz="quarter" idx="5"/>
          </p:nvPr>
        </p:nvSpPr>
        <p:spPr/>
        <p:txBody>
          <a:bodyPr/>
          <a:lstStyle/>
          <a:p>
            <a:fld id="{578627A5-BEB4-4DD6-9984-73C90F5A2473}" type="slidenum">
              <a:rPr lang="en-ZA" smtClean="0"/>
              <a:t>3</a:t>
            </a:fld>
            <a:endParaRPr lang="en-ZA"/>
          </a:p>
        </p:txBody>
      </p:sp>
    </p:spTree>
    <p:extLst>
      <p:ext uri="{BB962C8B-B14F-4D97-AF65-F5344CB8AC3E}">
        <p14:creationId xmlns:p14="http://schemas.microsoft.com/office/powerpoint/2010/main" val="2369735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78627A5-BEB4-4DD6-9984-73C90F5A2473}" type="slidenum">
              <a:rPr lang="en-ZA" smtClean="0"/>
              <a:t>4</a:t>
            </a:fld>
            <a:endParaRPr lang="en-ZA"/>
          </a:p>
        </p:txBody>
      </p:sp>
    </p:spTree>
    <p:extLst>
      <p:ext uri="{BB962C8B-B14F-4D97-AF65-F5344CB8AC3E}">
        <p14:creationId xmlns:p14="http://schemas.microsoft.com/office/powerpoint/2010/main" val="2517912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B376-6B1D-4D4F-A53B-B497B3DE61F8}"/>
              </a:ext>
            </a:extLst>
          </p:cNvPr>
          <p:cNvSpPr>
            <a:spLocks noGrp="1"/>
          </p:cNvSpPr>
          <p:nvPr>
            <p:ph type="title"/>
          </p:nvPr>
        </p:nvSpPr>
        <p:spPr/>
        <p:txBody>
          <a:bodyPr/>
          <a:lstStyle/>
          <a:p>
            <a:r>
              <a:rPr lang="en-IN"/>
              <a:t>11-1</a:t>
            </a:r>
          </a:p>
        </p:txBody>
      </p:sp>
      <p:pic>
        <p:nvPicPr>
          <p:cNvPr id="4" name="Audio 3">
            <a:hlinkClick r:id="" action="ppaction://media"/>
            <a:extLst>
              <a:ext uri="{FF2B5EF4-FFF2-40B4-BE49-F238E27FC236}">
                <a16:creationId xmlns:a16="http://schemas.microsoft.com/office/drawing/2014/main" id="{734F2B1E-CDB4-46C6-9583-63B479392F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8D600D72-CDA7-C05F-8BEE-264B84584E8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04812984"/>
      </p:ext>
    </p:extLst>
  </p:cSld>
  <p:clrMapOvr>
    <a:masterClrMapping/>
  </p:clrMapOvr>
  <mc:AlternateContent xmlns:mc="http://schemas.openxmlformats.org/markup-compatibility/2006" xmlns:p14="http://schemas.microsoft.com/office/powerpoint/2010/main">
    <mc:Choice Requires="p14">
      <p:transition spd="slow" p14:dur="2000" advTm="2857"/>
    </mc:Choice>
    <mc:Fallback xmlns="">
      <p:transition spd="slow" advTm="2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CA2C-1B34-42CC-A1AC-F1A8BB5987E5}"/>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920F223-7DC1-4C40-B31F-4B7EAD07406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B98437B-A27A-4667-A939-C74A0CA3FD83}"/>
              </a:ext>
            </a:extLst>
          </p:cNvPr>
          <p:cNvPicPr>
            <a:picLocks noChangeAspect="1"/>
          </p:cNvPicPr>
          <p:nvPr/>
        </p:nvPicPr>
        <p:blipFill>
          <a:blip r:embed="rId2"/>
          <a:stretch>
            <a:fillRect/>
          </a:stretch>
        </p:blipFill>
        <p:spPr>
          <a:xfrm>
            <a:off x="-1" y="0"/>
            <a:ext cx="14220825" cy="6858000"/>
          </a:xfrm>
          <a:prstGeom prst="rect">
            <a:avLst/>
          </a:prstGeom>
        </p:spPr>
      </p:pic>
      <p:sp>
        <p:nvSpPr>
          <p:cNvPr id="6" name="TextBox 5">
            <a:extLst>
              <a:ext uri="{FF2B5EF4-FFF2-40B4-BE49-F238E27FC236}">
                <a16:creationId xmlns:a16="http://schemas.microsoft.com/office/drawing/2014/main" id="{DBCF4ED7-38C5-4F36-90CE-8DB7FD0D087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36:19</a:t>
            </a:r>
            <a:endParaRPr lang="bo-CN" sz="2000" b="1" cap="all" dirty="0">
              <a:solidFill>
                <a:schemeClr val="bg1"/>
              </a:solidFill>
              <a:latin typeface="ArialMT"/>
            </a:endParaRPr>
          </a:p>
        </p:txBody>
      </p:sp>
    </p:spTree>
    <p:extLst>
      <p:ext uri="{BB962C8B-B14F-4D97-AF65-F5344CB8AC3E}">
        <p14:creationId xmlns:p14="http://schemas.microsoft.com/office/powerpoint/2010/main" val="3414617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2A9886F-3A7F-4238-A726-E307A1B868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1F6164F-1468-5D6D-D795-D270BCF32BE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Next, he constructed upright frames of acacia wood for the tabernacle. </a:t>
            </a:r>
            <a:endParaRPr lang="en-ZA" dirty="0"/>
          </a:p>
        </p:txBody>
      </p:sp>
      <p:sp>
        <p:nvSpPr>
          <p:cNvPr id="5" name="TextBox 4">
            <a:extLst>
              <a:ext uri="{FF2B5EF4-FFF2-40B4-BE49-F238E27FC236}">
                <a16:creationId xmlns:a16="http://schemas.microsoft.com/office/drawing/2014/main" id="{6CDF0681-E17B-21D6-2F60-DB97F5362861}"/>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20</a:t>
            </a:r>
            <a:r>
              <a:rPr lang="bo-CN" sz="5400" b="0" i="0" dirty="0">
                <a:solidFill>
                  <a:srgbClr val="121212"/>
                </a:solidFill>
                <a:effectLst/>
                <a:highlight>
                  <a:srgbClr val="FFFFFF"/>
                </a:highlight>
                <a:latin typeface="Inter"/>
              </a:rPr>
              <a:t>དེ་ནས་ཁོས་གུར་མཆོག་གི་ཕྱིར་སེང་ལྡེང་ཤིང་གིས་གྱེན་དུ་འགྲེང་བའི་པང་ལེབ་རྣམས་བཟོས་པ་དང་། </a:t>
            </a:r>
            <a:endParaRPr lang="en-ZA" dirty="0"/>
          </a:p>
        </p:txBody>
      </p:sp>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8709"/>
    </mc:Choice>
    <mc:Fallback xmlns="">
      <p:transition spd="slow" advTm="8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1D3A-BC09-4EDE-B294-5F8F9E8B6A2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35A0D2C6-5192-4E94-8046-3D412C4BC32B}"/>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B580F8D-A5D9-46D1-908F-ECC520B1D01F}"/>
              </a:ext>
            </a:extLst>
          </p:cNvPr>
          <p:cNvPicPr>
            <a:picLocks noChangeAspect="1"/>
          </p:cNvPicPr>
          <p:nvPr/>
        </p:nvPicPr>
        <p:blipFill>
          <a:blip r:embed="rId2"/>
          <a:stretch>
            <a:fillRect/>
          </a:stretch>
        </p:blipFill>
        <p:spPr>
          <a:xfrm>
            <a:off x="-1871474" y="-1"/>
            <a:ext cx="14063474" cy="7094483"/>
          </a:xfrm>
          <a:prstGeom prst="rect">
            <a:avLst/>
          </a:prstGeom>
        </p:spPr>
      </p:pic>
      <p:sp>
        <p:nvSpPr>
          <p:cNvPr id="6" name="TextBox 5">
            <a:extLst>
              <a:ext uri="{FF2B5EF4-FFF2-40B4-BE49-F238E27FC236}">
                <a16:creationId xmlns:a16="http://schemas.microsoft.com/office/drawing/2014/main" id="{83A89C58-2912-47EF-8BC9-F62608B8661E}"/>
              </a:ext>
            </a:extLst>
          </p:cNvPr>
          <p:cNvSpPr txBox="1"/>
          <p:nvPr/>
        </p:nvSpPr>
        <p:spPr>
          <a:xfrm>
            <a:off x="0" y="139830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36:20</a:t>
            </a:r>
            <a:endParaRPr lang="bo-CN" sz="2000" b="1" cap="all" dirty="0">
              <a:solidFill>
                <a:schemeClr val="bg1"/>
              </a:solidFill>
              <a:latin typeface="ArialMT"/>
            </a:endParaRPr>
          </a:p>
        </p:txBody>
      </p:sp>
    </p:spTree>
    <p:extLst>
      <p:ext uri="{BB962C8B-B14F-4D97-AF65-F5344CB8AC3E}">
        <p14:creationId xmlns:p14="http://schemas.microsoft.com/office/powerpoint/2010/main" val="3588930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F23C7A4-D509-4872-9D0E-60A2C25636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6441DF1-E38A-6116-2CB1-6DFDDBE5254D}"/>
              </a:ext>
            </a:extLst>
          </p:cNvPr>
          <p:cNvSpPr txBox="1"/>
          <p:nvPr/>
        </p:nvSpPr>
        <p:spPr>
          <a:xfrm>
            <a:off x="819807" y="599090"/>
            <a:ext cx="5155324" cy="5675585"/>
          </a:xfrm>
          <a:prstGeom prst="rect">
            <a:avLst/>
          </a:prstGeom>
          <a:noFill/>
        </p:spPr>
        <p:txBody>
          <a:bodyPr wrap="square" rtlCol="0">
            <a:noAutofit/>
          </a:bodyPr>
          <a:lstStyle/>
          <a:p>
            <a:r>
              <a:rPr lang="en-ZA" sz="3200" dirty="0">
                <a:solidFill>
                  <a:srgbClr val="777777"/>
                </a:solidFill>
                <a:latin typeface="Arial" panose="020B0604020202020204" pitchFamily="34" charset="0"/>
              </a:rPr>
              <a:t>37:</a:t>
            </a:r>
            <a:r>
              <a:rPr lang="en-US" sz="3600" b="0" i="0" dirty="0">
                <a:solidFill>
                  <a:srgbClr val="777A7B"/>
                </a:solidFill>
                <a:effectLst/>
                <a:highlight>
                  <a:srgbClr val="FFFFFF"/>
                </a:highlight>
                <a:latin typeface="Inter"/>
              </a:rPr>
              <a:t>1</a:t>
            </a:r>
            <a:r>
              <a:rPr lang="en-US" sz="3600" b="0" i="0" dirty="0">
                <a:solidFill>
                  <a:srgbClr val="121212"/>
                </a:solidFill>
                <a:effectLst/>
                <a:highlight>
                  <a:srgbClr val="FFFFFF"/>
                </a:highlight>
                <a:latin typeface="Inter"/>
              </a:rPr>
              <a:t>Bezalel went on to construct the ark of acacia wood, two and a half cubits long, a cubit and a half wide, and a cubit and a half high. </a:t>
            </a:r>
            <a:r>
              <a:rPr lang="en-US" sz="3600" b="0" i="0" dirty="0">
                <a:solidFill>
                  <a:srgbClr val="777A7B"/>
                </a:solidFill>
                <a:effectLst/>
                <a:highlight>
                  <a:srgbClr val="FFFFFF"/>
                </a:highlight>
                <a:latin typeface="Inter"/>
              </a:rPr>
              <a:t>2</a:t>
            </a:r>
            <a:r>
              <a:rPr lang="en-US" sz="3600" b="0" i="0" dirty="0">
                <a:solidFill>
                  <a:srgbClr val="121212"/>
                </a:solidFill>
                <a:effectLst/>
                <a:highlight>
                  <a:srgbClr val="FFFFFF"/>
                </a:highlight>
                <a:latin typeface="Inter"/>
              </a:rPr>
              <a:t>He overlaid it with pure gold, both inside and out, and made a gold molding around it.</a:t>
            </a:r>
            <a:endParaRPr lang="en-ZA" sz="3600" dirty="0"/>
          </a:p>
          <a:p>
            <a:endParaRPr lang="en-ZA" sz="1400" dirty="0"/>
          </a:p>
        </p:txBody>
      </p:sp>
      <p:sp>
        <p:nvSpPr>
          <p:cNvPr id="5" name="TextBox 4">
            <a:extLst>
              <a:ext uri="{FF2B5EF4-FFF2-40B4-BE49-F238E27FC236}">
                <a16:creationId xmlns:a16="http://schemas.microsoft.com/office/drawing/2014/main" id="{3852DFFF-61CB-1211-31C5-DA1AC88DBAE4}"/>
              </a:ext>
            </a:extLst>
          </p:cNvPr>
          <p:cNvSpPr txBox="1"/>
          <p:nvPr/>
        </p:nvSpPr>
        <p:spPr>
          <a:xfrm>
            <a:off x="6216869" y="599090"/>
            <a:ext cx="5748708" cy="5675586"/>
          </a:xfrm>
          <a:prstGeom prst="rect">
            <a:avLst/>
          </a:prstGeom>
          <a:noFill/>
        </p:spPr>
        <p:txBody>
          <a:bodyPr wrap="square" rtlCol="0">
            <a:noAutofit/>
          </a:bodyPr>
          <a:lstStyle/>
          <a:p>
            <a:r>
              <a:rPr lang="en-IN" sz="4400" dirty="0">
                <a:solidFill>
                  <a:srgbClr val="777777"/>
                </a:solidFill>
                <a:latin typeface="Arial" panose="020B0604020202020204" pitchFamily="34" charset="0"/>
              </a:rPr>
              <a:t>37:</a:t>
            </a:r>
            <a:r>
              <a:rPr lang="bo-CN" sz="4400" b="0" i="0" dirty="0">
                <a:solidFill>
                  <a:srgbClr val="777A7B"/>
                </a:solidFill>
                <a:effectLst/>
                <a:highlight>
                  <a:srgbClr val="FFFFFF"/>
                </a:highlight>
                <a:latin typeface="Inter"/>
              </a:rPr>
              <a:t>1</a:t>
            </a:r>
            <a:r>
              <a:rPr lang="bo-CN" sz="4400" b="0" i="0" dirty="0">
                <a:solidFill>
                  <a:srgbClr val="121212"/>
                </a:solidFill>
                <a:effectLst/>
                <a:highlight>
                  <a:srgbClr val="FFFFFF"/>
                </a:highlight>
                <a:latin typeface="Inter"/>
              </a:rPr>
              <a:t>ཡང་པི་ཟིད་ཨེལ་གྱིས་སེང་ལྡེང་ཤིང་གིས་ཤུར་སྒམ་བཟོས་པ་དང་། དེའི་རིང་ཚད་ལ་ཁྲུ་གཉིས་དང་ཕྱེད། ཞེང་ཚད་ལ་ཁྲུ་གཅིག་དང་ཕྱེད། མཐོ་ཚད་ལ་ཁྲུ་གཅིག་དང་ཕྱེད་ཀའོ། །</a:t>
            </a:r>
            <a:endParaRPr lang="en-ZA" sz="1400" dirty="0"/>
          </a:p>
        </p:txBody>
      </p:sp>
    </p:spTree>
    <p:extLst>
      <p:ext uri="{BB962C8B-B14F-4D97-AF65-F5344CB8AC3E}">
        <p14:creationId xmlns:p14="http://schemas.microsoft.com/office/powerpoint/2010/main" val="1123929638"/>
      </p:ext>
    </p:extLst>
  </p:cSld>
  <p:clrMapOvr>
    <a:masterClrMapping/>
  </p:clrMapOvr>
  <mc:AlternateContent xmlns:mc="http://schemas.openxmlformats.org/markup-compatibility/2006" xmlns:p14="http://schemas.microsoft.com/office/powerpoint/2010/main">
    <mc:Choice Requires="p14">
      <p:transition spd="slow" p14:dur="2000" advTm="6720"/>
    </mc:Choice>
    <mc:Fallback xmlns="">
      <p:transition spd="slow" advTm="6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4B7C5-266B-4D81-9360-12CE6C9AE549}"/>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3A33BB5-4D58-445D-800A-2F1CEB67C92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D03BBA5-5777-45E1-97E8-BBCCEC3813E7}"/>
              </a:ext>
            </a:extLst>
          </p:cNvPr>
          <p:cNvPicPr>
            <a:picLocks noChangeAspect="1"/>
          </p:cNvPicPr>
          <p:nvPr/>
        </p:nvPicPr>
        <p:blipFill>
          <a:blip r:embed="rId2"/>
          <a:stretch>
            <a:fillRect/>
          </a:stretch>
        </p:blipFill>
        <p:spPr>
          <a:xfrm>
            <a:off x="-299546" y="0"/>
            <a:ext cx="13408089" cy="6858000"/>
          </a:xfrm>
          <a:prstGeom prst="rect">
            <a:avLst/>
          </a:prstGeom>
        </p:spPr>
      </p:pic>
      <p:sp>
        <p:nvSpPr>
          <p:cNvPr id="6" name="TextBox 5">
            <a:extLst>
              <a:ext uri="{FF2B5EF4-FFF2-40B4-BE49-F238E27FC236}">
                <a16:creationId xmlns:a16="http://schemas.microsoft.com/office/drawing/2014/main" id="{213F2F86-C0D1-4B2C-BADD-71C6DAF1F99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37:1,2</a:t>
            </a:r>
            <a:endParaRPr lang="bo-CN" sz="2000" b="1" cap="all" dirty="0">
              <a:solidFill>
                <a:schemeClr val="bg1"/>
              </a:solidFill>
              <a:latin typeface="ArialMT"/>
            </a:endParaRPr>
          </a:p>
        </p:txBody>
      </p:sp>
    </p:spTree>
    <p:extLst>
      <p:ext uri="{BB962C8B-B14F-4D97-AF65-F5344CB8AC3E}">
        <p14:creationId xmlns:p14="http://schemas.microsoft.com/office/powerpoint/2010/main" val="514170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540ED06-5FBA-4FDE-8A4B-11C6573AD6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D6ADB41-7A99-3370-F943-A67072A5B4C1}"/>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Then he made poles of acacia wood and overlaid them with gold. </a:t>
            </a:r>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He inserted the poles into the rings on the sides of the ark in order to carry it.</a:t>
            </a:r>
            <a:endParaRPr lang="en-ZA" dirty="0"/>
          </a:p>
        </p:txBody>
      </p:sp>
      <p:sp>
        <p:nvSpPr>
          <p:cNvPr id="5" name="TextBox 4">
            <a:extLst>
              <a:ext uri="{FF2B5EF4-FFF2-40B4-BE49-F238E27FC236}">
                <a16:creationId xmlns:a16="http://schemas.microsoft.com/office/drawing/2014/main" id="{E3C28DC9-598B-5D0E-20E6-0DEB04418A00}"/>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ཡང་ཁོས་སེང་ལྡེང་ཤིང་གིས་རྒྱུག་པ་གཉིས་བཟོས་ནས་དེ་གསེར་གྱིས་གཡོགས་པ་དང་། </a:t>
            </a:r>
            <a:r>
              <a:rPr lang="bo-CN" sz="5400" b="0" i="0" dirty="0">
                <a:solidFill>
                  <a:srgbClr val="777A7B"/>
                </a:solidFill>
                <a:effectLst/>
                <a:highlight>
                  <a:srgbClr val="FFFFFF"/>
                </a:highlight>
                <a:latin typeface="Inter"/>
              </a:rPr>
              <a:t>5</a:t>
            </a:r>
            <a:r>
              <a:rPr lang="bo-CN" sz="5400" b="0" i="0" dirty="0">
                <a:solidFill>
                  <a:srgbClr val="121212"/>
                </a:solidFill>
                <a:effectLst/>
                <a:highlight>
                  <a:srgbClr val="FFFFFF"/>
                </a:highlight>
                <a:latin typeface="Inter"/>
              </a:rPr>
              <a:t>ཤུར་སྒམ་དེ་འཁུར་བའི་ཕྱིར་རྒྱུག་པ་གཉིས་ཤུར་སྒམ་གྱི་ལོགས་གཉིས་ཀའི་ཨ་ལོང་རྣམས་ལ་བརྒྱུས་སོ། །</a:t>
            </a:r>
            <a:endParaRPr lang="en-ZA" sz="1600" dirty="0"/>
          </a:p>
        </p:txBody>
      </p:sp>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6047"/>
    </mc:Choice>
    <mc:Fallback xmlns="">
      <p:transition spd="slow" advTm="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3B19-54D7-4152-BB03-03400548BE1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EC0C686-6792-4A95-BA10-52F0A055AF1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8870AC66-D2D3-4550-9052-523DF2F0FA5C}"/>
              </a:ext>
            </a:extLst>
          </p:cNvPr>
          <p:cNvPicPr>
            <a:picLocks noChangeAspect="1"/>
          </p:cNvPicPr>
          <p:nvPr/>
        </p:nvPicPr>
        <p:blipFill>
          <a:blip r:embed="rId2"/>
          <a:stretch>
            <a:fillRect/>
          </a:stretch>
        </p:blipFill>
        <p:spPr>
          <a:xfrm>
            <a:off x="0" y="0"/>
            <a:ext cx="12364974" cy="6984124"/>
          </a:xfrm>
          <a:prstGeom prst="rect">
            <a:avLst/>
          </a:prstGeom>
        </p:spPr>
      </p:pic>
      <p:sp>
        <p:nvSpPr>
          <p:cNvPr id="6" name="TextBox 5">
            <a:extLst>
              <a:ext uri="{FF2B5EF4-FFF2-40B4-BE49-F238E27FC236}">
                <a16:creationId xmlns:a16="http://schemas.microsoft.com/office/drawing/2014/main" id="{3B52A91C-C5A7-4D9E-BE9B-6F64B28FF99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37:4,5</a:t>
            </a:r>
            <a:endParaRPr lang="bo-CN" sz="2000" b="1" cap="all" dirty="0">
              <a:solidFill>
                <a:schemeClr val="bg1"/>
              </a:solidFill>
              <a:latin typeface="ArialMT"/>
            </a:endParaRPr>
          </a:p>
        </p:txBody>
      </p:sp>
    </p:spTree>
    <p:extLst>
      <p:ext uri="{BB962C8B-B14F-4D97-AF65-F5344CB8AC3E}">
        <p14:creationId xmlns:p14="http://schemas.microsoft.com/office/powerpoint/2010/main" val="968124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65CB4FA-17AE-4FF5-A31D-BED3AFD086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FE1DC1B-A056-8A15-07C5-B6446A4429C7}"/>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highlight>
                  <a:srgbClr val="FFFFFF"/>
                </a:highlight>
                <a:latin typeface="Inter"/>
              </a:rPr>
              <a:t> </a:t>
            </a:r>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He made two cherubim of hammered gold at the ends of the mercy seat,</a:t>
            </a:r>
            <a:endParaRPr lang="en-ZA" dirty="0"/>
          </a:p>
        </p:txBody>
      </p:sp>
      <p:sp>
        <p:nvSpPr>
          <p:cNvPr id="3" name="TextBox 2">
            <a:extLst>
              <a:ext uri="{FF2B5EF4-FFF2-40B4-BE49-F238E27FC236}">
                <a16:creationId xmlns:a16="http://schemas.microsoft.com/office/drawing/2014/main" id="{1446775E-4DD5-9398-7DF4-AD366F2EE7A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7</a:t>
            </a:r>
            <a:r>
              <a:rPr lang="bo-CN" sz="6000" b="0" i="0" dirty="0">
                <a:solidFill>
                  <a:srgbClr val="121212"/>
                </a:solidFill>
                <a:effectLst/>
                <a:highlight>
                  <a:srgbClr val="FFFFFF"/>
                </a:highlight>
                <a:latin typeface="Inter"/>
              </a:rPr>
              <a:t>ཐུགས་རྗེའི་བཞུགས་ཁྲི་ཡི་སྣེ་མོ་གཉིས་ལ་གསེར་གྱིས་འབུར་རྡུང་བྱས་པའི་ཀེ་རུབ་ཀྱི་གཟུགས་བརྙན་གཉིས་བཟོས་ཤིང་། </a:t>
            </a:r>
            <a:endParaRPr lang="en-ZA" dirty="0"/>
          </a:p>
        </p:txBody>
      </p:sp>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7184"/>
    </mc:Choice>
    <mc:Fallback xmlns="">
      <p:transition spd="slow" advTm="7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6BC4A-9729-4C6C-96C6-223D155BB3D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3A93E9B-1172-4ABF-B2B7-A71E820F981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F379381-86B1-4B4C-AD72-4F6BEECA954F}"/>
              </a:ext>
            </a:extLst>
          </p:cNvPr>
          <p:cNvPicPr>
            <a:picLocks noChangeAspect="1"/>
          </p:cNvPicPr>
          <p:nvPr/>
        </p:nvPicPr>
        <p:blipFill>
          <a:blip r:embed="rId2"/>
          <a:stretch>
            <a:fillRect/>
          </a:stretch>
        </p:blipFill>
        <p:spPr>
          <a:xfrm>
            <a:off x="0" y="0"/>
            <a:ext cx="15003338" cy="6858000"/>
          </a:xfrm>
          <a:prstGeom prst="rect">
            <a:avLst/>
          </a:prstGeom>
        </p:spPr>
      </p:pic>
      <p:sp>
        <p:nvSpPr>
          <p:cNvPr id="6" name="TextBox 5">
            <a:extLst>
              <a:ext uri="{FF2B5EF4-FFF2-40B4-BE49-F238E27FC236}">
                <a16:creationId xmlns:a16="http://schemas.microsoft.com/office/drawing/2014/main" id="{C9C30653-21C6-452C-90FF-8F4EB1B2CE21}"/>
              </a:ext>
            </a:extLst>
          </p:cNvPr>
          <p:cNvSpPr txBox="1"/>
          <p:nvPr/>
        </p:nvSpPr>
        <p:spPr>
          <a:xfrm>
            <a:off x="2660073" y="230188"/>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37:7</a:t>
            </a:r>
            <a:endParaRPr lang="bo-CN" sz="2000" b="1" cap="all" dirty="0">
              <a:solidFill>
                <a:schemeClr val="bg1"/>
              </a:solidFill>
              <a:latin typeface="ArialMT"/>
            </a:endParaRPr>
          </a:p>
        </p:txBody>
      </p:sp>
    </p:spTree>
    <p:extLst>
      <p:ext uri="{BB962C8B-B14F-4D97-AF65-F5344CB8AC3E}">
        <p14:creationId xmlns:p14="http://schemas.microsoft.com/office/powerpoint/2010/main" val="3118402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F6558A5-2721-41AB-A844-AFAE49FF2D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B29DD21-022E-EA9D-2170-C55E6B8DA1E2}"/>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He also made the utensils for the table out of pure gold: its plates and dishes, as well as its bowls and pitchers for pouring drink offerings.</a:t>
            </a:r>
            <a:endParaRPr lang="en-ZA" dirty="0"/>
          </a:p>
        </p:txBody>
      </p:sp>
      <p:sp>
        <p:nvSpPr>
          <p:cNvPr id="3" name="TextBox 2">
            <a:extLst>
              <a:ext uri="{FF2B5EF4-FFF2-40B4-BE49-F238E27FC236}">
                <a16:creationId xmlns:a16="http://schemas.microsoft.com/office/drawing/2014/main" id="{E86F1F69-47DD-B4D2-5909-463C05C73F5F}"/>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16</a:t>
            </a:r>
            <a:r>
              <a:rPr lang="bo-CN" sz="5400" b="0" i="0" dirty="0">
                <a:solidFill>
                  <a:srgbClr val="121212"/>
                </a:solidFill>
                <a:effectLst/>
                <a:highlight>
                  <a:srgbClr val="FFFFFF"/>
                </a:highlight>
                <a:latin typeface="Inter"/>
              </a:rPr>
              <a:t>སྒྲོག་ཙེ་སྟེང་གི་ཡོ་བྱད་ཐམས་ཅད་དེ། གཞོང་པ་དང་སྡེར་མ་དང་། སྐྱེམས་མཆོད་འབུལ་བྱེད་ཨུ་ལུ་དང་བུམ་པ་བཅས་གསེར་བཙོ་མས་བཟོས་སོ། །</a:t>
            </a:r>
            <a:endParaRPr lang="en-ZA" dirty="0"/>
          </a:p>
        </p:txBody>
      </p:sp>
    </p:spTree>
    <p:extLst>
      <p:ext uri="{BB962C8B-B14F-4D97-AF65-F5344CB8AC3E}">
        <p14:creationId xmlns:p14="http://schemas.microsoft.com/office/powerpoint/2010/main" val="1272472953"/>
      </p:ext>
    </p:extLst>
  </p:cSld>
  <p:clrMapOvr>
    <a:masterClrMapping/>
  </p:clrMapOvr>
  <mc:AlternateContent xmlns:mc="http://schemas.openxmlformats.org/markup-compatibility/2006" xmlns:p14="http://schemas.microsoft.com/office/powerpoint/2010/main">
    <mc:Choice Requires="p14">
      <p:transition spd="slow" p14:dur="2000" advTm="10505"/>
    </mc:Choice>
    <mc:Fallback xmlns="">
      <p:transition spd="slow" advTm="10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26365-B196-49D6-B023-BB10D0546D9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F3A366D-8F2C-444E-993C-BFF29298A97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64CD8FF-CD8F-493E-B787-81EE753F3D0F}"/>
              </a:ext>
            </a:extLst>
          </p:cNvPr>
          <p:cNvPicPr>
            <a:picLocks noChangeAspect="1"/>
          </p:cNvPicPr>
          <p:nvPr/>
        </p:nvPicPr>
        <p:blipFill>
          <a:blip r:embed="rId3"/>
          <a:stretch>
            <a:fillRect/>
          </a:stretch>
        </p:blipFill>
        <p:spPr>
          <a:xfrm>
            <a:off x="-1365737" y="0"/>
            <a:ext cx="13557737" cy="6858000"/>
          </a:xfrm>
          <a:prstGeom prst="rect">
            <a:avLst/>
          </a:prstGeom>
        </p:spPr>
      </p:pic>
      <p:sp>
        <p:nvSpPr>
          <p:cNvPr id="6" name="TextBox 5">
            <a:extLst>
              <a:ext uri="{FF2B5EF4-FFF2-40B4-BE49-F238E27FC236}">
                <a16:creationId xmlns:a16="http://schemas.microsoft.com/office/drawing/2014/main" id="{FBD05100-0F1A-4864-BF80-CED63190CFDE}"/>
              </a:ext>
            </a:extLst>
          </p:cNvPr>
          <p:cNvSpPr txBox="1"/>
          <p:nvPr/>
        </p:nvSpPr>
        <p:spPr>
          <a:xfrm>
            <a:off x="6096000" y="1602934"/>
            <a:ext cx="6096000" cy="5675586"/>
          </a:xfrm>
          <a:prstGeom prst="rect">
            <a:avLst/>
          </a:prstGeom>
          <a:noFill/>
        </p:spPr>
        <p:txBody>
          <a:bodyPr wrap="square" rtlCol="0">
            <a:noAutofit/>
          </a:bodyPr>
          <a:lstStyle/>
          <a:p>
            <a:r>
              <a:rPr lang="bo-CN" sz="8000" b="1" dirty="0">
                <a:solidFill>
                  <a:schemeClr val="bg1"/>
                </a:solidFill>
                <a:latin typeface="Arial" panose="020B0604020202020204" pitchFamily="34" charset="0"/>
              </a:rPr>
              <a:t>དབུ་གུར་དམ་པ།</a:t>
            </a:r>
            <a:endParaRPr lang="en-ZA" sz="8000" b="1" dirty="0">
              <a:solidFill>
                <a:schemeClr val="bg1"/>
              </a:solidFill>
              <a:latin typeface="Arial" panose="020B0604020202020204" pitchFamily="34" charset="0"/>
            </a:endParaRPr>
          </a:p>
          <a:p>
            <a:r>
              <a:rPr lang="bo-CN" sz="8000" b="1" cap="all" dirty="0">
                <a:solidFill>
                  <a:schemeClr val="bg1"/>
                </a:solidFill>
                <a:latin typeface="ArialMT"/>
              </a:rPr>
              <a:t>ཨེ་ཅིབ་ནས་ཐོན་པ 35</a:t>
            </a:r>
            <a:r>
              <a:rPr lang="en-ZA"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ZA" sz="7200" dirty="0"/>
          </a:p>
        </p:txBody>
      </p:sp>
    </p:spTree>
    <p:extLst>
      <p:ext uri="{BB962C8B-B14F-4D97-AF65-F5344CB8AC3E}">
        <p14:creationId xmlns:p14="http://schemas.microsoft.com/office/powerpoint/2010/main" val="2994877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C88F-08D4-4C88-A425-6DC37B58E24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779BB2B-6104-42E1-A335-CAA4A6536BD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C60CFC67-B02D-498E-B826-490AE17E7DE5}"/>
              </a:ext>
            </a:extLst>
          </p:cNvPr>
          <p:cNvPicPr>
            <a:picLocks noChangeAspect="1"/>
          </p:cNvPicPr>
          <p:nvPr/>
        </p:nvPicPr>
        <p:blipFill>
          <a:blip r:embed="rId2"/>
          <a:stretch>
            <a:fillRect/>
          </a:stretch>
        </p:blipFill>
        <p:spPr>
          <a:xfrm>
            <a:off x="0" y="-1"/>
            <a:ext cx="12621006" cy="7031421"/>
          </a:xfrm>
          <a:prstGeom prst="rect">
            <a:avLst/>
          </a:prstGeom>
        </p:spPr>
      </p:pic>
      <p:sp>
        <p:nvSpPr>
          <p:cNvPr id="6" name="TextBox 5">
            <a:extLst>
              <a:ext uri="{FF2B5EF4-FFF2-40B4-BE49-F238E27FC236}">
                <a16:creationId xmlns:a16="http://schemas.microsoft.com/office/drawing/2014/main" id="{D5E889B2-BDB3-40D0-9E83-DCBB0955CBC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37:16</a:t>
            </a:r>
            <a:endParaRPr lang="bo-CN" sz="2000" b="1" cap="all" dirty="0">
              <a:solidFill>
                <a:schemeClr val="bg1"/>
              </a:solidFill>
              <a:latin typeface="ArialMT"/>
            </a:endParaRPr>
          </a:p>
        </p:txBody>
      </p:sp>
    </p:spTree>
    <p:extLst>
      <p:ext uri="{BB962C8B-B14F-4D97-AF65-F5344CB8AC3E}">
        <p14:creationId xmlns:p14="http://schemas.microsoft.com/office/powerpoint/2010/main" val="3436070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D233162-A3F9-4B61-8040-8243E74838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8638152-B2CC-BDA7-E358-E9C7572043A5}"/>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Then he made the lampstand out of pure hammered gold, all of one piece: its base and shaft, its cups, and its buds and petals.</a:t>
            </a:r>
            <a:endParaRPr lang="en-ZA" dirty="0"/>
          </a:p>
        </p:txBody>
      </p:sp>
      <p:sp>
        <p:nvSpPr>
          <p:cNvPr id="3" name="TextBox 2">
            <a:extLst>
              <a:ext uri="{FF2B5EF4-FFF2-40B4-BE49-F238E27FC236}">
                <a16:creationId xmlns:a16="http://schemas.microsoft.com/office/drawing/2014/main" id="{98333EB5-B583-B849-3936-FCCAC4525AA6}"/>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17</a:t>
            </a:r>
            <a:r>
              <a:rPr lang="bo-CN" sz="4800" b="0" i="0" dirty="0">
                <a:solidFill>
                  <a:srgbClr val="121212"/>
                </a:solidFill>
                <a:effectLst/>
                <a:highlight>
                  <a:srgbClr val="FFFFFF"/>
                </a:highlight>
                <a:latin typeface="Inter"/>
              </a:rPr>
              <a:t>ཡང་ཁོས་སྒྲོན་སྟེགས་དེ་གསེར་བཙོ་མས་བཟོས་ཤིང་། སྒྲོན་སྟེགས་དང་དེའི་ཞབས་ར་དང་སྟེགས་རྐང་བཅས་འབུར་རྡུང་གིས་བཟོས་པ་དང་། དེའི་སྒྲོན་ཕོར་དང་། གང་བུའི་གཟུགས་དང་མེ་ཏོག་གི་དབྱིབས་ཚུགས་བཅས་སྒྲོན་སྟེགས་དང་དངོས་པོ་གཅིག་ཏུ་སྦྲེལ་བཟོ་བྱས།</a:t>
            </a:r>
            <a:endParaRPr lang="en-ZA" sz="1600" dirty="0"/>
          </a:p>
        </p:txBody>
      </p:sp>
    </p:spTree>
    <p:extLst>
      <p:ext uri="{BB962C8B-B14F-4D97-AF65-F5344CB8AC3E}">
        <p14:creationId xmlns:p14="http://schemas.microsoft.com/office/powerpoint/2010/main" val="3592805693"/>
      </p:ext>
    </p:extLst>
  </p:cSld>
  <p:clrMapOvr>
    <a:masterClrMapping/>
  </p:clrMapOvr>
  <mc:AlternateContent xmlns:mc="http://schemas.openxmlformats.org/markup-compatibility/2006" xmlns:p14="http://schemas.microsoft.com/office/powerpoint/2010/main">
    <mc:Choice Requires="p14">
      <p:transition spd="slow" p14:dur="2000" advTm="4184"/>
    </mc:Choice>
    <mc:Fallback xmlns="">
      <p:transition spd="slow" advTm="4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64BC-2E4D-40D4-80E6-7547B6A9454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72C7D5B-21DB-4D95-8407-602E1A393E90}"/>
              </a:ext>
            </a:extLst>
          </p:cNvPr>
          <p:cNvSpPr>
            <a:spLocks noGrp="1"/>
          </p:cNvSpPr>
          <p:nvPr>
            <p:ph idx="1"/>
          </p:nvPr>
        </p:nvSpPr>
        <p:spPr/>
        <p:txBody>
          <a:bodyPr/>
          <a:lstStyle/>
          <a:p>
            <a:endParaRPr lang="en-ZA"/>
          </a:p>
        </p:txBody>
      </p:sp>
      <p:pic>
        <p:nvPicPr>
          <p:cNvPr id="6" name="Picture 5">
            <a:extLst>
              <a:ext uri="{FF2B5EF4-FFF2-40B4-BE49-F238E27FC236}">
                <a16:creationId xmlns:a16="http://schemas.microsoft.com/office/drawing/2014/main" id="{2732B5A8-599A-4DFF-BE1C-B17835898556}"/>
              </a:ext>
            </a:extLst>
          </p:cNvPr>
          <p:cNvPicPr>
            <a:picLocks noChangeAspect="1"/>
          </p:cNvPicPr>
          <p:nvPr/>
        </p:nvPicPr>
        <p:blipFill>
          <a:blip r:embed="rId2"/>
          <a:stretch>
            <a:fillRect/>
          </a:stretch>
        </p:blipFill>
        <p:spPr>
          <a:xfrm>
            <a:off x="-1025236" y="-620538"/>
            <a:ext cx="13217236" cy="7999906"/>
          </a:xfrm>
          <a:prstGeom prst="rect">
            <a:avLst/>
          </a:prstGeom>
        </p:spPr>
      </p:pic>
      <p:sp>
        <p:nvSpPr>
          <p:cNvPr id="5" name="TextBox 4">
            <a:extLst>
              <a:ext uri="{FF2B5EF4-FFF2-40B4-BE49-F238E27FC236}">
                <a16:creationId xmlns:a16="http://schemas.microsoft.com/office/drawing/2014/main" id="{5D2569AD-8115-4D5B-9503-9787AD5B661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37:17</a:t>
            </a:r>
            <a:endParaRPr lang="bo-CN" sz="2000" b="1" cap="all" dirty="0">
              <a:solidFill>
                <a:schemeClr val="bg1"/>
              </a:solidFill>
              <a:latin typeface="ArialMT"/>
            </a:endParaRPr>
          </a:p>
        </p:txBody>
      </p:sp>
    </p:spTree>
    <p:extLst>
      <p:ext uri="{BB962C8B-B14F-4D97-AF65-F5344CB8AC3E}">
        <p14:creationId xmlns:p14="http://schemas.microsoft.com/office/powerpoint/2010/main" val="1590815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9F79859-59B9-450D-8814-B82C5CE18E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29FE29E-FDA5-4398-A996-4CBD6F8E4C33}"/>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29</a:t>
            </a:r>
            <a:r>
              <a:rPr lang="en-US" sz="4000" b="0" i="0" dirty="0">
                <a:solidFill>
                  <a:srgbClr val="121212"/>
                </a:solidFill>
                <a:effectLst/>
                <a:highlight>
                  <a:srgbClr val="FFFFFF"/>
                </a:highlight>
                <a:latin typeface="Inter"/>
              </a:rPr>
              <a:t>He also made the sacred anointing oil and the pure, fragrant incense, the work of a perfumer.</a:t>
            </a:r>
            <a:endParaRPr lang="en-ZA" dirty="0"/>
          </a:p>
        </p:txBody>
      </p:sp>
      <p:sp>
        <p:nvSpPr>
          <p:cNvPr id="5" name="TextBox 4">
            <a:extLst>
              <a:ext uri="{FF2B5EF4-FFF2-40B4-BE49-F238E27FC236}">
                <a16:creationId xmlns:a16="http://schemas.microsoft.com/office/drawing/2014/main" id="{1DC978FF-71A3-22A4-7C76-7695F8BC46E9}"/>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29</a:t>
            </a:r>
            <a:r>
              <a:rPr lang="bo-CN" sz="6000" b="0" i="0" dirty="0">
                <a:solidFill>
                  <a:srgbClr val="121212"/>
                </a:solidFill>
                <a:effectLst/>
                <a:highlight>
                  <a:srgbClr val="FFFFFF"/>
                </a:highlight>
                <a:latin typeface="Inter"/>
              </a:rPr>
              <a:t>ཡང་སྤོས་ཆུ་བཟོ་མཁན་གྱི་ལུགས་བཞིན་དུ། ཁོས་འབྱུག་སྣུམ་དམ་པ་དང་དྲི་ཞིམ་སླད་མེད་ཀྱི་བདུག་སྤོས་ནི་བསུང་རྫས་ནས་བཟོས་སོ། །</a:t>
            </a:r>
            <a:endParaRPr lang="en-ZA" dirty="0"/>
          </a:p>
        </p:txBody>
      </p:sp>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4607"/>
    </mc:Choice>
    <mc:Fallback xmlns="">
      <p:transition spd="slow" advTm="4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8E143-49BA-4919-B9AC-CB2E2C98234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B2B614F9-5923-4B79-B005-FDAE985783FC}"/>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8143FBB-2061-4040-BC0A-A0547C3234BE}"/>
              </a:ext>
            </a:extLst>
          </p:cNvPr>
          <p:cNvPicPr>
            <a:picLocks noChangeAspect="1"/>
          </p:cNvPicPr>
          <p:nvPr/>
        </p:nvPicPr>
        <p:blipFill>
          <a:blip r:embed="rId2"/>
          <a:stretch>
            <a:fillRect/>
          </a:stretch>
        </p:blipFill>
        <p:spPr>
          <a:xfrm>
            <a:off x="-1" y="0"/>
            <a:ext cx="13861657" cy="6858000"/>
          </a:xfrm>
          <a:prstGeom prst="rect">
            <a:avLst/>
          </a:prstGeom>
        </p:spPr>
      </p:pic>
      <p:sp>
        <p:nvSpPr>
          <p:cNvPr id="6" name="TextBox 5">
            <a:extLst>
              <a:ext uri="{FF2B5EF4-FFF2-40B4-BE49-F238E27FC236}">
                <a16:creationId xmlns:a16="http://schemas.microsoft.com/office/drawing/2014/main" id="{BA8BA513-346D-47C4-9556-D1FFC58129E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37:29</a:t>
            </a:r>
            <a:endParaRPr lang="bo-CN" sz="2000" b="1" cap="all" dirty="0">
              <a:solidFill>
                <a:schemeClr val="bg1"/>
              </a:solidFill>
              <a:latin typeface="ArialMT"/>
            </a:endParaRPr>
          </a:p>
        </p:txBody>
      </p:sp>
    </p:spTree>
    <p:extLst>
      <p:ext uri="{BB962C8B-B14F-4D97-AF65-F5344CB8AC3E}">
        <p14:creationId xmlns:p14="http://schemas.microsoft.com/office/powerpoint/2010/main" val="1428060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CD2171F4-927F-42E8-AE2A-6828739A89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6F78AA9-050E-37EE-28C1-058F255BC12E}"/>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39:1</a:t>
            </a:r>
            <a:r>
              <a:rPr lang="en-US" sz="3200" b="0" i="0" dirty="0">
                <a:solidFill>
                  <a:srgbClr val="121212"/>
                </a:solidFill>
                <a:effectLst/>
                <a:highlight>
                  <a:srgbClr val="FFFFFF"/>
                </a:highlight>
                <a:latin typeface="Inter"/>
              </a:rPr>
              <a:t>From the blue, purple, and scarlet yarn they made specially woven garments for ministry in the sanctuary, as well as the holy garments for Aaron, just as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had commanded Moses.</a:t>
            </a:r>
            <a:endParaRPr lang="en-ZA" dirty="0"/>
          </a:p>
        </p:txBody>
      </p:sp>
      <p:sp>
        <p:nvSpPr>
          <p:cNvPr id="3" name="TextBox 2">
            <a:extLst>
              <a:ext uri="{FF2B5EF4-FFF2-40B4-BE49-F238E27FC236}">
                <a16:creationId xmlns:a16="http://schemas.microsoft.com/office/drawing/2014/main" id="{A7C40903-CB24-80E7-BC50-66AA9E5163CC}"/>
              </a:ext>
            </a:extLst>
          </p:cNvPr>
          <p:cNvSpPr txBox="1"/>
          <p:nvPr/>
        </p:nvSpPr>
        <p:spPr>
          <a:xfrm>
            <a:off x="6216869" y="599090"/>
            <a:ext cx="5748708" cy="5675586"/>
          </a:xfrm>
          <a:prstGeom prst="rect">
            <a:avLst/>
          </a:prstGeom>
          <a:noFill/>
        </p:spPr>
        <p:txBody>
          <a:bodyPr wrap="square" rtlCol="0">
            <a:noAutofit/>
          </a:bodyPr>
          <a:lstStyle/>
          <a:p>
            <a:r>
              <a:rPr lang="en-IN" sz="4800" b="0" i="0" dirty="0">
                <a:solidFill>
                  <a:srgbClr val="777A7B"/>
                </a:solidFill>
                <a:effectLst/>
                <a:highlight>
                  <a:srgbClr val="FFFFFF"/>
                </a:highlight>
                <a:latin typeface="Inter"/>
              </a:rPr>
              <a:t>39:</a:t>
            </a:r>
            <a:r>
              <a:rPr lang="bo-CN" sz="4800" b="0" i="0" dirty="0">
                <a:solidFill>
                  <a:srgbClr val="777A7B"/>
                </a:solidFill>
                <a:effectLst/>
                <a:highlight>
                  <a:srgbClr val="FFFFFF"/>
                </a:highlight>
                <a:latin typeface="Inter"/>
              </a:rPr>
              <a:t>1</a:t>
            </a:r>
            <a:r>
              <a:rPr lang="bo-CN" sz="4800" b="0" i="0" dirty="0">
                <a:solidFill>
                  <a:srgbClr val="121212"/>
                </a:solidFill>
                <a:effectLst/>
                <a:highlight>
                  <a:srgbClr val="FFFFFF"/>
                </a:highlight>
                <a:latin typeface="Inter"/>
              </a:rPr>
              <a:t>གནས་དམ་པ་ནས་ཞབས་ཕྱི་བྱེད་པའི་ཕྱིར་པི་ཟིད་ཨེལ་སོགས་ཀྱིས་ཐགས་ཞིབ་མོར་བཏགས་པའི་གོས་རྣམས་བཟོས་པ་ནི། བལ་སྐུད་མཐིང་ག་དང་རྒྱ་སྨུག་དང་མཚལ་དམར་བཅས་ཀྱིས། དཀོན་མཆོག་ཡ་ཝཱེས་མོ་ཤེ་ལ་བཀའ་ཇི་ལྟར་གནང་བ་བཞིན་དུ་འཕགས་གོས་དམ་པ་རྣམས་ཨ་རོན་གྱི་ཕྱིར་བཟོས་སོ། ། </a:t>
            </a:r>
            <a:endParaRPr lang="en-ZA" dirty="0"/>
          </a:p>
        </p:txBody>
      </p:sp>
    </p:spTree>
    <p:extLst>
      <p:ext uri="{BB962C8B-B14F-4D97-AF65-F5344CB8AC3E}">
        <p14:creationId xmlns:p14="http://schemas.microsoft.com/office/powerpoint/2010/main" val="1578174591"/>
      </p:ext>
    </p:extLst>
  </p:cSld>
  <p:clrMapOvr>
    <a:masterClrMapping/>
  </p:clrMapOvr>
  <mc:AlternateContent xmlns:mc="http://schemas.openxmlformats.org/markup-compatibility/2006" xmlns:p14="http://schemas.microsoft.com/office/powerpoint/2010/main">
    <mc:Choice Requires="p14">
      <p:transition spd="slow" p14:dur="2000" advTm="8671"/>
    </mc:Choice>
    <mc:Fallback xmlns="">
      <p:transition spd="slow" advTm="8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BCDD7-6414-4C03-AF44-0E9D9983211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AE5B1E5-F67B-4A29-A324-9D9BFCD5F1FB}"/>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F8C49D80-8546-4E22-B668-430C5633D13A}"/>
              </a:ext>
            </a:extLst>
          </p:cNvPr>
          <p:cNvPicPr>
            <a:picLocks noChangeAspect="1"/>
          </p:cNvPicPr>
          <p:nvPr/>
        </p:nvPicPr>
        <p:blipFill>
          <a:blip r:embed="rId2"/>
          <a:stretch>
            <a:fillRect/>
          </a:stretch>
        </p:blipFill>
        <p:spPr>
          <a:xfrm>
            <a:off x="0" y="-47625"/>
            <a:ext cx="13603135" cy="6905625"/>
          </a:xfrm>
          <a:prstGeom prst="rect">
            <a:avLst/>
          </a:prstGeom>
        </p:spPr>
      </p:pic>
      <p:sp>
        <p:nvSpPr>
          <p:cNvPr id="5" name="TextBox 4">
            <a:extLst>
              <a:ext uri="{FF2B5EF4-FFF2-40B4-BE49-F238E27FC236}">
                <a16:creationId xmlns:a16="http://schemas.microsoft.com/office/drawing/2014/main" id="{7D042EF0-5BFD-42BB-A5B2-8D085597281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39:1</a:t>
            </a:r>
            <a:endParaRPr lang="bo-CN" sz="2000" b="1" cap="all" dirty="0">
              <a:solidFill>
                <a:schemeClr val="bg1"/>
              </a:solidFill>
              <a:latin typeface="ArialMT"/>
            </a:endParaRPr>
          </a:p>
        </p:txBody>
      </p:sp>
    </p:spTree>
    <p:extLst>
      <p:ext uri="{BB962C8B-B14F-4D97-AF65-F5344CB8AC3E}">
        <p14:creationId xmlns:p14="http://schemas.microsoft.com/office/powerpoint/2010/main" val="1341826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34D6B241-4EDC-4146-9E13-9E15AA1F0B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B94375C-C43D-E432-46BE-24A0FF00C63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32</a:t>
            </a:r>
            <a:r>
              <a:rPr lang="en-US" sz="4000" b="0" i="0" dirty="0">
                <a:solidFill>
                  <a:srgbClr val="121212"/>
                </a:solidFill>
                <a:effectLst/>
                <a:highlight>
                  <a:srgbClr val="FFFFFF"/>
                </a:highlight>
                <a:latin typeface="Inter"/>
              </a:rPr>
              <a:t>So all the work for the tabernacle, the Tent of Meeting, was completed. The Israelites did everything just as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had commanded Moses.</a:t>
            </a:r>
            <a:endParaRPr lang="en-ZA" dirty="0"/>
          </a:p>
        </p:txBody>
      </p:sp>
      <p:sp>
        <p:nvSpPr>
          <p:cNvPr id="3" name="TextBox 2">
            <a:extLst>
              <a:ext uri="{FF2B5EF4-FFF2-40B4-BE49-F238E27FC236}">
                <a16:creationId xmlns:a16="http://schemas.microsoft.com/office/drawing/2014/main" id="{936DD947-D69C-7F30-9FD1-4935662E8D53}"/>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32</a:t>
            </a:r>
            <a:r>
              <a:rPr lang="bo-CN" sz="4800" b="0" i="0" dirty="0">
                <a:solidFill>
                  <a:srgbClr val="121212"/>
                </a:solidFill>
                <a:effectLst/>
                <a:highlight>
                  <a:srgbClr val="FFFFFF"/>
                </a:highlight>
                <a:latin typeface="Inter"/>
              </a:rPr>
              <a:t>དེ་དག་གིས་དེ་ལྟར་གུར་མཆོག་སྟེ་མཇལ་འཕྲད་གུར་མཆོག་གི་ཕྱིར་ལས་ཀ་ཐམས་ཅད་རྫོགས་པ་དང་། དཀོན་མཆོག་ཡ་ཝཱེས་མོ་ཤེ་ལ་བཀའ་ཅི་དང་ཅི་གནང་བ་བཞིན་དུ་ཡེས་ར་ཨེལ་པ་རྣམས་ཀྱིས་བྱས་ཏེ། དེ་ག་བཞིན་དུ་བྱས་སོ། །</a:t>
            </a:r>
            <a:endParaRPr lang="en-ZA" dirty="0"/>
          </a:p>
        </p:txBody>
      </p:sp>
    </p:spTree>
    <p:extLst>
      <p:ext uri="{BB962C8B-B14F-4D97-AF65-F5344CB8AC3E}">
        <p14:creationId xmlns:p14="http://schemas.microsoft.com/office/powerpoint/2010/main" val="3943231806"/>
      </p:ext>
    </p:extLst>
  </p:cSld>
  <p:clrMapOvr>
    <a:masterClrMapping/>
  </p:clrMapOvr>
  <mc:AlternateContent xmlns:mc="http://schemas.openxmlformats.org/markup-compatibility/2006" xmlns:p14="http://schemas.microsoft.com/office/powerpoint/2010/main">
    <mc:Choice Requires="p14">
      <p:transition spd="slow" p14:dur="2000" advTm="16008"/>
    </mc:Choice>
    <mc:Fallback xmlns="">
      <p:transition spd="slow" advTm="16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99B39-9BAD-4D91-8B5C-90D084CCA0F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8877202A-B4B8-469C-A9A8-F6AC146E34D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EFCA55E0-13DF-49DA-A883-BE5EA180EC94}"/>
              </a:ext>
            </a:extLst>
          </p:cNvPr>
          <p:cNvPicPr>
            <a:picLocks noChangeAspect="1"/>
          </p:cNvPicPr>
          <p:nvPr/>
        </p:nvPicPr>
        <p:blipFill>
          <a:blip r:embed="rId2"/>
          <a:stretch>
            <a:fillRect/>
          </a:stretch>
        </p:blipFill>
        <p:spPr>
          <a:xfrm>
            <a:off x="-838200" y="-199897"/>
            <a:ext cx="15781234" cy="7231318"/>
          </a:xfrm>
          <a:prstGeom prst="rect">
            <a:avLst/>
          </a:prstGeom>
        </p:spPr>
      </p:pic>
      <p:sp>
        <p:nvSpPr>
          <p:cNvPr id="6" name="TextBox 5">
            <a:extLst>
              <a:ext uri="{FF2B5EF4-FFF2-40B4-BE49-F238E27FC236}">
                <a16:creationId xmlns:a16="http://schemas.microsoft.com/office/drawing/2014/main" id="{30DDDA1B-5CF8-44AA-AF18-B79EE2C567A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39:32</a:t>
            </a:r>
            <a:endParaRPr lang="bo-CN" sz="2000" b="1" cap="all" dirty="0">
              <a:solidFill>
                <a:schemeClr val="bg1"/>
              </a:solidFill>
              <a:latin typeface="ArialMT"/>
            </a:endParaRPr>
          </a:p>
        </p:txBody>
      </p:sp>
    </p:spTree>
    <p:extLst>
      <p:ext uri="{BB962C8B-B14F-4D97-AF65-F5344CB8AC3E}">
        <p14:creationId xmlns:p14="http://schemas.microsoft.com/office/powerpoint/2010/main" val="3233648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77DBAAB-F34C-4549-87BA-6E0CEA79FB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5EDAE94-3841-9816-BB47-D32BDD85BC56}"/>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40:1</a:t>
            </a:r>
            <a:r>
              <a:rPr lang="en-US" sz="4000" b="0" i="0" dirty="0">
                <a:solidFill>
                  <a:srgbClr val="121212"/>
                </a:solidFill>
                <a:effectLst/>
                <a:highlight>
                  <a:srgbClr val="FFFFFF"/>
                </a:highlight>
                <a:latin typeface="Inter"/>
              </a:rPr>
              <a:t>Then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Moses, </a:t>
            </a:r>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“On the first day of the first month you are to set up the tabernacle, the Tent of Meeting. </a:t>
            </a:r>
            <a:endParaRPr lang="en-ZA" dirty="0"/>
          </a:p>
        </p:txBody>
      </p:sp>
      <p:sp>
        <p:nvSpPr>
          <p:cNvPr id="5" name="TextBox 4">
            <a:extLst>
              <a:ext uri="{FF2B5EF4-FFF2-40B4-BE49-F238E27FC236}">
                <a16:creationId xmlns:a16="http://schemas.microsoft.com/office/drawing/2014/main" id="{DCF60399-4F85-74C0-220D-DBF1FD4CB986}"/>
              </a:ext>
            </a:extLst>
          </p:cNvPr>
          <p:cNvSpPr txBox="1"/>
          <p:nvPr/>
        </p:nvSpPr>
        <p:spPr>
          <a:xfrm>
            <a:off x="6216869" y="599090"/>
            <a:ext cx="5748708" cy="5675586"/>
          </a:xfrm>
          <a:prstGeom prst="rect">
            <a:avLst/>
          </a:prstGeom>
          <a:noFill/>
        </p:spPr>
        <p:txBody>
          <a:bodyPr wrap="square" rtlCol="0">
            <a:noAutofit/>
          </a:bodyPr>
          <a:lstStyle/>
          <a:p>
            <a:r>
              <a:rPr lang="en-IN" sz="6000" b="0" i="0" dirty="0">
                <a:solidFill>
                  <a:srgbClr val="777A7B"/>
                </a:solidFill>
                <a:effectLst/>
                <a:highlight>
                  <a:srgbClr val="FFFFFF"/>
                </a:highlight>
                <a:latin typeface="Inter"/>
              </a:rPr>
              <a:t>40:</a:t>
            </a:r>
            <a:r>
              <a:rPr lang="bo-CN" sz="6000" b="0" i="0" dirty="0">
                <a:solidFill>
                  <a:srgbClr val="777A7B"/>
                </a:solidFill>
                <a:effectLst/>
                <a:highlight>
                  <a:srgbClr val="FFFFFF"/>
                </a:highlight>
                <a:latin typeface="Inter"/>
              </a:rPr>
              <a:t>1</a:t>
            </a:r>
            <a:r>
              <a:rPr lang="bo-CN" sz="6000" b="0" i="0" dirty="0">
                <a:solidFill>
                  <a:srgbClr val="121212"/>
                </a:solidFill>
                <a:effectLst/>
                <a:highlight>
                  <a:srgbClr val="FFFFFF"/>
                </a:highlight>
                <a:latin typeface="Inter"/>
              </a:rPr>
              <a:t>ཡང་དཀོན་མཆོག་ཡ་ཝཱེས་མོ་ཤེ་ལ་འདི་སྐད་ཅེས་གསུངས་པ་སྟེ། </a:t>
            </a:r>
            <a:r>
              <a:rPr lang="bo-CN" sz="6000" b="0" i="0" dirty="0">
                <a:solidFill>
                  <a:srgbClr val="777A7B"/>
                </a:solidFill>
                <a:effectLst/>
                <a:highlight>
                  <a:srgbClr val="FFFFFF"/>
                </a:highlight>
                <a:latin typeface="Inter"/>
              </a:rPr>
              <a:t>2</a:t>
            </a:r>
            <a:r>
              <a:rPr lang="bo-CN" sz="6000" b="0" i="0" dirty="0">
                <a:solidFill>
                  <a:srgbClr val="121212"/>
                </a:solidFill>
                <a:effectLst/>
                <a:highlight>
                  <a:srgbClr val="FFFFFF"/>
                </a:highlight>
                <a:latin typeface="Inter"/>
              </a:rPr>
              <a:t>ཟླ་དང་པོའི་ཚེས་གཅིག་ཉིན། ཁྱོད་ཀྱིས་གུར་མཆོག་སྟེ་མཇལ་འཕྲད་གུར་མཆོག་བསྒྲེང་དགོས་ཤིང་། </a:t>
            </a:r>
            <a:endParaRPr lang="en-ZA" dirty="0"/>
          </a:p>
        </p:txBody>
      </p:sp>
    </p:spTree>
    <p:extLst>
      <p:ext uri="{BB962C8B-B14F-4D97-AF65-F5344CB8AC3E}">
        <p14:creationId xmlns:p14="http://schemas.microsoft.com/office/powerpoint/2010/main" val="2320937625"/>
      </p:ext>
    </p:extLst>
  </p:cSld>
  <p:clrMapOvr>
    <a:masterClrMapping/>
  </p:clrMapOvr>
  <mc:AlternateContent xmlns:mc="http://schemas.openxmlformats.org/markup-compatibility/2006" xmlns:p14="http://schemas.microsoft.com/office/powerpoint/2010/main">
    <mc:Choice Requires="p14">
      <p:transition spd="slow" p14:dur="2000" advTm="6792"/>
    </mc:Choice>
    <mc:Fallback xmlns="">
      <p:transition spd="slow" advTm="6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b="0" i="0" u="none" strike="noStrike" baseline="0" dirty="0">
                <a:latin typeface="TimesNewRomanPSMT"/>
              </a:rPr>
              <a:t>1) Tabernacle – Ex 35 – 40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8000" b="1" dirty="0">
                <a:solidFill>
                  <a:srgbClr val="444444"/>
                </a:solidFill>
                <a:latin typeface="Arial" panose="020B0604020202020204" pitchFamily="34" charset="0"/>
              </a:rPr>
              <a:t>དབུ་གུར་དམ་པ།</a:t>
            </a:r>
            <a:endParaRPr lang="en-ZA" sz="8000" b="1" dirty="0">
              <a:solidFill>
                <a:srgbClr val="444444"/>
              </a:solidFill>
              <a:latin typeface="Arial" panose="020B0604020202020204" pitchFamily="34" charset="0"/>
            </a:endParaRPr>
          </a:p>
          <a:p>
            <a:r>
              <a:rPr lang="bo-CN" sz="8000" b="1" cap="all" dirty="0">
                <a:solidFill>
                  <a:srgbClr val="444444"/>
                </a:solidFill>
                <a:latin typeface="ArialMT"/>
              </a:rPr>
              <a:t>ཨེ་ཅིབ་ནས་ཐོན་པ 35</a:t>
            </a:r>
            <a:r>
              <a:rPr lang="en-ZA" sz="8000" b="1" cap="all" dirty="0">
                <a:solidFill>
                  <a:srgbClr val="444444"/>
                </a:solidFill>
                <a:latin typeface="Microsoft Himalaya" panose="01010100010101010101" pitchFamily="2" charset="0"/>
                <a:ea typeface="Microsoft Himalaya" panose="01010100010101010101" pitchFamily="2" charset="0"/>
                <a:cs typeface="Microsoft Himalaya" panose="01010100010101010101" pitchFamily="2" charset="0"/>
              </a:rPr>
              <a:t>-40</a:t>
            </a:r>
            <a:endParaRPr lang="bo-CN" sz="8000" b="1" cap="all" dirty="0">
              <a:solidFill>
                <a:srgbClr val="444444"/>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ZA" sz="7200" dirty="0"/>
          </a:p>
        </p:txBody>
      </p:sp>
      <p:pic>
        <p:nvPicPr>
          <p:cNvPr id="2" name="Audio 1">
            <a:hlinkClick r:id="" action="ppaction://media"/>
            <a:extLst>
              <a:ext uri="{FF2B5EF4-FFF2-40B4-BE49-F238E27FC236}">
                <a16:creationId xmlns:a16="http://schemas.microsoft.com/office/drawing/2014/main" id="{2AD6953E-9D95-494F-99B8-AA988F02A7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5489"/>
    </mc:Choice>
    <mc:Fallback xmlns="">
      <p:transition spd="slow" advTm="5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55B64-3F58-470B-9A6E-7787CDC788D9}"/>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E64DDF04-80A8-4360-9C29-BDE7BE3D2E45}"/>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CB9CC22-A8D0-4B1F-A0BE-4FDF69036669}"/>
              </a:ext>
            </a:extLst>
          </p:cNvPr>
          <p:cNvPicPr>
            <a:picLocks noChangeAspect="1"/>
          </p:cNvPicPr>
          <p:nvPr/>
        </p:nvPicPr>
        <p:blipFill>
          <a:blip r:embed="rId2"/>
          <a:stretch>
            <a:fillRect/>
          </a:stretch>
        </p:blipFill>
        <p:spPr>
          <a:xfrm>
            <a:off x="0" y="-1"/>
            <a:ext cx="12229620" cy="7204841"/>
          </a:xfrm>
          <a:prstGeom prst="rect">
            <a:avLst/>
          </a:prstGeom>
        </p:spPr>
      </p:pic>
      <p:sp>
        <p:nvSpPr>
          <p:cNvPr id="6" name="TextBox 5">
            <a:extLst>
              <a:ext uri="{FF2B5EF4-FFF2-40B4-BE49-F238E27FC236}">
                <a16:creationId xmlns:a16="http://schemas.microsoft.com/office/drawing/2014/main" id="{110C6B5F-B371-40B2-B12E-66EFE233650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40:1,2</a:t>
            </a:r>
            <a:endParaRPr lang="bo-CN" sz="2000" b="1" cap="all" dirty="0">
              <a:solidFill>
                <a:schemeClr val="bg1"/>
              </a:solidFill>
              <a:latin typeface="ArialMT"/>
            </a:endParaRPr>
          </a:p>
        </p:txBody>
      </p:sp>
    </p:spTree>
    <p:extLst>
      <p:ext uri="{BB962C8B-B14F-4D97-AF65-F5344CB8AC3E}">
        <p14:creationId xmlns:p14="http://schemas.microsoft.com/office/powerpoint/2010/main" val="970590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2BF2E1B-AF9C-407D-B208-D890E56718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5AC1D43-D75D-322A-288C-E3884728CAB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Put the ark of the Testimony  in it and screen off the ark with the veil.</a:t>
            </a:r>
            <a:endParaRPr lang="en-ZA" dirty="0"/>
          </a:p>
        </p:txBody>
      </p:sp>
      <p:sp>
        <p:nvSpPr>
          <p:cNvPr id="3" name="TextBox 2">
            <a:extLst>
              <a:ext uri="{FF2B5EF4-FFF2-40B4-BE49-F238E27FC236}">
                <a16:creationId xmlns:a16="http://schemas.microsoft.com/office/drawing/2014/main" id="{C20E264D-F965-FCAE-2196-9D8AA9D614F3}"/>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a:t>
            </a:r>
            <a:r>
              <a:rPr lang="bo-CN" sz="6000" b="0" i="0" dirty="0">
                <a:solidFill>
                  <a:srgbClr val="121212"/>
                </a:solidFill>
                <a:effectLst/>
                <a:highlight>
                  <a:srgbClr val="FFFFFF"/>
                </a:highlight>
                <a:latin typeface="Inter"/>
              </a:rPr>
              <a:t>དེའི་ནང་དུ་དཔང་མཛད་ཤུར་སྒམ་བཞག་ནས། སྒམ་དེའི་མདུན་དུ་ཡོལ་བ་དཔྱང་བར་གྱིས་ཤིག </a:t>
            </a:r>
            <a:endParaRPr lang="en-ZA" dirty="0"/>
          </a:p>
        </p:txBody>
      </p:sp>
    </p:spTree>
    <p:extLst>
      <p:ext uri="{BB962C8B-B14F-4D97-AF65-F5344CB8AC3E}">
        <p14:creationId xmlns:p14="http://schemas.microsoft.com/office/powerpoint/2010/main" val="1505984103"/>
      </p:ext>
    </p:extLst>
  </p:cSld>
  <p:clrMapOvr>
    <a:masterClrMapping/>
  </p:clrMapOvr>
  <mc:AlternateContent xmlns:mc="http://schemas.openxmlformats.org/markup-compatibility/2006" xmlns:p14="http://schemas.microsoft.com/office/powerpoint/2010/main">
    <mc:Choice Requires="p14">
      <p:transition spd="slow" p14:dur="2000" advTm="9467"/>
    </mc:Choice>
    <mc:Fallback xmlns="">
      <p:transition spd="slow" advTm="9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245B2-699E-4BBA-9F3E-F81DF484D8F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7922B53-04E9-40FF-A4DD-BD492E806D4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5BD967A-A749-4595-A18F-5FE8DD46606C}"/>
              </a:ext>
            </a:extLst>
          </p:cNvPr>
          <p:cNvPicPr>
            <a:picLocks noChangeAspect="1"/>
          </p:cNvPicPr>
          <p:nvPr/>
        </p:nvPicPr>
        <p:blipFill>
          <a:blip r:embed="rId2"/>
          <a:stretch>
            <a:fillRect/>
          </a:stretch>
        </p:blipFill>
        <p:spPr>
          <a:xfrm>
            <a:off x="0" y="0"/>
            <a:ext cx="12550676" cy="6858000"/>
          </a:xfrm>
          <a:prstGeom prst="rect">
            <a:avLst/>
          </a:prstGeom>
        </p:spPr>
      </p:pic>
      <p:sp>
        <p:nvSpPr>
          <p:cNvPr id="6" name="TextBox 5">
            <a:extLst>
              <a:ext uri="{FF2B5EF4-FFF2-40B4-BE49-F238E27FC236}">
                <a16:creationId xmlns:a16="http://schemas.microsoft.com/office/drawing/2014/main" id="{1DAD3D77-5545-4366-95D7-11DF70C287D1}"/>
              </a:ext>
            </a:extLst>
          </p:cNvPr>
          <p:cNvSpPr txBox="1"/>
          <p:nvPr/>
        </p:nvSpPr>
        <p:spPr>
          <a:xfrm>
            <a:off x="2011680" y="72737"/>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40:3</a:t>
            </a:r>
            <a:endParaRPr lang="bo-CN" sz="2000" b="1" cap="all" dirty="0">
              <a:solidFill>
                <a:schemeClr val="bg1"/>
              </a:solidFill>
              <a:latin typeface="ArialMT"/>
            </a:endParaRPr>
          </a:p>
        </p:txBody>
      </p:sp>
    </p:spTree>
    <p:extLst>
      <p:ext uri="{BB962C8B-B14F-4D97-AF65-F5344CB8AC3E}">
        <p14:creationId xmlns:p14="http://schemas.microsoft.com/office/powerpoint/2010/main" val="29081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3B4F493-1A6B-41ED-80BE-8295B59666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EB82888-2FF0-FA8A-D5A0-621A4FBA7F82}"/>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Place the altar of burnt offering in front of the entrance to the tabernacle, the Tent of Meeting.</a:t>
            </a:r>
            <a:endParaRPr lang="en-ZA" dirty="0"/>
          </a:p>
        </p:txBody>
      </p:sp>
      <p:sp>
        <p:nvSpPr>
          <p:cNvPr id="5" name="TextBox 4">
            <a:extLst>
              <a:ext uri="{FF2B5EF4-FFF2-40B4-BE49-F238E27FC236}">
                <a16:creationId xmlns:a16="http://schemas.microsoft.com/office/drawing/2014/main" id="{A595DAFE-F8E3-D642-5B6A-D46E162CC14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ཡང་སྦྱིན་སྲེག་གི་མཆོད་ཁྲི་ནི་གུར་མཆོག་སྟེ་མཇལ་འཕྲད་གུར་མཆོག་གི་སྒོ་ཁ་རུ་ཞོག་ཅིག</a:t>
            </a:r>
            <a:endParaRPr lang="en-ZA" dirty="0"/>
          </a:p>
        </p:txBody>
      </p:sp>
    </p:spTree>
    <p:extLst>
      <p:ext uri="{BB962C8B-B14F-4D97-AF65-F5344CB8AC3E}">
        <p14:creationId xmlns:p14="http://schemas.microsoft.com/office/powerpoint/2010/main" val="2628372928"/>
      </p:ext>
    </p:extLst>
  </p:cSld>
  <p:clrMapOvr>
    <a:masterClrMapping/>
  </p:clrMapOvr>
  <mc:AlternateContent xmlns:mc="http://schemas.openxmlformats.org/markup-compatibility/2006" xmlns:p14="http://schemas.microsoft.com/office/powerpoint/2010/main">
    <mc:Choice Requires="p14">
      <p:transition spd="slow" p14:dur="2000" advTm="5734"/>
    </mc:Choice>
    <mc:Fallback xmlns="">
      <p:transition spd="slow" advTm="5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6A8A-4F8C-4D59-BAA0-9486C60C2FC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D1B22A6-EC2C-4A83-953F-7A8528708C6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3CDDA4B-B40C-42D2-8CC7-BB2240817CC2}"/>
              </a:ext>
            </a:extLst>
          </p:cNvPr>
          <p:cNvPicPr>
            <a:picLocks noChangeAspect="1"/>
          </p:cNvPicPr>
          <p:nvPr/>
        </p:nvPicPr>
        <p:blipFill>
          <a:blip r:embed="rId2"/>
          <a:stretch>
            <a:fillRect/>
          </a:stretch>
        </p:blipFill>
        <p:spPr>
          <a:xfrm>
            <a:off x="0" y="-134861"/>
            <a:ext cx="14216496" cy="7134751"/>
          </a:xfrm>
          <a:prstGeom prst="rect">
            <a:avLst/>
          </a:prstGeom>
        </p:spPr>
      </p:pic>
      <p:sp>
        <p:nvSpPr>
          <p:cNvPr id="6" name="TextBox 5">
            <a:extLst>
              <a:ext uri="{FF2B5EF4-FFF2-40B4-BE49-F238E27FC236}">
                <a16:creationId xmlns:a16="http://schemas.microsoft.com/office/drawing/2014/main" id="{8B65C27B-C65C-47DD-85B6-0B208B9C7B9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40:6</a:t>
            </a:r>
            <a:endParaRPr lang="bo-CN" sz="2000" b="1" cap="all" dirty="0">
              <a:solidFill>
                <a:schemeClr val="bg1"/>
              </a:solidFill>
              <a:latin typeface="ArialMT"/>
            </a:endParaRPr>
          </a:p>
        </p:txBody>
      </p:sp>
    </p:spTree>
    <p:extLst>
      <p:ext uri="{BB962C8B-B14F-4D97-AF65-F5344CB8AC3E}">
        <p14:creationId xmlns:p14="http://schemas.microsoft.com/office/powerpoint/2010/main" val="3896369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DC4B8D0B-BCB2-4B4F-9A8D-BB98412953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D39551F-920A-9875-E131-C89257075666}"/>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9</a:t>
            </a:r>
            <a:r>
              <a:rPr lang="en-US" sz="3600" b="0" i="0" dirty="0">
                <a:solidFill>
                  <a:srgbClr val="121212"/>
                </a:solidFill>
                <a:effectLst/>
                <a:highlight>
                  <a:srgbClr val="FFFFFF"/>
                </a:highlight>
                <a:latin typeface="Inter"/>
              </a:rPr>
              <a:t>Take the anointing oil and anoint the tabernacle and everything in it; consecrate it along with all its furnishings, and it shall be holy. </a:t>
            </a:r>
            <a:endParaRPr lang="en-ZA" dirty="0"/>
          </a:p>
        </p:txBody>
      </p:sp>
      <p:sp>
        <p:nvSpPr>
          <p:cNvPr id="3" name="TextBox 2">
            <a:extLst>
              <a:ext uri="{FF2B5EF4-FFF2-40B4-BE49-F238E27FC236}">
                <a16:creationId xmlns:a16="http://schemas.microsoft.com/office/drawing/2014/main" id="{C5547E29-9F98-3A73-BC90-72CB36D1BAC0}"/>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9</a:t>
            </a:r>
            <a:r>
              <a:rPr lang="bo-CN" sz="6000" b="0" i="0" dirty="0">
                <a:solidFill>
                  <a:srgbClr val="121212"/>
                </a:solidFill>
                <a:effectLst/>
                <a:highlight>
                  <a:srgbClr val="FFFFFF"/>
                </a:highlight>
                <a:latin typeface="Inter"/>
              </a:rPr>
              <a:t>དེ་ནས་གུར་མཆོག་དང་དེའི་ནང་དུ་ཡོད་པའི་ཡོ་བྱད་ཐམས་ཅད་ལ་འབྱུག་སྣུམ་གྱིས་བྱུགས་དང་། དེ་དང་དེའི་ཡོ་བྱད་ཐམས་ཅད་ཀྱང་དམ་པར་བྱོས་ཤིག ཡོངས་སུ་དམ་པར་འགྱུར་བ་ཡིན། </a:t>
            </a:r>
            <a:endParaRPr lang="en-ZA" sz="1600" dirty="0"/>
          </a:p>
        </p:txBody>
      </p:sp>
    </p:spTree>
    <p:extLst>
      <p:ext uri="{BB962C8B-B14F-4D97-AF65-F5344CB8AC3E}">
        <p14:creationId xmlns:p14="http://schemas.microsoft.com/office/powerpoint/2010/main" val="2287204449"/>
      </p:ext>
    </p:extLst>
  </p:cSld>
  <p:clrMapOvr>
    <a:masterClrMapping/>
  </p:clrMapOvr>
  <mc:AlternateContent xmlns:mc="http://schemas.openxmlformats.org/markup-compatibility/2006" xmlns:p14="http://schemas.microsoft.com/office/powerpoint/2010/main">
    <mc:Choice Requires="p14">
      <p:transition spd="slow" p14:dur="2000" advTm="8763"/>
    </mc:Choice>
    <mc:Fallback xmlns="">
      <p:transition spd="slow" advTm="8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40AAD-8D09-4ABD-A84A-673D195D8CE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B1978CC8-55AD-4D85-A462-6E74648CA0E2}"/>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52F0B23-5161-4C4F-93F2-5AE060A3D45B}"/>
              </a:ext>
            </a:extLst>
          </p:cNvPr>
          <p:cNvPicPr>
            <a:picLocks noChangeAspect="1"/>
          </p:cNvPicPr>
          <p:nvPr/>
        </p:nvPicPr>
        <p:blipFill>
          <a:blip r:embed="rId2"/>
          <a:stretch>
            <a:fillRect/>
          </a:stretch>
        </p:blipFill>
        <p:spPr>
          <a:xfrm>
            <a:off x="-1" y="0"/>
            <a:ext cx="13665805" cy="6858000"/>
          </a:xfrm>
          <a:prstGeom prst="rect">
            <a:avLst/>
          </a:prstGeom>
        </p:spPr>
      </p:pic>
      <p:sp>
        <p:nvSpPr>
          <p:cNvPr id="6" name="TextBox 5">
            <a:extLst>
              <a:ext uri="{FF2B5EF4-FFF2-40B4-BE49-F238E27FC236}">
                <a16:creationId xmlns:a16="http://schemas.microsoft.com/office/drawing/2014/main" id="{9739608A-2F70-440C-BA8E-F6BA0CE60B81}"/>
              </a:ext>
            </a:extLst>
          </p:cNvPr>
          <p:cNvSpPr txBox="1"/>
          <p:nvPr/>
        </p:nvSpPr>
        <p:spPr>
          <a:xfrm>
            <a:off x="1662545" y="230188"/>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40:9</a:t>
            </a:r>
            <a:endParaRPr lang="bo-CN" sz="2000" b="1" cap="all" dirty="0">
              <a:solidFill>
                <a:schemeClr val="bg1"/>
              </a:solidFill>
              <a:latin typeface="ArialMT"/>
            </a:endParaRPr>
          </a:p>
        </p:txBody>
      </p:sp>
    </p:spTree>
    <p:extLst>
      <p:ext uri="{BB962C8B-B14F-4D97-AF65-F5344CB8AC3E}">
        <p14:creationId xmlns:p14="http://schemas.microsoft.com/office/powerpoint/2010/main" val="1629549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B3CCD1C-EF66-445D-B3FC-749E280384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FEC8DB0-B61A-385D-94AE-33BCC15AF81E}"/>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12</a:t>
            </a:r>
            <a:r>
              <a:rPr lang="en-US" sz="3600" b="0" i="0" dirty="0">
                <a:solidFill>
                  <a:srgbClr val="121212"/>
                </a:solidFill>
                <a:effectLst/>
                <a:highlight>
                  <a:srgbClr val="FFFFFF"/>
                </a:highlight>
                <a:latin typeface="Inter"/>
              </a:rPr>
              <a:t>Then bring Aaron and his sons to the entrance to the Tent of Meeting and wash them with water. </a:t>
            </a:r>
            <a:r>
              <a:rPr lang="en-US" sz="3600" b="0" i="0" dirty="0">
                <a:solidFill>
                  <a:srgbClr val="777A7B"/>
                </a:solidFill>
                <a:effectLst/>
                <a:highlight>
                  <a:srgbClr val="FFFFFF"/>
                </a:highlight>
                <a:latin typeface="Inter"/>
              </a:rPr>
              <a:t>13</a:t>
            </a:r>
            <a:r>
              <a:rPr lang="en-US" sz="3600" b="0" i="0" dirty="0">
                <a:solidFill>
                  <a:srgbClr val="121212"/>
                </a:solidFill>
                <a:effectLst/>
                <a:highlight>
                  <a:srgbClr val="FFFFFF"/>
                </a:highlight>
                <a:latin typeface="Inter"/>
              </a:rPr>
              <a:t>And you are to clothe Aaron with the holy garments, anoint him, and consecrate him, so that he may serve Me as a priest.</a:t>
            </a:r>
            <a:endParaRPr lang="en-ZA" dirty="0"/>
          </a:p>
        </p:txBody>
      </p:sp>
      <p:sp>
        <p:nvSpPr>
          <p:cNvPr id="3" name="TextBox 2">
            <a:extLst>
              <a:ext uri="{FF2B5EF4-FFF2-40B4-BE49-F238E27FC236}">
                <a16:creationId xmlns:a16="http://schemas.microsoft.com/office/drawing/2014/main" id="{083479AB-859E-E8AF-C9DB-5F8A083DE8F3}"/>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12</a:t>
            </a:r>
            <a:r>
              <a:rPr lang="bo-CN" sz="4800" b="0" i="0" dirty="0">
                <a:solidFill>
                  <a:srgbClr val="121212"/>
                </a:solidFill>
                <a:effectLst/>
                <a:highlight>
                  <a:srgbClr val="FFFFFF"/>
                </a:highlight>
                <a:latin typeface="Inter"/>
              </a:rPr>
              <a:t>ཡང་ཨ་རོན་དང་དེའི་བུ་རྣམས་མཇལ་འཕྲད་གུར་མཆོག་གི་སྒོ་མདུན་དུ་ཁྲིད་ནས། ཁོ་རྣམས་ཆུས་བཀྲུ་དགོས། </a:t>
            </a:r>
            <a:r>
              <a:rPr lang="bo-CN" sz="4800" b="0" i="0" dirty="0">
                <a:solidFill>
                  <a:srgbClr val="777A7B"/>
                </a:solidFill>
                <a:effectLst/>
                <a:highlight>
                  <a:srgbClr val="FFFFFF"/>
                </a:highlight>
                <a:latin typeface="Inter"/>
              </a:rPr>
              <a:t>13</a:t>
            </a:r>
            <a:r>
              <a:rPr lang="bo-CN" sz="4800" b="0" i="0" dirty="0">
                <a:solidFill>
                  <a:srgbClr val="121212"/>
                </a:solidFill>
                <a:effectLst/>
                <a:highlight>
                  <a:srgbClr val="FFFFFF"/>
                </a:highlight>
                <a:latin typeface="Inter"/>
              </a:rPr>
              <a:t>ཁྱོད་ཀྱིས་ཨ་རོན་ལ་ན་བཟའ་དམ་པ་རྣམས་བསྐོན་ནས། ང་ལ་མཆོད་དཔོན་གྱི་ཞབས་ཕྱི་བྱེད་པའི་ཕྱིར་འབྱུག་སྣུམ་གྱིས་བྱུགས་པ་དང་། ཁོ་རང་དམ་པར་བྱོས་ཤིག</a:t>
            </a:r>
            <a:endParaRPr lang="en-ZA" dirty="0"/>
          </a:p>
        </p:txBody>
      </p:sp>
    </p:spTree>
    <p:extLst>
      <p:ext uri="{BB962C8B-B14F-4D97-AF65-F5344CB8AC3E}">
        <p14:creationId xmlns:p14="http://schemas.microsoft.com/office/powerpoint/2010/main" val="1706984357"/>
      </p:ext>
    </p:extLst>
  </p:cSld>
  <p:clrMapOvr>
    <a:masterClrMapping/>
  </p:clrMapOvr>
  <mc:AlternateContent xmlns:mc="http://schemas.openxmlformats.org/markup-compatibility/2006" xmlns:p14="http://schemas.microsoft.com/office/powerpoint/2010/main">
    <mc:Choice Requires="p14">
      <p:transition spd="slow" p14:dur="2000" advTm="14375"/>
    </mc:Choice>
    <mc:Fallback xmlns="">
      <p:transition spd="slow" advTm="14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57B0-224C-4996-B45D-4B23544C224C}"/>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E8F8386-6BDF-49DF-AC98-C8E701CA049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CDCE700C-BACF-4509-BD3C-6D05B8F2BC5A}"/>
              </a:ext>
            </a:extLst>
          </p:cNvPr>
          <p:cNvPicPr>
            <a:picLocks noChangeAspect="1"/>
          </p:cNvPicPr>
          <p:nvPr/>
        </p:nvPicPr>
        <p:blipFill>
          <a:blip r:embed="rId2"/>
          <a:stretch>
            <a:fillRect/>
          </a:stretch>
        </p:blipFill>
        <p:spPr>
          <a:xfrm>
            <a:off x="-1" y="-7883"/>
            <a:ext cx="14173413" cy="6976242"/>
          </a:xfrm>
          <a:prstGeom prst="rect">
            <a:avLst/>
          </a:prstGeom>
        </p:spPr>
      </p:pic>
      <p:sp>
        <p:nvSpPr>
          <p:cNvPr id="6" name="TextBox 5">
            <a:extLst>
              <a:ext uri="{FF2B5EF4-FFF2-40B4-BE49-F238E27FC236}">
                <a16:creationId xmlns:a16="http://schemas.microsoft.com/office/drawing/2014/main" id="{34E1E12E-3256-4C24-ADD0-0D8B25A92716}"/>
              </a:ext>
            </a:extLst>
          </p:cNvPr>
          <p:cNvSpPr txBox="1"/>
          <p:nvPr/>
        </p:nvSpPr>
        <p:spPr>
          <a:xfrm>
            <a:off x="9210502" y="230188"/>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40:12,13</a:t>
            </a:r>
            <a:endParaRPr lang="bo-CN" sz="2000" b="1" cap="all" dirty="0">
              <a:solidFill>
                <a:schemeClr val="bg1"/>
              </a:solidFill>
              <a:latin typeface="ArialMT"/>
            </a:endParaRPr>
          </a:p>
        </p:txBody>
      </p:sp>
    </p:spTree>
    <p:extLst>
      <p:ext uri="{BB962C8B-B14F-4D97-AF65-F5344CB8AC3E}">
        <p14:creationId xmlns:p14="http://schemas.microsoft.com/office/powerpoint/2010/main" val="3811201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1C64EC8-31DD-4F42-B086-CE4F76190C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261B20A-9325-9CDB-5D63-BC4D09640F1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34</a:t>
            </a:r>
            <a:r>
              <a:rPr lang="en-US" sz="4000" b="0" i="0" dirty="0">
                <a:solidFill>
                  <a:srgbClr val="121212"/>
                </a:solidFill>
                <a:effectLst/>
                <a:highlight>
                  <a:srgbClr val="FFFFFF"/>
                </a:highlight>
                <a:latin typeface="Inter"/>
              </a:rPr>
              <a:t>Then the cloud covered the Tent of Meeting, and the glory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filled the tabernacle. </a:t>
            </a:r>
            <a:endParaRPr lang="en-ZA" dirty="0"/>
          </a:p>
        </p:txBody>
      </p:sp>
      <p:sp>
        <p:nvSpPr>
          <p:cNvPr id="5" name="TextBox 4">
            <a:extLst>
              <a:ext uri="{FF2B5EF4-FFF2-40B4-BE49-F238E27FC236}">
                <a16:creationId xmlns:a16="http://schemas.microsoft.com/office/drawing/2014/main" id="{910DD0F5-9E73-C60F-EE5B-ADDF99E8141C}"/>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34</a:t>
            </a:r>
            <a:r>
              <a:rPr lang="bo-CN" sz="6000" b="0" i="0" dirty="0">
                <a:solidFill>
                  <a:srgbClr val="121212"/>
                </a:solidFill>
                <a:effectLst/>
                <a:highlight>
                  <a:srgbClr val="FFFFFF"/>
                </a:highlight>
                <a:latin typeface="Inter"/>
              </a:rPr>
              <a:t>དེ་ནས་སྤྲིན་གྱིས་མཇལ་འཕྲད་གུར་མཆོག་གཡོགས་པ་དང་དཀོན་མཆོག་ཡ་ཝཱེའི་གཟི་བརྗིད་ཀྱང་གུར་མཆོག་དེར་ཁྱབ། </a:t>
            </a:r>
            <a:endParaRPr lang="en-ZA" dirty="0"/>
          </a:p>
        </p:txBody>
      </p:sp>
    </p:spTree>
    <p:extLst>
      <p:ext uri="{BB962C8B-B14F-4D97-AF65-F5344CB8AC3E}">
        <p14:creationId xmlns:p14="http://schemas.microsoft.com/office/powerpoint/2010/main" val="1774364831"/>
      </p:ext>
    </p:extLst>
  </p:cSld>
  <p:clrMapOvr>
    <a:masterClrMapping/>
  </p:clrMapOvr>
  <mc:AlternateContent xmlns:mc="http://schemas.openxmlformats.org/markup-compatibility/2006" xmlns:p14="http://schemas.microsoft.com/office/powerpoint/2010/main">
    <mc:Choice Requires="p14">
      <p:transition spd="slow" p14:dur="2000" advTm="6790"/>
    </mc:Choice>
    <mc:Fallback xmlns="">
      <p:transition spd="slow" advTm="6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26365-B196-49D6-B023-BB10D0546D9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F3A366D-8F2C-444E-993C-BFF29298A97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64CD8FF-CD8F-493E-B787-81EE753F3D0F}"/>
              </a:ext>
            </a:extLst>
          </p:cNvPr>
          <p:cNvPicPr>
            <a:picLocks noChangeAspect="1"/>
          </p:cNvPicPr>
          <p:nvPr/>
        </p:nvPicPr>
        <p:blipFill>
          <a:blip r:embed="rId3"/>
          <a:stretch>
            <a:fillRect/>
          </a:stretch>
        </p:blipFill>
        <p:spPr>
          <a:xfrm>
            <a:off x="-1365737" y="0"/>
            <a:ext cx="13557737" cy="6858000"/>
          </a:xfrm>
          <a:prstGeom prst="rect">
            <a:avLst/>
          </a:prstGeom>
        </p:spPr>
      </p:pic>
      <p:sp>
        <p:nvSpPr>
          <p:cNvPr id="6" name="TextBox 5">
            <a:extLst>
              <a:ext uri="{FF2B5EF4-FFF2-40B4-BE49-F238E27FC236}">
                <a16:creationId xmlns:a16="http://schemas.microsoft.com/office/drawing/2014/main" id="{265256D3-D271-4370-A6FF-81E9578005BE}"/>
              </a:ext>
            </a:extLst>
          </p:cNvPr>
          <p:cNvSpPr txBox="1"/>
          <p:nvPr/>
        </p:nvSpPr>
        <p:spPr>
          <a:xfrm>
            <a:off x="6198476" y="1602934"/>
            <a:ext cx="5946140" cy="5675586"/>
          </a:xfrm>
          <a:prstGeom prst="rect">
            <a:avLst/>
          </a:prstGeom>
          <a:noFill/>
        </p:spPr>
        <p:txBody>
          <a:bodyPr wrap="square" rtlCol="0">
            <a:noAutofit/>
          </a:bodyPr>
          <a:lstStyle/>
          <a:p>
            <a:r>
              <a:rPr lang="bo-CN" sz="8000" b="1" dirty="0">
                <a:solidFill>
                  <a:schemeClr val="bg1"/>
                </a:solidFill>
                <a:latin typeface="Arial" panose="020B0604020202020204" pitchFamily="34" charset="0"/>
              </a:rPr>
              <a:t>དབུ་གུར་དམ་པ།</a:t>
            </a:r>
            <a:endParaRPr lang="en-ZA" sz="8000" b="1" dirty="0">
              <a:solidFill>
                <a:schemeClr val="bg1"/>
              </a:solidFill>
              <a:latin typeface="Arial" panose="020B0604020202020204" pitchFamily="34" charset="0"/>
            </a:endParaRPr>
          </a:p>
          <a:p>
            <a:r>
              <a:rPr lang="bo-CN" sz="8000" b="1" cap="all" dirty="0">
                <a:solidFill>
                  <a:schemeClr val="bg1"/>
                </a:solidFill>
                <a:latin typeface="ArialMT"/>
              </a:rPr>
              <a:t>ཨེ་ཅིབ་ནས་ཐོན་པ 35</a:t>
            </a:r>
            <a:r>
              <a:rPr lang="en-ZA"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ZA" sz="7200" dirty="0"/>
          </a:p>
        </p:txBody>
      </p:sp>
      <p:sp>
        <p:nvSpPr>
          <p:cNvPr id="7" name="TextBox 2">
            <a:extLst>
              <a:ext uri="{FF2B5EF4-FFF2-40B4-BE49-F238E27FC236}">
                <a16:creationId xmlns:a16="http://schemas.microsoft.com/office/drawing/2014/main" id="{4E42E114-119D-213C-6FBA-2921BCEA0820}"/>
              </a:ext>
            </a:extLst>
          </p:cNvPr>
          <p:cNvSpPr txBox="1"/>
          <p:nvPr/>
        </p:nvSpPr>
        <p:spPr>
          <a:xfrm>
            <a:off x="43339" y="6312852"/>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84256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12D61-BB13-4E57-9E8F-191D5818C2C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6CF5145-04DF-4F42-B2F8-483CC44FC73C}"/>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21467FC-96F1-4F2F-8524-416A18A532EA}"/>
              </a:ext>
            </a:extLst>
          </p:cNvPr>
          <p:cNvPicPr>
            <a:picLocks noChangeAspect="1"/>
          </p:cNvPicPr>
          <p:nvPr/>
        </p:nvPicPr>
        <p:blipFill>
          <a:blip r:embed="rId2"/>
          <a:stretch>
            <a:fillRect/>
          </a:stretch>
        </p:blipFill>
        <p:spPr>
          <a:xfrm>
            <a:off x="-1" y="0"/>
            <a:ext cx="14386531" cy="6858000"/>
          </a:xfrm>
          <a:prstGeom prst="rect">
            <a:avLst/>
          </a:prstGeom>
        </p:spPr>
      </p:pic>
      <p:sp>
        <p:nvSpPr>
          <p:cNvPr id="6" name="TextBox 5">
            <a:extLst>
              <a:ext uri="{FF2B5EF4-FFF2-40B4-BE49-F238E27FC236}">
                <a16:creationId xmlns:a16="http://schemas.microsoft.com/office/drawing/2014/main" id="{EE355B0A-69E5-4602-9CBF-9C3E4A3286C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40:34</a:t>
            </a:r>
            <a:endParaRPr lang="bo-CN" sz="2000" b="1" cap="all" dirty="0">
              <a:solidFill>
                <a:schemeClr val="bg1"/>
              </a:solidFill>
              <a:latin typeface="ArialMT"/>
            </a:endParaRPr>
          </a:p>
        </p:txBody>
      </p:sp>
    </p:spTree>
    <p:extLst>
      <p:ext uri="{BB962C8B-B14F-4D97-AF65-F5344CB8AC3E}">
        <p14:creationId xmlns:p14="http://schemas.microsoft.com/office/powerpoint/2010/main" val="3463867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C4CBC76-AC45-4A19-8947-0C2C405BEF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50B42CC-4989-0CD0-EF2E-17FE649A1203}"/>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38</a:t>
            </a:r>
            <a:r>
              <a:rPr lang="en-US" sz="4000" b="0" i="0" dirty="0">
                <a:solidFill>
                  <a:srgbClr val="121212"/>
                </a:solidFill>
                <a:effectLst/>
                <a:highlight>
                  <a:srgbClr val="FFFFFF"/>
                </a:highlight>
                <a:latin typeface="Inter"/>
              </a:rPr>
              <a:t>For the cloud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was over the tabernacle by day, and fire was in the cloud by night, in the sight of all the house of Israel through all their journeys.</a:t>
            </a:r>
            <a:endParaRPr lang="en-ZA" dirty="0"/>
          </a:p>
        </p:txBody>
      </p:sp>
      <p:sp>
        <p:nvSpPr>
          <p:cNvPr id="5" name="TextBox 4">
            <a:extLst>
              <a:ext uri="{FF2B5EF4-FFF2-40B4-BE49-F238E27FC236}">
                <a16:creationId xmlns:a16="http://schemas.microsoft.com/office/drawing/2014/main" id="{277084EC-F083-36AE-BCC9-D4639881922D}"/>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38</a:t>
            </a:r>
            <a:r>
              <a:rPr lang="bo-CN" sz="6000" b="0" i="0" dirty="0">
                <a:solidFill>
                  <a:srgbClr val="121212"/>
                </a:solidFill>
                <a:effectLst/>
                <a:highlight>
                  <a:srgbClr val="FFFFFF"/>
                </a:highlight>
                <a:latin typeface="Inter"/>
              </a:rPr>
              <a:t>ཁོ་ཚོའི་བགྲོད་ལམ་ཀུན་ཏུ་དཀོན་མཆོག་ཡ་ཝཱེའི་སྤྲིན་ཕུང་ནི་ཉིན་མོར་གུར་མཆོག་སྟེང་དུ་བཞུགས་པ་དང་། མཚན་མོར་ཡེས་ར་ཨེལ་གྱི་ཁྱིམ་རྒྱུད་ཚང་མའི་མཐོང་ལམ་ལ་སྤྲིན་ནང་དུ་མེ་ཡོད་པ་ཡིན་ནོ།། །།</a:t>
            </a:r>
            <a:endParaRPr lang="en-ZA" dirty="0"/>
          </a:p>
        </p:txBody>
      </p:sp>
    </p:spTree>
    <p:extLst>
      <p:ext uri="{BB962C8B-B14F-4D97-AF65-F5344CB8AC3E}">
        <p14:creationId xmlns:p14="http://schemas.microsoft.com/office/powerpoint/2010/main" val="1267285979"/>
      </p:ext>
    </p:extLst>
  </p:cSld>
  <p:clrMapOvr>
    <a:masterClrMapping/>
  </p:clrMapOvr>
  <mc:AlternateContent xmlns:mc="http://schemas.openxmlformats.org/markup-compatibility/2006" xmlns:p14="http://schemas.microsoft.com/office/powerpoint/2010/main">
    <mc:Choice Requires="p14">
      <p:transition spd="slow" p14:dur="2000" advTm="10691"/>
    </mc:Choice>
    <mc:Fallback xmlns="">
      <p:transition spd="slow" advTm="1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6F318-E2A3-47F1-8141-AB37A65C8F0B}"/>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2D4745C-F86C-49C4-8027-49C5C97D7B8B}"/>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CE47B40-864D-4ADC-923D-72C7EA86D337}"/>
              </a:ext>
            </a:extLst>
          </p:cNvPr>
          <p:cNvPicPr>
            <a:picLocks noChangeAspect="1"/>
          </p:cNvPicPr>
          <p:nvPr/>
        </p:nvPicPr>
        <p:blipFill>
          <a:blip r:embed="rId2"/>
          <a:stretch>
            <a:fillRect/>
          </a:stretch>
        </p:blipFill>
        <p:spPr>
          <a:xfrm>
            <a:off x="0" y="0"/>
            <a:ext cx="12677969" cy="6858000"/>
          </a:xfrm>
          <a:prstGeom prst="rect">
            <a:avLst/>
          </a:prstGeom>
        </p:spPr>
      </p:pic>
      <p:sp>
        <p:nvSpPr>
          <p:cNvPr id="6" name="TextBox 5">
            <a:extLst>
              <a:ext uri="{FF2B5EF4-FFF2-40B4-BE49-F238E27FC236}">
                <a16:creationId xmlns:a16="http://schemas.microsoft.com/office/drawing/2014/main" id="{64E47108-B2A3-4561-BC9E-2C5586556CF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40:38</a:t>
            </a:r>
            <a:endParaRPr lang="bo-CN" sz="2000" b="1" cap="all" dirty="0">
              <a:solidFill>
                <a:schemeClr val="bg1"/>
              </a:solidFill>
              <a:latin typeface="ArialMT"/>
            </a:endParaRPr>
          </a:p>
        </p:txBody>
      </p:sp>
    </p:spTree>
    <p:extLst>
      <p:ext uri="{BB962C8B-B14F-4D97-AF65-F5344CB8AC3E}">
        <p14:creationId xmlns:p14="http://schemas.microsoft.com/office/powerpoint/2010/main" val="235966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4702E571-853F-495E-B51B-52496EA71D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01F657A-0F97-5D8C-ECC7-6B9EEA8C3F9E}"/>
              </a:ext>
            </a:extLst>
          </p:cNvPr>
          <p:cNvSpPr txBox="1"/>
          <p:nvPr/>
        </p:nvSpPr>
        <p:spPr>
          <a:xfrm>
            <a:off x="819807" y="599090"/>
            <a:ext cx="5155324" cy="5675585"/>
          </a:xfrm>
          <a:prstGeom prst="rect">
            <a:avLst/>
          </a:prstGeom>
          <a:noFill/>
        </p:spPr>
        <p:txBody>
          <a:bodyPr wrap="square" rtlCol="0">
            <a:noAutofit/>
          </a:bodyPr>
          <a:lstStyle/>
          <a:p>
            <a:r>
              <a:rPr lang="en-ZA" sz="3600" dirty="0">
                <a:solidFill>
                  <a:srgbClr val="777777"/>
                </a:solidFill>
                <a:latin typeface="Arial" panose="020B0604020202020204" pitchFamily="34" charset="0"/>
              </a:rPr>
              <a:t>Moses said to the Israelites35:</a:t>
            </a:r>
            <a:r>
              <a:rPr lang="en-US" sz="3600" b="0" i="0" dirty="0">
                <a:solidFill>
                  <a:srgbClr val="777A7B"/>
                </a:solidFill>
                <a:effectLst/>
                <a:highlight>
                  <a:srgbClr val="FFFFFF"/>
                </a:highlight>
                <a:latin typeface="Inter"/>
              </a:rPr>
              <a:t>10</a:t>
            </a:r>
            <a:r>
              <a:rPr lang="en-US" sz="3600" b="0" i="0" dirty="0">
                <a:solidFill>
                  <a:srgbClr val="121212"/>
                </a:solidFill>
                <a:effectLst/>
                <a:highlight>
                  <a:srgbClr val="FFFFFF"/>
                </a:highlight>
                <a:latin typeface="Inter"/>
              </a:rPr>
              <a:t>Let every skilled craftsman among you come and make everything that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has commanded:</a:t>
            </a:r>
            <a:endParaRPr lang="en-ZA" dirty="0"/>
          </a:p>
        </p:txBody>
      </p:sp>
      <p:sp>
        <p:nvSpPr>
          <p:cNvPr id="3" name="TextBox 2">
            <a:extLst>
              <a:ext uri="{FF2B5EF4-FFF2-40B4-BE49-F238E27FC236}">
                <a16:creationId xmlns:a16="http://schemas.microsoft.com/office/drawing/2014/main" id="{679211C4-0362-6853-595F-9DD2209390A3}"/>
              </a:ext>
            </a:extLst>
          </p:cNvPr>
          <p:cNvSpPr txBox="1"/>
          <p:nvPr/>
        </p:nvSpPr>
        <p:spPr>
          <a:xfrm>
            <a:off x="6216869" y="599090"/>
            <a:ext cx="5748708" cy="5675586"/>
          </a:xfrm>
          <a:prstGeom prst="rect">
            <a:avLst/>
          </a:prstGeom>
          <a:noFill/>
        </p:spPr>
        <p:txBody>
          <a:bodyPr wrap="square" rtlCol="0">
            <a:noAutofit/>
          </a:bodyPr>
          <a:lstStyle/>
          <a:p>
            <a:r>
              <a:rPr lang="en-IN" sz="6000" dirty="0">
                <a:solidFill>
                  <a:srgbClr val="777777"/>
                </a:solidFill>
                <a:latin typeface="Arial" panose="020B0604020202020204" pitchFamily="34" charset="0"/>
              </a:rPr>
              <a:t>35:</a:t>
            </a:r>
            <a:r>
              <a:rPr lang="bo-CN" sz="6000" b="0" i="0" dirty="0">
                <a:solidFill>
                  <a:srgbClr val="777A7B"/>
                </a:solidFill>
                <a:effectLst/>
                <a:highlight>
                  <a:srgbClr val="FFFFFF"/>
                </a:highlight>
                <a:latin typeface="Inter"/>
              </a:rPr>
              <a:t>10</a:t>
            </a:r>
            <a:r>
              <a:rPr lang="bo-CN" sz="6000" b="0" i="0" dirty="0">
                <a:solidFill>
                  <a:srgbClr val="121212"/>
                </a:solidFill>
                <a:effectLst/>
                <a:highlight>
                  <a:srgbClr val="FFFFFF"/>
                </a:highlight>
                <a:latin typeface="Inter"/>
              </a:rPr>
              <a:t>ཁྱོད་ཅག་གི་ཁྲོད་དུ་སེམས་སུ་ཤེས་རབ་ལྡན་པ་ཐམས་ཅད་འོངས་ནས་དཀོན་མཆོག་ཡ་ཝཱེས་བཀའ་ཅི་བསྩལ་པ་ཐམས་ཅད་བསྒྲུབ་དགོས་ཏེ། </a:t>
            </a:r>
            <a:endParaRPr lang="en-ZA"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0203"/>
    </mc:Choice>
    <mc:Fallback xmlns="">
      <p:transition spd="slow" advTm="10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1798-D624-4EDB-957F-76CB9948936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42DE790-8041-4008-9401-DF7C9E0D2D15}"/>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1032C55-9FDA-4171-AFE1-FEC0401D14AD}"/>
              </a:ext>
            </a:extLst>
          </p:cNvPr>
          <p:cNvPicPr>
            <a:picLocks noChangeAspect="1"/>
          </p:cNvPicPr>
          <p:nvPr/>
        </p:nvPicPr>
        <p:blipFill>
          <a:blip r:embed="rId2"/>
          <a:stretch>
            <a:fillRect/>
          </a:stretch>
        </p:blipFill>
        <p:spPr>
          <a:xfrm>
            <a:off x="-1635761" y="0"/>
            <a:ext cx="13827761" cy="6858000"/>
          </a:xfrm>
          <a:prstGeom prst="rect">
            <a:avLst/>
          </a:prstGeom>
        </p:spPr>
      </p:pic>
      <p:sp>
        <p:nvSpPr>
          <p:cNvPr id="6" name="TextBox 5">
            <a:extLst>
              <a:ext uri="{FF2B5EF4-FFF2-40B4-BE49-F238E27FC236}">
                <a16:creationId xmlns:a16="http://schemas.microsoft.com/office/drawing/2014/main" id="{7B98C829-F3B8-4DD8-B74F-7424A872059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35:10,11</a:t>
            </a:r>
            <a:endParaRPr lang="bo-CN" sz="2000" b="1" cap="all" dirty="0">
              <a:solidFill>
                <a:schemeClr val="bg1"/>
              </a:solidFill>
              <a:latin typeface="ArialMT"/>
            </a:endParaRPr>
          </a:p>
        </p:txBody>
      </p:sp>
    </p:spTree>
    <p:extLst>
      <p:ext uri="{BB962C8B-B14F-4D97-AF65-F5344CB8AC3E}">
        <p14:creationId xmlns:p14="http://schemas.microsoft.com/office/powerpoint/2010/main" val="2630846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A2901B9-72FF-42D2-8B51-33119D2C5A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69D284E-0738-C4EA-24DA-199D5543A9B3}"/>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36:8</a:t>
            </a:r>
            <a:r>
              <a:rPr lang="en-US" sz="3600" b="0" i="0" dirty="0">
                <a:solidFill>
                  <a:srgbClr val="121212"/>
                </a:solidFill>
                <a:effectLst/>
                <a:highlight>
                  <a:srgbClr val="FFFFFF"/>
                </a:highlight>
                <a:latin typeface="Inter"/>
              </a:rPr>
              <a:t>All the skilled craftsmen among the workmen made the ten curtains for the tabernacle. They were made of finely spun linen, as well as blue, purple, and scarlet yarn, with cherubim skillfully worked into them. </a:t>
            </a:r>
            <a:endParaRPr lang="en-ZA" dirty="0"/>
          </a:p>
        </p:txBody>
      </p:sp>
      <p:sp>
        <p:nvSpPr>
          <p:cNvPr id="3" name="TextBox 2">
            <a:extLst>
              <a:ext uri="{FF2B5EF4-FFF2-40B4-BE49-F238E27FC236}">
                <a16:creationId xmlns:a16="http://schemas.microsoft.com/office/drawing/2014/main" id="{7F61BC52-7EF3-6812-B863-5124F6995F67}"/>
              </a:ext>
            </a:extLst>
          </p:cNvPr>
          <p:cNvSpPr txBox="1"/>
          <p:nvPr/>
        </p:nvSpPr>
        <p:spPr>
          <a:xfrm>
            <a:off x="6216869" y="599090"/>
            <a:ext cx="5748708" cy="5675586"/>
          </a:xfrm>
          <a:prstGeom prst="rect">
            <a:avLst/>
          </a:prstGeom>
          <a:noFill/>
        </p:spPr>
        <p:txBody>
          <a:bodyPr wrap="square" rtlCol="0">
            <a:noAutofit/>
          </a:bodyPr>
          <a:lstStyle/>
          <a:p>
            <a:r>
              <a:rPr lang="en-IN" sz="4400" dirty="0">
                <a:solidFill>
                  <a:srgbClr val="777777"/>
                </a:solidFill>
                <a:latin typeface="Arial" panose="020B0604020202020204" pitchFamily="34" charset="0"/>
              </a:rPr>
              <a:t>36:</a:t>
            </a:r>
            <a:r>
              <a:rPr lang="bo-CN" sz="4400" b="0" i="0" dirty="0">
                <a:solidFill>
                  <a:srgbClr val="777A7B"/>
                </a:solidFill>
                <a:effectLst/>
                <a:highlight>
                  <a:srgbClr val="FFFFFF"/>
                </a:highlight>
                <a:latin typeface="Inter"/>
              </a:rPr>
              <a:t>8</a:t>
            </a:r>
            <a:r>
              <a:rPr lang="bo-CN" sz="4400" b="0" i="0" dirty="0">
                <a:solidFill>
                  <a:srgbClr val="121212"/>
                </a:solidFill>
                <a:effectLst/>
                <a:highlight>
                  <a:srgbClr val="FFFFFF"/>
                </a:highlight>
                <a:latin typeface="Inter"/>
              </a:rPr>
              <a:t>དེ་ནས་ལས་མཁན་གྱི་ཁྲོད་དུ་མི་ལག་རྩལ་ཅན་ཐམས་ཅད་ཀྱིས་ཡོལ་བ་བཅུ་ཡིས་གུར་མཆོག་བཟོས་ཤིང་། དེའི་རྒྱུ་ནི་སོ་རས་སྲབ་བུ་བསྒྲིམས་པ་ཅན་དང་། བལ་སྐུད་མཐིང་ག་དང་རྒྱ་སྨུག་དང་མཚལ་དམར་གྱི་མདོག་ཅན་བཅས་ལ་འཐག་མཁན་ལག་རྩལ་ཅན་གྱི་ལས་བཞིན་དུ་ཀེ་རུབ་ཀྱི་གཟུགས་བརྙན་དང་ལྡན་པ་དེ་དག་བཟོས་སོ། ། </a:t>
            </a:r>
            <a:r>
              <a:rPr lang="bo-CN" sz="4400" dirty="0">
                <a:solidFill>
                  <a:srgbClr val="444444"/>
                </a:solidFill>
                <a:latin typeface="Arial" panose="020B0604020202020204" pitchFamily="34" charset="0"/>
              </a:rPr>
              <a:t> </a:t>
            </a:r>
            <a:endParaRPr lang="en-ZA" sz="1600" dirty="0"/>
          </a:p>
        </p:txBody>
      </p:sp>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1852"/>
    </mc:Choice>
    <mc:Fallback xmlns="">
      <p:transition spd="slow" advTm="11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DE40-0AAC-4143-B8E3-1AC69CDCA00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ED46BF2-D692-4C70-B530-59F8FCC6661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594C0CF-E2D9-47E5-87FD-0C9DBF461C08}"/>
              </a:ext>
            </a:extLst>
          </p:cNvPr>
          <p:cNvPicPr>
            <a:picLocks noChangeAspect="1"/>
          </p:cNvPicPr>
          <p:nvPr/>
        </p:nvPicPr>
        <p:blipFill>
          <a:blip r:embed="rId2"/>
          <a:stretch>
            <a:fillRect/>
          </a:stretch>
        </p:blipFill>
        <p:spPr>
          <a:xfrm>
            <a:off x="0" y="0"/>
            <a:ext cx="13215257" cy="6858000"/>
          </a:xfrm>
          <a:prstGeom prst="rect">
            <a:avLst/>
          </a:prstGeom>
        </p:spPr>
      </p:pic>
      <p:sp>
        <p:nvSpPr>
          <p:cNvPr id="6" name="TextBox 5">
            <a:extLst>
              <a:ext uri="{FF2B5EF4-FFF2-40B4-BE49-F238E27FC236}">
                <a16:creationId xmlns:a16="http://schemas.microsoft.com/office/drawing/2014/main" id="{85D57369-6826-4A97-AE13-6300400346A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36:8</a:t>
            </a:r>
            <a:endParaRPr lang="bo-CN" sz="2000" b="1" cap="all" dirty="0">
              <a:solidFill>
                <a:schemeClr val="bg1"/>
              </a:solidFill>
              <a:latin typeface="ArialMT"/>
            </a:endParaRPr>
          </a:p>
        </p:txBody>
      </p:sp>
    </p:spTree>
    <p:extLst>
      <p:ext uri="{BB962C8B-B14F-4D97-AF65-F5344CB8AC3E}">
        <p14:creationId xmlns:p14="http://schemas.microsoft.com/office/powerpoint/2010/main" val="1146705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AFB3CE4-1DA8-4BAE-B651-902311C79E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09BBD40-6B98-64EC-3392-AF97EC10F3E2}"/>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19</a:t>
            </a:r>
            <a:r>
              <a:rPr lang="en-US" sz="4000" b="0" i="0" dirty="0">
                <a:solidFill>
                  <a:srgbClr val="121212"/>
                </a:solidFill>
                <a:effectLst/>
                <a:highlight>
                  <a:srgbClr val="FFFFFF"/>
                </a:highlight>
                <a:latin typeface="Inter"/>
              </a:rPr>
              <a:t>Additionally, he made for the tent a covering of ram skins dyed red, and over that a covering of fine leather.</a:t>
            </a:r>
            <a:endParaRPr lang="en-ZA" dirty="0"/>
          </a:p>
        </p:txBody>
      </p:sp>
      <p:sp>
        <p:nvSpPr>
          <p:cNvPr id="3" name="TextBox 2">
            <a:extLst>
              <a:ext uri="{FF2B5EF4-FFF2-40B4-BE49-F238E27FC236}">
                <a16:creationId xmlns:a16="http://schemas.microsoft.com/office/drawing/2014/main" id="{7D6E814C-C956-E5DD-3958-AF5222CCBA62}"/>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19</a:t>
            </a:r>
            <a:r>
              <a:rPr lang="bo-CN" sz="6000" b="0" i="0" dirty="0">
                <a:solidFill>
                  <a:srgbClr val="121212"/>
                </a:solidFill>
                <a:effectLst/>
                <a:highlight>
                  <a:srgbClr val="FFFFFF"/>
                </a:highlight>
                <a:latin typeface="Inter"/>
              </a:rPr>
              <a:t>རྒྱ་ཚོས་བརྒྱབ་པའི་ལུག་ཐུག་གི་པགས་པས་ཁེབས་རས་གཡོགས་པ་དང་། ཡང་དེའི་སྟེང་དུ་ཀོ་བ་སྤུས་ལེགས་རྣམས་ཀྱིས་ཁེབས་ཤིག་བཟོས་སོ། །</a:t>
            </a:r>
            <a:endParaRPr lang="en-ZA" dirty="0"/>
          </a:p>
        </p:txBody>
      </p:sp>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12831"/>
    </mc:Choice>
    <mc:Fallback xmlns="">
      <p:transition spd="slow" advTm="12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1795</TotalTime>
  <Words>1716</Words>
  <Application>Microsoft Office PowerPoint</Application>
  <PresentationFormat>Widescreen</PresentationFormat>
  <Paragraphs>87</Paragraphs>
  <Slides>42</Slides>
  <Notes>4</Notes>
  <HiddenSlides>0</HiddenSlides>
  <MMClips>21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11-1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8</cp:revision>
  <dcterms:created xsi:type="dcterms:W3CDTF">2021-07-20T09:23:46Z</dcterms:created>
  <dcterms:modified xsi:type="dcterms:W3CDTF">2025-05-09T09:13:54Z</dcterms:modified>
</cp:coreProperties>
</file>