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2" r:id="rId2"/>
    <p:sldId id="313" r:id="rId3"/>
    <p:sldId id="286" r:id="rId4"/>
    <p:sldId id="320" r:id="rId5"/>
    <p:sldId id="321" r:id="rId6"/>
    <p:sldId id="322" r:id="rId7"/>
    <p:sldId id="287" r:id="rId8"/>
    <p:sldId id="323" r:id="rId9"/>
    <p:sldId id="295" r:id="rId10"/>
    <p:sldId id="324" r:id="rId11"/>
    <p:sldId id="296" r:id="rId12"/>
    <p:sldId id="325" r:id="rId13"/>
    <p:sldId id="297" r:id="rId14"/>
    <p:sldId id="326" r:id="rId15"/>
    <p:sldId id="298" r:id="rId16"/>
    <p:sldId id="327" r:id="rId17"/>
    <p:sldId id="311" r:id="rId18"/>
    <p:sldId id="328" r:id="rId19"/>
    <p:sldId id="299" r:id="rId20"/>
    <p:sldId id="329" r:id="rId21"/>
    <p:sldId id="300" r:id="rId22"/>
    <p:sldId id="330" r:id="rId23"/>
    <p:sldId id="301" r:id="rId24"/>
    <p:sldId id="331" r:id="rId25"/>
    <p:sldId id="309" r:id="rId26"/>
    <p:sldId id="332" r:id="rId27"/>
    <p:sldId id="302" r:id="rId28"/>
    <p:sldId id="333" r:id="rId29"/>
    <p:sldId id="310" r:id="rId30"/>
    <p:sldId id="334" r:id="rId31"/>
    <p:sldId id="303" r:id="rId32"/>
    <p:sldId id="33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43785B-C785-40C0-B4FD-C9238F8E7A89}" v="16" dt="2025-03-31T10:36:39.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84252" autoAdjust="0"/>
  </p:normalViewPr>
  <p:slideViewPr>
    <p:cSldViewPr snapToGrid="0">
      <p:cViewPr varScale="1">
        <p:scale>
          <a:sx n="57" d="100"/>
          <a:sy n="57" d="100"/>
        </p:scale>
        <p:origin x="72" y="14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A6B7E83-D6E4-4AAA-9011-0F9A8B0B8806}"/>
    <pc:docChg chg="undo redo custSel addSld delSld modSld sldOrd">
      <pc:chgData name="Leonie Smith" userId="fed1330f33f5650e" providerId="LiveId" clId="{0A6B7E83-D6E4-4AAA-9011-0F9A8B0B8806}" dt="2022-02-21T07:03:01.994" v="1519"/>
      <pc:docMkLst>
        <pc:docMk/>
      </pc:docMkLst>
      <pc:sldChg chg="modSp del mod">
        <pc:chgData name="Leonie Smith" userId="fed1330f33f5650e" providerId="LiveId" clId="{0A6B7E83-D6E4-4AAA-9011-0F9A8B0B8806}" dt="2022-02-18T06:53:52.497" v="1306" actId="47"/>
        <pc:sldMkLst>
          <pc:docMk/>
          <pc:sldMk cId="3348757415" sldId="256"/>
        </pc:sldMkLst>
      </pc:sldChg>
      <pc:sldChg chg="del">
        <pc:chgData name="Leonie Smith" userId="fed1330f33f5650e" providerId="LiveId" clId="{0A6B7E83-D6E4-4AAA-9011-0F9A8B0B8806}" dt="2022-02-17T07:00:23.684" v="7" actId="47"/>
        <pc:sldMkLst>
          <pc:docMk/>
          <pc:sldMk cId="525752733" sldId="258"/>
        </pc:sldMkLst>
      </pc:sldChg>
      <pc:sldChg chg="modSp del mod">
        <pc:chgData name="Leonie Smith" userId="fed1330f33f5650e" providerId="LiveId" clId="{0A6B7E83-D6E4-4AAA-9011-0F9A8B0B8806}" dt="2022-02-18T06:53:53.923" v="1308" actId="47"/>
        <pc:sldMkLst>
          <pc:docMk/>
          <pc:sldMk cId="2044568653" sldId="281"/>
        </pc:sldMkLst>
      </pc:sldChg>
      <pc:sldChg chg="modSp del mod">
        <pc:chgData name="Leonie Smith" userId="fed1330f33f5650e" providerId="LiveId" clId="{0A6B7E83-D6E4-4AAA-9011-0F9A8B0B8806}" dt="2022-02-18T06:53:55.232" v="1310" actId="47"/>
        <pc:sldMkLst>
          <pc:docMk/>
          <pc:sldMk cId="3681266347" sldId="282"/>
        </pc:sldMkLst>
      </pc:sldChg>
      <pc:sldChg chg="modSp del mod">
        <pc:chgData name="Leonie Smith" userId="fed1330f33f5650e" providerId="LiveId" clId="{0A6B7E83-D6E4-4AAA-9011-0F9A8B0B8806}" dt="2022-02-17T07:36:06.049" v="392" actId="47"/>
        <pc:sldMkLst>
          <pc:docMk/>
          <pc:sldMk cId="26953390" sldId="283"/>
        </pc:sldMkLst>
      </pc:sldChg>
      <pc:sldChg chg="modSp del mod">
        <pc:chgData name="Leonie Smith" userId="fed1330f33f5650e" providerId="LiveId" clId="{0A6B7E83-D6E4-4AAA-9011-0F9A8B0B8806}" dt="2022-02-17T07:36:07.747" v="393" actId="47"/>
        <pc:sldMkLst>
          <pc:docMk/>
          <pc:sldMk cId="2872476414" sldId="284"/>
        </pc:sldMkLst>
      </pc:sldChg>
      <pc:sldChg chg="modSp add del mod">
        <pc:chgData name="Leonie Smith" userId="fed1330f33f5650e" providerId="LiveId" clId="{0A6B7E83-D6E4-4AAA-9011-0F9A8B0B8806}" dt="2022-02-18T06:24:54.147" v="883" actId="47"/>
        <pc:sldMkLst>
          <pc:docMk/>
          <pc:sldMk cId="2342427813" sldId="285"/>
        </pc:sldMkLst>
      </pc:sldChg>
      <pc:sldChg chg="addSp delSp modSp add del mod">
        <pc:chgData name="Leonie Smith" userId="fed1330f33f5650e" providerId="LiveId" clId="{0A6B7E83-D6E4-4AAA-9011-0F9A8B0B8806}" dt="2022-02-21T06:28:17.678" v="1479"/>
        <pc:sldMkLst>
          <pc:docMk/>
          <pc:sldMk cId="2223752114" sldId="286"/>
        </pc:sldMkLst>
      </pc:sldChg>
      <pc:sldChg chg="addSp delSp modSp add del mod">
        <pc:chgData name="Leonie Smith" userId="fed1330f33f5650e" providerId="LiveId" clId="{0A6B7E83-D6E4-4AAA-9011-0F9A8B0B8806}" dt="2022-02-21T06:32:53.187" v="1483"/>
        <pc:sldMkLst>
          <pc:docMk/>
          <pc:sldMk cId="680484570" sldId="287"/>
        </pc:sldMkLst>
      </pc:sldChg>
      <pc:sldChg chg="modSp del mod">
        <pc:chgData name="Leonie Smith" userId="fed1330f33f5650e" providerId="LiveId" clId="{0A6B7E83-D6E4-4AAA-9011-0F9A8B0B8806}" dt="2022-02-17T07:36:33.944" v="394" actId="47"/>
        <pc:sldMkLst>
          <pc:docMk/>
          <pc:sldMk cId="1123929638" sldId="288"/>
        </pc:sldMkLst>
      </pc:sldChg>
      <pc:sldChg chg="modSp del mod">
        <pc:chgData name="Leonie Smith" userId="fed1330f33f5650e" providerId="LiveId" clId="{0A6B7E83-D6E4-4AAA-9011-0F9A8B0B8806}" dt="2022-02-17T07:36:36.398" v="395" actId="47"/>
        <pc:sldMkLst>
          <pc:docMk/>
          <pc:sldMk cId="1206678836" sldId="289"/>
        </pc:sldMkLst>
      </pc:sldChg>
      <pc:sldChg chg="modSp del mod">
        <pc:chgData name="Leonie Smith" userId="fed1330f33f5650e" providerId="LiveId" clId="{0A6B7E83-D6E4-4AAA-9011-0F9A8B0B8806}" dt="2022-02-17T07:45:43.713" v="702" actId="47"/>
        <pc:sldMkLst>
          <pc:docMk/>
          <pc:sldMk cId="3289899634" sldId="290"/>
        </pc:sldMkLst>
      </pc:sldChg>
      <pc:sldChg chg="modSp del mod">
        <pc:chgData name="Leonie Smith" userId="fed1330f33f5650e" providerId="LiveId" clId="{0A6B7E83-D6E4-4AAA-9011-0F9A8B0B8806}" dt="2022-02-18T06:30:00.270" v="978" actId="47"/>
        <pc:sldMkLst>
          <pc:docMk/>
          <pc:sldMk cId="66364055" sldId="291"/>
        </pc:sldMkLst>
      </pc:sldChg>
      <pc:sldChg chg="modSp del mod">
        <pc:chgData name="Leonie Smith" userId="fed1330f33f5650e" providerId="LiveId" clId="{0A6B7E83-D6E4-4AAA-9011-0F9A8B0B8806}" dt="2022-02-18T06:28:18.875" v="899" actId="47"/>
        <pc:sldMkLst>
          <pc:docMk/>
          <pc:sldMk cId="768309068" sldId="292"/>
        </pc:sldMkLst>
      </pc:sldChg>
      <pc:sldChg chg="modSp del mod">
        <pc:chgData name="Leonie Smith" userId="fed1330f33f5650e" providerId="LiveId" clId="{0A6B7E83-D6E4-4AAA-9011-0F9A8B0B8806}" dt="2022-02-18T06:28:23.976" v="900" actId="47"/>
        <pc:sldMkLst>
          <pc:docMk/>
          <pc:sldMk cId="1272472953" sldId="293"/>
        </pc:sldMkLst>
      </pc:sldChg>
      <pc:sldChg chg="modSp del mod">
        <pc:chgData name="Leonie Smith" userId="fed1330f33f5650e" providerId="LiveId" clId="{0A6B7E83-D6E4-4AAA-9011-0F9A8B0B8806}" dt="2022-02-18T06:28:25.709" v="901" actId="47"/>
        <pc:sldMkLst>
          <pc:docMk/>
          <pc:sldMk cId="3592805693" sldId="294"/>
        </pc:sldMkLst>
      </pc:sldChg>
      <pc:sldChg chg="addSp delSp modSp add del mod">
        <pc:chgData name="Leonie Smith" userId="fed1330f33f5650e" providerId="LiveId" clId="{0A6B7E83-D6E4-4AAA-9011-0F9A8B0B8806}" dt="2022-02-21T06:35:21.849" v="1487"/>
        <pc:sldMkLst>
          <pc:docMk/>
          <pc:sldMk cId="3256631608" sldId="295"/>
        </pc:sldMkLst>
      </pc:sldChg>
      <pc:sldChg chg="addSp modSp add del mod">
        <pc:chgData name="Leonie Smith" userId="fed1330f33f5650e" providerId="LiveId" clId="{0A6B7E83-D6E4-4AAA-9011-0F9A8B0B8806}" dt="2022-02-21T06:36:29.670" v="1488"/>
        <pc:sldMkLst>
          <pc:docMk/>
          <pc:sldMk cId="105009278" sldId="296"/>
        </pc:sldMkLst>
      </pc:sldChg>
      <pc:sldChg chg="addSp modSp add del mod">
        <pc:chgData name="Leonie Smith" userId="fed1330f33f5650e" providerId="LiveId" clId="{0A6B7E83-D6E4-4AAA-9011-0F9A8B0B8806}" dt="2022-02-21T06:38:07.803" v="1489"/>
        <pc:sldMkLst>
          <pc:docMk/>
          <pc:sldMk cId="3327585472" sldId="297"/>
        </pc:sldMkLst>
      </pc:sldChg>
      <pc:sldChg chg="addSp delSp modSp add del mod">
        <pc:chgData name="Leonie Smith" userId="fed1330f33f5650e" providerId="LiveId" clId="{0A6B7E83-D6E4-4AAA-9011-0F9A8B0B8806}" dt="2022-02-21T06:39:58.991" v="1491"/>
        <pc:sldMkLst>
          <pc:docMk/>
          <pc:sldMk cId="2069662874" sldId="298"/>
        </pc:sldMkLst>
      </pc:sldChg>
      <pc:sldChg chg="addSp delSp modSp add del mod">
        <pc:chgData name="Leonie Smith" userId="fed1330f33f5650e" providerId="LiveId" clId="{0A6B7E83-D6E4-4AAA-9011-0F9A8B0B8806}" dt="2022-02-21T06:47:12.337" v="1498"/>
        <pc:sldMkLst>
          <pc:docMk/>
          <pc:sldMk cId="3637222115" sldId="299"/>
        </pc:sldMkLst>
      </pc:sldChg>
      <pc:sldChg chg="addSp modSp add del mod">
        <pc:chgData name="Leonie Smith" userId="fed1330f33f5650e" providerId="LiveId" clId="{0A6B7E83-D6E4-4AAA-9011-0F9A8B0B8806}" dt="2022-02-21T06:48:04.181" v="1499"/>
        <pc:sldMkLst>
          <pc:docMk/>
          <pc:sldMk cId="2634420608" sldId="300"/>
        </pc:sldMkLst>
      </pc:sldChg>
      <pc:sldChg chg="addSp delSp modSp add del mod">
        <pc:chgData name="Leonie Smith" userId="fed1330f33f5650e" providerId="LiveId" clId="{0A6B7E83-D6E4-4AAA-9011-0F9A8B0B8806}" dt="2022-02-21T06:54:47.659" v="1512"/>
        <pc:sldMkLst>
          <pc:docMk/>
          <pc:sldMk cId="4093854633" sldId="301"/>
        </pc:sldMkLst>
      </pc:sldChg>
      <pc:sldChg chg="addSp modSp add del mod">
        <pc:chgData name="Leonie Smith" userId="fed1330f33f5650e" providerId="LiveId" clId="{0A6B7E83-D6E4-4AAA-9011-0F9A8B0B8806}" dt="2022-02-21T06:57:50.169" v="1513"/>
        <pc:sldMkLst>
          <pc:docMk/>
          <pc:sldMk cId="1224479082" sldId="302"/>
        </pc:sldMkLst>
      </pc:sldChg>
      <pc:sldChg chg="addSp delSp modSp add del mod">
        <pc:chgData name="Leonie Smith" userId="fed1330f33f5650e" providerId="LiveId" clId="{0A6B7E83-D6E4-4AAA-9011-0F9A8B0B8806}" dt="2022-02-21T07:03:01.994" v="1519"/>
        <pc:sldMkLst>
          <pc:docMk/>
          <pc:sldMk cId="1070306068" sldId="303"/>
        </pc:sldMkLst>
      </pc:sldChg>
      <pc:sldChg chg="add del">
        <pc:chgData name="Leonie Smith" userId="fed1330f33f5650e" providerId="LiveId" clId="{0A6B7E83-D6E4-4AAA-9011-0F9A8B0B8806}" dt="2022-02-17T07:59:12.978" v="876" actId="47"/>
        <pc:sldMkLst>
          <pc:docMk/>
          <pc:sldMk cId="3262627702" sldId="304"/>
        </pc:sldMkLst>
      </pc:sldChg>
      <pc:sldChg chg="add del">
        <pc:chgData name="Leonie Smith" userId="fed1330f33f5650e" providerId="LiveId" clId="{0A6B7E83-D6E4-4AAA-9011-0F9A8B0B8806}" dt="2022-02-17T07:59:15.380" v="877" actId="47"/>
        <pc:sldMkLst>
          <pc:docMk/>
          <pc:sldMk cId="310053260" sldId="305"/>
        </pc:sldMkLst>
      </pc:sldChg>
      <pc:sldChg chg="add del">
        <pc:chgData name="Leonie Smith" userId="fed1330f33f5650e" providerId="LiveId" clId="{0A6B7E83-D6E4-4AAA-9011-0F9A8B0B8806}" dt="2022-02-17T07:59:19.694" v="878" actId="47"/>
        <pc:sldMkLst>
          <pc:docMk/>
          <pc:sldMk cId="1567167054" sldId="306"/>
        </pc:sldMkLst>
      </pc:sldChg>
      <pc:sldChg chg="add del">
        <pc:chgData name="Leonie Smith" userId="fed1330f33f5650e" providerId="LiveId" clId="{0A6B7E83-D6E4-4AAA-9011-0F9A8B0B8806}" dt="2022-02-17T07:59:20.723" v="879" actId="47"/>
        <pc:sldMkLst>
          <pc:docMk/>
          <pc:sldMk cId="1766526741" sldId="307"/>
        </pc:sldMkLst>
      </pc:sldChg>
      <pc:sldChg chg="add del">
        <pc:chgData name="Leonie Smith" userId="fed1330f33f5650e" providerId="LiveId" clId="{0A6B7E83-D6E4-4AAA-9011-0F9A8B0B8806}" dt="2022-02-17T07:59:22.076" v="880" actId="47"/>
        <pc:sldMkLst>
          <pc:docMk/>
          <pc:sldMk cId="4028661780" sldId="308"/>
        </pc:sldMkLst>
      </pc:sldChg>
      <pc:sldChg chg="addSp delSp modSp add del mod">
        <pc:chgData name="Leonie Smith" userId="fed1330f33f5650e" providerId="LiveId" clId="{0A6B7E83-D6E4-4AAA-9011-0F9A8B0B8806}" dt="2022-02-21T06:51:40.876" v="1503"/>
        <pc:sldMkLst>
          <pc:docMk/>
          <pc:sldMk cId="1016245268" sldId="309"/>
        </pc:sldMkLst>
      </pc:sldChg>
      <pc:sldChg chg="addSp delSp modSp add del mod">
        <pc:chgData name="Leonie Smith" userId="fed1330f33f5650e" providerId="LiveId" clId="{0A6B7E83-D6E4-4AAA-9011-0F9A8B0B8806}" dt="2022-02-21T06:59:42.358" v="1516"/>
        <pc:sldMkLst>
          <pc:docMk/>
          <pc:sldMk cId="3204346379" sldId="310"/>
        </pc:sldMkLst>
      </pc:sldChg>
      <pc:sldChg chg="addSp delSp modSp add del mod">
        <pc:chgData name="Leonie Smith" userId="fed1330f33f5650e" providerId="LiveId" clId="{0A6B7E83-D6E4-4AAA-9011-0F9A8B0B8806}" dt="2022-02-21T06:43:50.916" v="1496"/>
        <pc:sldMkLst>
          <pc:docMk/>
          <pc:sldMk cId="681263631" sldId="311"/>
        </pc:sldMkLst>
      </pc:sldChg>
      <pc:sldChg chg="addSp modSp new mod ord">
        <pc:chgData name="Leonie Smith" userId="fed1330f33f5650e" providerId="LiveId" clId="{0A6B7E83-D6E4-4AAA-9011-0F9A8B0B8806}" dt="2022-02-21T06:27:27.410" v="1477"/>
        <pc:sldMkLst>
          <pc:docMk/>
          <pc:sldMk cId="1471111456" sldId="312"/>
        </pc:sldMkLst>
      </pc:sldChg>
      <pc:sldChg chg="new del">
        <pc:chgData name="Leonie Smith" userId="fed1330f33f5650e" providerId="LiveId" clId="{0A6B7E83-D6E4-4AAA-9011-0F9A8B0B8806}" dt="2022-02-18T06:40:33.453" v="1135" actId="47"/>
        <pc:sldMkLst>
          <pc:docMk/>
          <pc:sldMk cId="2098131441" sldId="312"/>
        </pc:sldMkLst>
      </pc:sldChg>
      <pc:sldChg chg="addSp modSp new mod">
        <pc:chgData name="Leonie Smith" userId="fed1330f33f5650e" providerId="LiveId" clId="{0A6B7E83-D6E4-4AAA-9011-0F9A8B0B8806}" dt="2022-02-18T06:53:16.540" v="1299" actId="14100"/>
        <pc:sldMkLst>
          <pc:docMk/>
          <pc:sldMk cId="4257756667" sldId="313"/>
        </pc:sldMkLst>
      </pc:sldChg>
      <pc:sldChg chg="addSp modSp add del ord">
        <pc:chgData name="Leonie Smith" userId="fed1330f33f5650e" providerId="LiveId" clId="{0A6B7E83-D6E4-4AAA-9011-0F9A8B0B8806}" dt="2022-02-18T06:53:53.123" v="1307" actId="47"/>
        <pc:sldMkLst>
          <pc:docMk/>
          <pc:sldMk cId="1930991197" sldId="314"/>
        </pc:sldMkLst>
      </pc:sldChg>
      <pc:sldChg chg="add del">
        <pc:chgData name="Leonie Smith" userId="fed1330f33f5650e" providerId="LiveId" clId="{0A6B7E83-D6E4-4AAA-9011-0F9A8B0B8806}" dt="2022-02-18T06:58:37.836" v="1369" actId="47"/>
        <pc:sldMkLst>
          <pc:docMk/>
          <pc:sldMk cId="3455499058" sldId="315"/>
        </pc:sldMkLst>
      </pc:sldChg>
      <pc:sldChg chg="add del">
        <pc:chgData name="Leonie Smith" userId="fed1330f33f5650e" providerId="LiveId" clId="{0A6B7E83-D6E4-4AAA-9011-0F9A8B0B8806}" dt="2022-02-18T06:58:38.840" v="1370" actId="47"/>
        <pc:sldMkLst>
          <pc:docMk/>
          <pc:sldMk cId="2580392363" sldId="316"/>
        </pc:sldMkLst>
      </pc:sldChg>
      <pc:sldChg chg="add del">
        <pc:chgData name="Leonie Smith" userId="fed1330f33f5650e" providerId="LiveId" clId="{0A6B7E83-D6E4-4AAA-9011-0F9A8B0B8806}" dt="2022-02-18T06:58:40.202" v="1371" actId="47"/>
        <pc:sldMkLst>
          <pc:docMk/>
          <pc:sldMk cId="810124540" sldId="317"/>
        </pc:sldMkLst>
      </pc:sldChg>
      <pc:sldChg chg="add del">
        <pc:chgData name="Leonie Smith" userId="fed1330f33f5650e" providerId="LiveId" clId="{0A6B7E83-D6E4-4AAA-9011-0F9A8B0B8806}" dt="2022-02-18T06:58:41.170" v="1372" actId="47"/>
        <pc:sldMkLst>
          <pc:docMk/>
          <pc:sldMk cId="464437740" sldId="318"/>
        </pc:sldMkLst>
      </pc:sldChg>
      <pc:sldChg chg="add del">
        <pc:chgData name="Leonie Smith" userId="fed1330f33f5650e" providerId="LiveId" clId="{0A6B7E83-D6E4-4AAA-9011-0F9A8B0B8806}" dt="2022-02-18T06:58:42.278" v="1373" actId="47"/>
        <pc:sldMkLst>
          <pc:docMk/>
          <pc:sldMk cId="3649844132" sldId="319"/>
        </pc:sldMkLst>
      </pc:sldChg>
      <pc:sldChg chg="addSp modSp add del ord">
        <pc:chgData name="Leonie Smith" userId="fed1330f33f5650e" providerId="LiveId" clId="{0A6B7E83-D6E4-4AAA-9011-0F9A8B0B8806}" dt="2022-02-18T06:59:50.321" v="1418"/>
        <pc:sldMkLst>
          <pc:docMk/>
          <pc:sldMk cId="4101921547" sldId="320"/>
        </pc:sldMkLst>
      </pc:sldChg>
      <pc:sldChg chg="add del">
        <pc:chgData name="Leonie Smith" userId="fed1330f33f5650e" providerId="LiveId" clId="{0A6B7E83-D6E4-4AAA-9011-0F9A8B0B8806}" dt="2022-02-18T06:53:52.019" v="1305" actId="47"/>
        <pc:sldMkLst>
          <pc:docMk/>
          <pc:sldMk cId="3075801211" sldId="321"/>
        </pc:sldMkLst>
      </pc:sldChg>
      <pc:sldChg chg="addSp modSp add">
        <pc:chgData name="Leonie Smith" userId="fed1330f33f5650e" providerId="LiveId" clId="{0A6B7E83-D6E4-4AAA-9011-0F9A8B0B8806}" dt="2022-02-21T06:29:33.682" v="1480"/>
        <pc:sldMkLst>
          <pc:docMk/>
          <pc:sldMk cId="3586644267" sldId="321"/>
        </pc:sldMkLst>
      </pc:sldChg>
      <pc:sldChg chg="add del ord">
        <pc:chgData name="Leonie Smith" userId="fed1330f33f5650e" providerId="LiveId" clId="{0A6B7E83-D6E4-4AAA-9011-0F9A8B0B8806}" dt="2022-02-18T06:53:54.600" v="1309" actId="47"/>
        <pc:sldMkLst>
          <pc:docMk/>
          <pc:sldMk cId="1828675657" sldId="322"/>
        </pc:sldMkLst>
      </pc:sldChg>
      <pc:sldChg chg="addSp modSp add mod ord">
        <pc:chgData name="Leonie Smith" userId="fed1330f33f5650e" providerId="LiveId" clId="{0A6B7E83-D6E4-4AAA-9011-0F9A8B0B8806}" dt="2022-02-18T07:01:06.732" v="1424" actId="1076"/>
        <pc:sldMkLst>
          <pc:docMk/>
          <pc:sldMk cId="4019387071" sldId="322"/>
        </pc:sldMkLst>
      </pc:sldChg>
      <pc:sldChg chg="addSp modSp add mod ord">
        <pc:chgData name="Leonie Smith" userId="fed1330f33f5650e" providerId="LiveId" clId="{0A6B7E83-D6E4-4AAA-9011-0F9A8B0B8806}" dt="2022-02-18T07:05:43.830" v="1428" actId="14100"/>
        <pc:sldMkLst>
          <pc:docMk/>
          <pc:sldMk cId="3197818351" sldId="323"/>
        </pc:sldMkLst>
      </pc:sldChg>
      <pc:sldChg chg="addSp modSp add mod ord">
        <pc:chgData name="Leonie Smith" userId="fed1330f33f5650e" providerId="LiveId" clId="{0A6B7E83-D6E4-4AAA-9011-0F9A8B0B8806}" dt="2022-02-18T07:07:26.151" v="1432" actId="14100"/>
        <pc:sldMkLst>
          <pc:docMk/>
          <pc:sldMk cId="473343879" sldId="324"/>
        </pc:sldMkLst>
      </pc:sldChg>
      <pc:sldChg chg="addSp delSp modSp add mod ord">
        <pc:chgData name="Leonie Smith" userId="fed1330f33f5650e" providerId="LiveId" clId="{0A6B7E83-D6E4-4AAA-9011-0F9A8B0B8806}" dt="2022-02-18T07:09:33.341" v="1437" actId="14100"/>
        <pc:sldMkLst>
          <pc:docMk/>
          <pc:sldMk cId="2486948453" sldId="325"/>
        </pc:sldMkLst>
      </pc:sldChg>
      <pc:sldChg chg="addSp modSp add mod ord">
        <pc:chgData name="Leonie Smith" userId="fed1330f33f5650e" providerId="LiveId" clId="{0A6B7E83-D6E4-4AAA-9011-0F9A8B0B8806}" dt="2022-02-18T07:10:35.037" v="1441" actId="14100"/>
        <pc:sldMkLst>
          <pc:docMk/>
          <pc:sldMk cId="1109038924" sldId="326"/>
        </pc:sldMkLst>
      </pc:sldChg>
      <pc:sldChg chg="addSp modSp add mod ord">
        <pc:chgData name="Leonie Smith" userId="fed1330f33f5650e" providerId="LiveId" clId="{0A6B7E83-D6E4-4AAA-9011-0F9A8B0B8806}" dt="2022-02-18T07:11:14.157" v="1444" actId="14100"/>
        <pc:sldMkLst>
          <pc:docMk/>
          <pc:sldMk cId="1343222322" sldId="327"/>
        </pc:sldMkLst>
      </pc:sldChg>
      <pc:sldChg chg="addSp modSp add mod ord">
        <pc:chgData name="Leonie Smith" userId="fed1330f33f5650e" providerId="LiveId" clId="{0A6B7E83-D6E4-4AAA-9011-0F9A8B0B8806}" dt="2022-02-18T07:11:41.076" v="1447" actId="14100"/>
        <pc:sldMkLst>
          <pc:docMk/>
          <pc:sldMk cId="2895763247" sldId="328"/>
        </pc:sldMkLst>
      </pc:sldChg>
      <pc:sldChg chg="addSp modSp add mod ord">
        <pc:chgData name="Leonie Smith" userId="fed1330f33f5650e" providerId="LiveId" clId="{0A6B7E83-D6E4-4AAA-9011-0F9A8B0B8806}" dt="2022-02-18T07:12:18.594" v="1450" actId="14100"/>
        <pc:sldMkLst>
          <pc:docMk/>
          <pc:sldMk cId="2186765529" sldId="329"/>
        </pc:sldMkLst>
      </pc:sldChg>
      <pc:sldChg chg="addSp modSp add mod ord">
        <pc:chgData name="Leonie Smith" userId="fed1330f33f5650e" providerId="LiveId" clId="{0A6B7E83-D6E4-4AAA-9011-0F9A8B0B8806}" dt="2022-02-18T07:13:13.927" v="1454" actId="1076"/>
        <pc:sldMkLst>
          <pc:docMk/>
          <pc:sldMk cId="2707083480" sldId="330"/>
        </pc:sldMkLst>
      </pc:sldChg>
      <pc:sldChg chg="addSp modSp add mod ord">
        <pc:chgData name="Leonie Smith" userId="fed1330f33f5650e" providerId="LiveId" clId="{0A6B7E83-D6E4-4AAA-9011-0F9A8B0B8806}" dt="2022-02-18T07:14:38.646" v="1457" actId="14100"/>
        <pc:sldMkLst>
          <pc:docMk/>
          <pc:sldMk cId="325026517" sldId="331"/>
        </pc:sldMkLst>
      </pc:sldChg>
      <pc:sldChg chg="addSp modSp add mod ord">
        <pc:chgData name="Leonie Smith" userId="fed1330f33f5650e" providerId="LiveId" clId="{0A6B7E83-D6E4-4AAA-9011-0F9A8B0B8806}" dt="2022-02-18T07:15:30.941" v="1462" actId="1076"/>
        <pc:sldMkLst>
          <pc:docMk/>
          <pc:sldMk cId="3252783552" sldId="332"/>
        </pc:sldMkLst>
      </pc:sldChg>
      <pc:sldChg chg="addSp modSp add mod ord">
        <pc:chgData name="Leonie Smith" userId="fed1330f33f5650e" providerId="LiveId" clId="{0A6B7E83-D6E4-4AAA-9011-0F9A8B0B8806}" dt="2022-02-18T07:16:21.608" v="1465" actId="14100"/>
        <pc:sldMkLst>
          <pc:docMk/>
          <pc:sldMk cId="2601390009" sldId="333"/>
        </pc:sldMkLst>
      </pc:sldChg>
      <pc:sldChg chg="addSp modSp add mod ord">
        <pc:chgData name="Leonie Smith" userId="fed1330f33f5650e" providerId="LiveId" clId="{0A6B7E83-D6E4-4AAA-9011-0F9A8B0B8806}" dt="2022-02-18T07:17:14.234" v="1468" actId="14100"/>
        <pc:sldMkLst>
          <pc:docMk/>
          <pc:sldMk cId="1365895857" sldId="334"/>
        </pc:sldMkLst>
      </pc:sldChg>
      <pc:sldChg chg="addSp delSp modSp add mod ord">
        <pc:chgData name="Leonie Smith" userId="fed1330f33f5650e" providerId="LiveId" clId="{0A6B7E83-D6E4-4AAA-9011-0F9A8B0B8806}" dt="2022-02-18T07:19:29.551" v="1476" actId="1076"/>
        <pc:sldMkLst>
          <pc:docMk/>
          <pc:sldMk cId="287849666" sldId="335"/>
        </pc:sldMkLst>
      </pc:sldChg>
    </pc:docChg>
  </pc:docChgLst>
  <pc:docChgLst>
    <pc:chgData name="Leonie Smith" userId="fed1330f33f5650e" providerId="LiveId" clId="{4BA793EF-AD48-4D00-B936-22BC958C683C}"/>
    <pc:docChg chg="custSel modSld">
      <pc:chgData name="Leonie Smith" userId="fed1330f33f5650e" providerId="LiveId" clId="{4BA793EF-AD48-4D00-B936-22BC958C683C}" dt="2022-03-28T13:19:00.329" v="78" actId="20577"/>
      <pc:docMkLst>
        <pc:docMk/>
      </pc:docMkLst>
      <pc:sldChg chg="modSp mod">
        <pc:chgData name="Leonie Smith" userId="fed1330f33f5650e" providerId="LiveId" clId="{4BA793EF-AD48-4D00-B936-22BC958C683C}" dt="2022-03-28T13:09:47.472" v="2" actId="255"/>
        <pc:sldMkLst>
          <pc:docMk/>
          <pc:sldMk cId="2223752114" sldId="286"/>
        </pc:sldMkLst>
      </pc:sldChg>
      <pc:sldChg chg="addSp modSp mod">
        <pc:chgData name="Leonie Smith" userId="fed1330f33f5650e" providerId="LiveId" clId="{4BA793EF-AD48-4D00-B936-22BC958C683C}" dt="2022-03-28T13:11:46.903" v="15" actId="255"/>
        <pc:sldMkLst>
          <pc:docMk/>
          <pc:sldMk cId="4257756667" sldId="313"/>
        </pc:sldMkLst>
      </pc:sldChg>
      <pc:sldChg chg="addSp delSp modSp mod">
        <pc:chgData name="Leonie Smith" userId="fed1330f33f5650e" providerId="LiveId" clId="{4BA793EF-AD48-4D00-B936-22BC958C683C}" dt="2022-03-28T13:12:44.202" v="20"/>
        <pc:sldMkLst>
          <pc:docMk/>
          <pc:sldMk cId="4101921547" sldId="320"/>
        </pc:sldMkLst>
      </pc:sldChg>
      <pc:sldChg chg="addSp modSp mod">
        <pc:chgData name="Leonie Smith" userId="fed1330f33f5650e" providerId="LiveId" clId="{4BA793EF-AD48-4D00-B936-22BC958C683C}" dt="2022-03-28T13:16:15.955" v="42" actId="20577"/>
        <pc:sldMkLst>
          <pc:docMk/>
          <pc:sldMk cId="4019387071" sldId="322"/>
        </pc:sldMkLst>
      </pc:sldChg>
      <pc:sldChg chg="addSp modSp mod">
        <pc:chgData name="Leonie Smith" userId="fed1330f33f5650e" providerId="LiveId" clId="{4BA793EF-AD48-4D00-B936-22BC958C683C}" dt="2022-03-28T13:16:24.665" v="43" actId="20577"/>
        <pc:sldMkLst>
          <pc:docMk/>
          <pc:sldMk cId="3197818351" sldId="323"/>
        </pc:sldMkLst>
      </pc:sldChg>
      <pc:sldChg chg="addSp modSp mod">
        <pc:chgData name="Leonie Smith" userId="fed1330f33f5650e" providerId="LiveId" clId="{4BA793EF-AD48-4D00-B936-22BC958C683C}" dt="2022-03-28T13:16:38.196" v="46" actId="20577"/>
        <pc:sldMkLst>
          <pc:docMk/>
          <pc:sldMk cId="473343879" sldId="324"/>
        </pc:sldMkLst>
      </pc:sldChg>
      <pc:sldChg chg="addSp modSp mod">
        <pc:chgData name="Leonie Smith" userId="fed1330f33f5650e" providerId="LiveId" clId="{4BA793EF-AD48-4D00-B936-22BC958C683C}" dt="2022-03-28T13:16:54" v="51" actId="20577"/>
        <pc:sldMkLst>
          <pc:docMk/>
          <pc:sldMk cId="2486948453" sldId="325"/>
        </pc:sldMkLst>
      </pc:sldChg>
      <pc:sldChg chg="addSp modSp mod">
        <pc:chgData name="Leonie Smith" userId="fed1330f33f5650e" providerId="LiveId" clId="{4BA793EF-AD48-4D00-B936-22BC958C683C}" dt="2022-03-28T13:17:08.496" v="56" actId="20577"/>
        <pc:sldMkLst>
          <pc:docMk/>
          <pc:sldMk cId="1109038924" sldId="326"/>
        </pc:sldMkLst>
      </pc:sldChg>
      <pc:sldChg chg="addSp modSp mod">
        <pc:chgData name="Leonie Smith" userId="fed1330f33f5650e" providerId="LiveId" clId="{4BA793EF-AD48-4D00-B936-22BC958C683C}" dt="2022-03-28T13:17:20.885" v="61" actId="20577"/>
        <pc:sldMkLst>
          <pc:docMk/>
          <pc:sldMk cId="1343222322" sldId="327"/>
        </pc:sldMkLst>
      </pc:sldChg>
      <pc:sldChg chg="addSp modSp mod">
        <pc:chgData name="Leonie Smith" userId="fed1330f33f5650e" providerId="LiveId" clId="{4BA793EF-AD48-4D00-B936-22BC958C683C}" dt="2022-03-28T13:17:51.781" v="63" actId="20577"/>
        <pc:sldMkLst>
          <pc:docMk/>
          <pc:sldMk cId="2895763247" sldId="328"/>
        </pc:sldMkLst>
      </pc:sldChg>
      <pc:sldChg chg="addSp modSp mod">
        <pc:chgData name="Leonie Smith" userId="fed1330f33f5650e" providerId="LiveId" clId="{4BA793EF-AD48-4D00-B936-22BC958C683C}" dt="2022-03-28T13:18:02.557" v="66" actId="20577"/>
        <pc:sldMkLst>
          <pc:docMk/>
          <pc:sldMk cId="2186765529" sldId="329"/>
        </pc:sldMkLst>
      </pc:sldChg>
      <pc:sldChg chg="addSp modSp mod">
        <pc:chgData name="Leonie Smith" userId="fed1330f33f5650e" providerId="LiveId" clId="{4BA793EF-AD48-4D00-B936-22BC958C683C}" dt="2022-03-28T13:18:16.618" v="68" actId="1076"/>
        <pc:sldMkLst>
          <pc:docMk/>
          <pc:sldMk cId="2707083480" sldId="330"/>
        </pc:sldMkLst>
      </pc:sldChg>
      <pc:sldChg chg="addSp modSp mod">
        <pc:chgData name="Leonie Smith" userId="fed1330f33f5650e" providerId="LiveId" clId="{4BA793EF-AD48-4D00-B936-22BC958C683C}" dt="2022-03-28T13:18:33" v="70" actId="20577"/>
        <pc:sldMkLst>
          <pc:docMk/>
          <pc:sldMk cId="3252783552" sldId="332"/>
        </pc:sldMkLst>
      </pc:sldChg>
      <pc:sldChg chg="addSp modSp mod">
        <pc:chgData name="Leonie Smith" userId="fed1330f33f5650e" providerId="LiveId" clId="{4BA793EF-AD48-4D00-B936-22BC958C683C}" dt="2022-03-28T13:18:51.520" v="76" actId="1076"/>
        <pc:sldMkLst>
          <pc:docMk/>
          <pc:sldMk cId="2601390009" sldId="333"/>
        </pc:sldMkLst>
      </pc:sldChg>
      <pc:sldChg chg="addSp modSp mod">
        <pc:chgData name="Leonie Smith" userId="fed1330f33f5650e" providerId="LiveId" clId="{4BA793EF-AD48-4D00-B936-22BC958C683C}" dt="2022-03-28T13:19:00.329" v="78" actId="20577"/>
        <pc:sldMkLst>
          <pc:docMk/>
          <pc:sldMk cId="1365895857" sldId="334"/>
        </pc:sldMkLst>
      </pc:sldChg>
    </pc:docChg>
  </pc:docChgLst>
  <pc:docChgLst>
    <pc:chgData name="Alfred Smith" userId="3c60a3631c0db8ad" providerId="LiveId" clId="{3443785B-C785-40C0-B4FD-C9238F8E7A89}"/>
    <pc:docChg chg="custSel modSld">
      <pc:chgData name="Alfred Smith" userId="3c60a3631c0db8ad" providerId="LiveId" clId="{3443785B-C785-40C0-B4FD-C9238F8E7A89}" dt="2025-03-31T10:36:39.107" v="45"/>
      <pc:docMkLst>
        <pc:docMk/>
      </pc:docMkLst>
      <pc:sldChg chg="addSp delSp modSp mod">
        <pc:chgData name="Alfred Smith" userId="3c60a3631c0db8ad" providerId="LiveId" clId="{3443785B-C785-40C0-B4FD-C9238F8E7A89}" dt="2025-03-31T10:34:34.811" v="25"/>
        <pc:sldMkLst>
          <pc:docMk/>
          <pc:sldMk cId="680484570" sldId="287"/>
        </pc:sldMkLst>
        <pc:spChg chg="add mod">
          <ac:chgData name="Alfred Smith" userId="3c60a3631c0db8ad" providerId="LiveId" clId="{3443785B-C785-40C0-B4FD-C9238F8E7A89}" dt="2025-03-31T10:34:34.811" v="25"/>
          <ac:spMkLst>
            <pc:docMk/>
            <pc:sldMk cId="680484570" sldId="287"/>
            <ac:spMk id="2" creationId="{17C7E79B-4E34-6039-8A40-F4EF818DD962}"/>
          </ac:spMkLst>
        </pc:spChg>
        <pc:spChg chg="add mod">
          <ac:chgData name="Alfred Smith" userId="3c60a3631c0db8ad" providerId="LiveId" clId="{3443785B-C785-40C0-B4FD-C9238F8E7A89}" dt="2025-03-31T10:34:34.811" v="25"/>
          <ac:spMkLst>
            <pc:docMk/>
            <pc:sldMk cId="680484570" sldId="287"/>
            <ac:spMk id="3" creationId="{D73C059E-F3CF-BD78-EEAC-25EC5094DB1D}"/>
          </ac:spMkLst>
        </pc:spChg>
        <pc:spChg chg="del">
          <ac:chgData name="Alfred Smith" userId="3c60a3631c0db8ad" providerId="LiveId" clId="{3443785B-C785-40C0-B4FD-C9238F8E7A89}" dt="2025-03-31T10:34:34.221" v="24" actId="478"/>
          <ac:spMkLst>
            <pc:docMk/>
            <pc:sldMk cId="680484570" sldId="287"/>
            <ac:spMk id="4" creationId="{9A13E2D8-2F59-44C1-B1D2-79C300C26DD4}"/>
          </ac:spMkLst>
        </pc:spChg>
        <pc:spChg chg="del">
          <ac:chgData name="Alfred Smith" userId="3c60a3631c0db8ad" providerId="LiveId" clId="{3443785B-C785-40C0-B4FD-C9238F8E7A89}" dt="2025-03-31T10:34:34.221" v="24" actId="478"/>
          <ac:spMkLst>
            <pc:docMk/>
            <pc:sldMk cId="680484570" sldId="287"/>
            <ac:spMk id="6" creationId="{416C064E-628E-47C0-A712-DB178FE9901E}"/>
          </ac:spMkLst>
        </pc:spChg>
      </pc:sldChg>
      <pc:sldChg chg="addSp delSp modSp mod">
        <pc:chgData name="Alfred Smith" userId="3c60a3631c0db8ad" providerId="LiveId" clId="{3443785B-C785-40C0-B4FD-C9238F8E7A89}" dt="2025-03-31T10:34:55.971" v="27"/>
        <pc:sldMkLst>
          <pc:docMk/>
          <pc:sldMk cId="3256631608" sldId="295"/>
        </pc:sldMkLst>
        <pc:spChg chg="add mod">
          <ac:chgData name="Alfred Smith" userId="3c60a3631c0db8ad" providerId="LiveId" clId="{3443785B-C785-40C0-B4FD-C9238F8E7A89}" dt="2025-03-31T10:34:55.971" v="27"/>
          <ac:spMkLst>
            <pc:docMk/>
            <pc:sldMk cId="3256631608" sldId="295"/>
            <ac:spMk id="2" creationId="{5FA033E5-30D6-5827-98E1-562A3AA7E598}"/>
          </ac:spMkLst>
        </pc:spChg>
        <pc:spChg chg="add mod">
          <ac:chgData name="Alfred Smith" userId="3c60a3631c0db8ad" providerId="LiveId" clId="{3443785B-C785-40C0-B4FD-C9238F8E7A89}" dt="2025-03-31T10:34:55.971" v="27"/>
          <ac:spMkLst>
            <pc:docMk/>
            <pc:sldMk cId="3256631608" sldId="295"/>
            <ac:spMk id="3" creationId="{500F7028-D281-CE41-8D13-3404E85435B4}"/>
          </ac:spMkLst>
        </pc:spChg>
        <pc:spChg chg="del">
          <ac:chgData name="Alfred Smith" userId="3c60a3631c0db8ad" providerId="LiveId" clId="{3443785B-C785-40C0-B4FD-C9238F8E7A89}" dt="2025-03-31T10:34:55.383" v="26" actId="478"/>
          <ac:spMkLst>
            <pc:docMk/>
            <pc:sldMk cId="3256631608" sldId="295"/>
            <ac:spMk id="4" creationId="{9A13E2D8-2F59-44C1-B1D2-79C300C26DD4}"/>
          </ac:spMkLst>
        </pc:spChg>
        <pc:spChg chg="del">
          <ac:chgData name="Alfred Smith" userId="3c60a3631c0db8ad" providerId="LiveId" clId="{3443785B-C785-40C0-B4FD-C9238F8E7A89}" dt="2025-03-31T10:34:55.383" v="26" actId="478"/>
          <ac:spMkLst>
            <pc:docMk/>
            <pc:sldMk cId="3256631608" sldId="295"/>
            <ac:spMk id="6" creationId="{416C064E-628E-47C0-A712-DB178FE9901E}"/>
          </ac:spMkLst>
        </pc:spChg>
      </pc:sldChg>
      <pc:sldChg chg="addSp delSp modSp mod">
        <pc:chgData name="Alfred Smith" userId="3c60a3631c0db8ad" providerId="LiveId" clId="{3443785B-C785-40C0-B4FD-C9238F8E7A89}" dt="2025-03-31T10:35:08.422" v="29"/>
        <pc:sldMkLst>
          <pc:docMk/>
          <pc:sldMk cId="105009278" sldId="296"/>
        </pc:sldMkLst>
        <pc:spChg chg="add mod">
          <ac:chgData name="Alfred Smith" userId="3c60a3631c0db8ad" providerId="LiveId" clId="{3443785B-C785-40C0-B4FD-C9238F8E7A89}" dt="2025-03-31T10:35:08.422" v="29"/>
          <ac:spMkLst>
            <pc:docMk/>
            <pc:sldMk cId="105009278" sldId="296"/>
            <ac:spMk id="3" creationId="{6CAAF38E-9239-E82A-C905-DBB729E53301}"/>
          </ac:spMkLst>
        </pc:spChg>
        <pc:spChg chg="del">
          <ac:chgData name="Alfred Smith" userId="3c60a3631c0db8ad" providerId="LiveId" clId="{3443785B-C785-40C0-B4FD-C9238F8E7A89}" dt="2025-03-31T10:35:07.899" v="28" actId="478"/>
          <ac:spMkLst>
            <pc:docMk/>
            <pc:sldMk cId="105009278" sldId="296"/>
            <ac:spMk id="4" creationId="{9A13E2D8-2F59-44C1-B1D2-79C300C26DD4}"/>
          </ac:spMkLst>
        </pc:spChg>
        <pc:spChg chg="add mod">
          <ac:chgData name="Alfred Smith" userId="3c60a3631c0db8ad" providerId="LiveId" clId="{3443785B-C785-40C0-B4FD-C9238F8E7A89}" dt="2025-03-31T10:35:08.422" v="29"/>
          <ac:spMkLst>
            <pc:docMk/>
            <pc:sldMk cId="105009278" sldId="296"/>
            <ac:spMk id="5" creationId="{9E435E81-A42A-8942-00AD-FCF9053FA5BF}"/>
          </ac:spMkLst>
        </pc:spChg>
        <pc:spChg chg="del">
          <ac:chgData name="Alfred Smith" userId="3c60a3631c0db8ad" providerId="LiveId" clId="{3443785B-C785-40C0-B4FD-C9238F8E7A89}" dt="2025-03-31T10:35:07.899" v="28" actId="478"/>
          <ac:spMkLst>
            <pc:docMk/>
            <pc:sldMk cId="105009278" sldId="296"/>
            <ac:spMk id="6" creationId="{416C064E-628E-47C0-A712-DB178FE9901E}"/>
          </ac:spMkLst>
        </pc:spChg>
      </pc:sldChg>
      <pc:sldChg chg="addSp delSp modSp mod">
        <pc:chgData name="Alfred Smith" userId="3c60a3631c0db8ad" providerId="LiveId" clId="{3443785B-C785-40C0-B4FD-C9238F8E7A89}" dt="2025-03-31T10:35:19.173" v="31"/>
        <pc:sldMkLst>
          <pc:docMk/>
          <pc:sldMk cId="3327585472" sldId="297"/>
        </pc:sldMkLst>
        <pc:spChg chg="add mod">
          <ac:chgData name="Alfred Smith" userId="3c60a3631c0db8ad" providerId="LiveId" clId="{3443785B-C785-40C0-B4FD-C9238F8E7A89}" dt="2025-03-31T10:35:19.173" v="31"/>
          <ac:spMkLst>
            <pc:docMk/>
            <pc:sldMk cId="3327585472" sldId="297"/>
            <ac:spMk id="3" creationId="{1369274D-AD28-7B3D-A475-A87B1C3A83C4}"/>
          </ac:spMkLst>
        </pc:spChg>
        <pc:spChg chg="del">
          <ac:chgData name="Alfred Smith" userId="3c60a3631c0db8ad" providerId="LiveId" clId="{3443785B-C785-40C0-B4FD-C9238F8E7A89}" dt="2025-03-31T10:35:18.655" v="30" actId="478"/>
          <ac:spMkLst>
            <pc:docMk/>
            <pc:sldMk cId="3327585472" sldId="297"/>
            <ac:spMk id="4" creationId="{9A13E2D8-2F59-44C1-B1D2-79C300C26DD4}"/>
          </ac:spMkLst>
        </pc:spChg>
        <pc:spChg chg="add mod">
          <ac:chgData name="Alfred Smith" userId="3c60a3631c0db8ad" providerId="LiveId" clId="{3443785B-C785-40C0-B4FD-C9238F8E7A89}" dt="2025-03-31T10:35:19.173" v="31"/>
          <ac:spMkLst>
            <pc:docMk/>
            <pc:sldMk cId="3327585472" sldId="297"/>
            <ac:spMk id="5" creationId="{A735B002-6D0F-EC91-7B38-1A97AF232673}"/>
          </ac:spMkLst>
        </pc:spChg>
        <pc:spChg chg="del">
          <ac:chgData name="Alfred Smith" userId="3c60a3631c0db8ad" providerId="LiveId" clId="{3443785B-C785-40C0-B4FD-C9238F8E7A89}" dt="2025-03-31T10:35:18.655" v="30" actId="478"/>
          <ac:spMkLst>
            <pc:docMk/>
            <pc:sldMk cId="3327585472" sldId="297"/>
            <ac:spMk id="6" creationId="{416C064E-628E-47C0-A712-DB178FE9901E}"/>
          </ac:spMkLst>
        </pc:spChg>
      </pc:sldChg>
      <pc:sldChg chg="addSp delSp modSp mod">
        <pc:chgData name="Alfred Smith" userId="3c60a3631c0db8ad" providerId="LiveId" clId="{3443785B-C785-40C0-B4FD-C9238F8E7A89}" dt="2025-03-31T10:35:28.053" v="33"/>
        <pc:sldMkLst>
          <pc:docMk/>
          <pc:sldMk cId="2069662874" sldId="298"/>
        </pc:sldMkLst>
        <pc:spChg chg="add mod">
          <ac:chgData name="Alfred Smith" userId="3c60a3631c0db8ad" providerId="LiveId" clId="{3443785B-C785-40C0-B4FD-C9238F8E7A89}" dt="2025-03-31T10:35:28.053" v="33"/>
          <ac:spMkLst>
            <pc:docMk/>
            <pc:sldMk cId="2069662874" sldId="298"/>
            <ac:spMk id="2" creationId="{C4E70E7C-9528-AE76-8B87-A495DC6952C5}"/>
          </ac:spMkLst>
        </pc:spChg>
        <pc:spChg chg="del">
          <ac:chgData name="Alfred Smith" userId="3c60a3631c0db8ad" providerId="LiveId" clId="{3443785B-C785-40C0-B4FD-C9238F8E7A89}" dt="2025-03-31T10:35:27.550" v="32" actId="478"/>
          <ac:spMkLst>
            <pc:docMk/>
            <pc:sldMk cId="2069662874" sldId="298"/>
            <ac:spMk id="4" creationId="{9A13E2D8-2F59-44C1-B1D2-79C300C26DD4}"/>
          </ac:spMkLst>
        </pc:spChg>
        <pc:spChg chg="add mod">
          <ac:chgData name="Alfred Smith" userId="3c60a3631c0db8ad" providerId="LiveId" clId="{3443785B-C785-40C0-B4FD-C9238F8E7A89}" dt="2025-03-31T10:35:28.053" v="33"/>
          <ac:spMkLst>
            <pc:docMk/>
            <pc:sldMk cId="2069662874" sldId="298"/>
            <ac:spMk id="5" creationId="{FC56AAC5-D3B1-2D62-97CF-F91B80795A00}"/>
          </ac:spMkLst>
        </pc:spChg>
        <pc:spChg chg="del">
          <ac:chgData name="Alfred Smith" userId="3c60a3631c0db8ad" providerId="LiveId" clId="{3443785B-C785-40C0-B4FD-C9238F8E7A89}" dt="2025-03-31T10:35:27.550" v="32" actId="478"/>
          <ac:spMkLst>
            <pc:docMk/>
            <pc:sldMk cId="2069662874" sldId="298"/>
            <ac:spMk id="6" creationId="{416C064E-628E-47C0-A712-DB178FE9901E}"/>
          </ac:spMkLst>
        </pc:spChg>
      </pc:sldChg>
      <pc:sldChg chg="addSp delSp modSp mod">
        <pc:chgData name="Alfred Smith" userId="3c60a3631c0db8ad" providerId="LiveId" clId="{3443785B-C785-40C0-B4FD-C9238F8E7A89}" dt="2025-03-31T10:35:45.520" v="37"/>
        <pc:sldMkLst>
          <pc:docMk/>
          <pc:sldMk cId="3637222115" sldId="299"/>
        </pc:sldMkLst>
        <pc:spChg chg="add mod">
          <ac:chgData name="Alfred Smith" userId="3c60a3631c0db8ad" providerId="LiveId" clId="{3443785B-C785-40C0-B4FD-C9238F8E7A89}" dt="2025-03-31T10:35:45.520" v="37"/>
          <ac:spMkLst>
            <pc:docMk/>
            <pc:sldMk cId="3637222115" sldId="299"/>
            <ac:spMk id="2" creationId="{3CAB30B5-64F3-9C5C-F3D2-1A472DAF68A9}"/>
          </ac:spMkLst>
        </pc:spChg>
        <pc:spChg chg="del">
          <ac:chgData name="Alfred Smith" userId="3c60a3631c0db8ad" providerId="LiveId" clId="{3443785B-C785-40C0-B4FD-C9238F8E7A89}" dt="2025-03-31T10:35:45.017" v="36" actId="478"/>
          <ac:spMkLst>
            <pc:docMk/>
            <pc:sldMk cId="3637222115" sldId="299"/>
            <ac:spMk id="4" creationId="{9A13E2D8-2F59-44C1-B1D2-79C300C26DD4}"/>
          </ac:spMkLst>
        </pc:spChg>
        <pc:spChg chg="add mod">
          <ac:chgData name="Alfred Smith" userId="3c60a3631c0db8ad" providerId="LiveId" clId="{3443785B-C785-40C0-B4FD-C9238F8E7A89}" dt="2025-03-31T10:35:45.520" v="37"/>
          <ac:spMkLst>
            <pc:docMk/>
            <pc:sldMk cId="3637222115" sldId="299"/>
            <ac:spMk id="5" creationId="{BCB05B9E-8F48-8C4C-D54F-67F065012E5A}"/>
          </ac:spMkLst>
        </pc:spChg>
        <pc:spChg chg="del">
          <ac:chgData name="Alfred Smith" userId="3c60a3631c0db8ad" providerId="LiveId" clId="{3443785B-C785-40C0-B4FD-C9238F8E7A89}" dt="2025-03-31T10:35:45.017" v="36" actId="478"/>
          <ac:spMkLst>
            <pc:docMk/>
            <pc:sldMk cId="3637222115" sldId="299"/>
            <ac:spMk id="6" creationId="{416C064E-628E-47C0-A712-DB178FE9901E}"/>
          </ac:spMkLst>
        </pc:spChg>
      </pc:sldChg>
      <pc:sldChg chg="addSp delSp modSp mod">
        <pc:chgData name="Alfred Smith" userId="3c60a3631c0db8ad" providerId="LiveId" clId="{3443785B-C785-40C0-B4FD-C9238F8E7A89}" dt="2025-03-31T10:35:58.396" v="39"/>
        <pc:sldMkLst>
          <pc:docMk/>
          <pc:sldMk cId="2634420608" sldId="300"/>
        </pc:sldMkLst>
        <pc:spChg chg="add mod">
          <ac:chgData name="Alfred Smith" userId="3c60a3631c0db8ad" providerId="LiveId" clId="{3443785B-C785-40C0-B4FD-C9238F8E7A89}" dt="2025-03-31T10:35:58.396" v="39"/>
          <ac:spMkLst>
            <pc:docMk/>
            <pc:sldMk cId="2634420608" sldId="300"/>
            <ac:spMk id="3" creationId="{8E174B6B-F7C5-2E9E-B076-50A12BB84BF0}"/>
          </ac:spMkLst>
        </pc:spChg>
        <pc:spChg chg="del">
          <ac:chgData name="Alfred Smith" userId="3c60a3631c0db8ad" providerId="LiveId" clId="{3443785B-C785-40C0-B4FD-C9238F8E7A89}" dt="2025-03-31T10:35:57.876" v="38" actId="478"/>
          <ac:spMkLst>
            <pc:docMk/>
            <pc:sldMk cId="2634420608" sldId="300"/>
            <ac:spMk id="4" creationId="{9A13E2D8-2F59-44C1-B1D2-79C300C26DD4}"/>
          </ac:spMkLst>
        </pc:spChg>
        <pc:spChg chg="add mod">
          <ac:chgData name="Alfred Smith" userId="3c60a3631c0db8ad" providerId="LiveId" clId="{3443785B-C785-40C0-B4FD-C9238F8E7A89}" dt="2025-03-31T10:35:58.396" v="39"/>
          <ac:spMkLst>
            <pc:docMk/>
            <pc:sldMk cId="2634420608" sldId="300"/>
            <ac:spMk id="5" creationId="{36B51FDA-C5B6-EBEA-67D9-33A9A31C8C93}"/>
          </ac:spMkLst>
        </pc:spChg>
        <pc:spChg chg="del">
          <ac:chgData name="Alfred Smith" userId="3c60a3631c0db8ad" providerId="LiveId" clId="{3443785B-C785-40C0-B4FD-C9238F8E7A89}" dt="2025-03-31T10:35:57.876" v="38" actId="478"/>
          <ac:spMkLst>
            <pc:docMk/>
            <pc:sldMk cId="2634420608" sldId="300"/>
            <ac:spMk id="6" creationId="{416C064E-628E-47C0-A712-DB178FE9901E}"/>
          </ac:spMkLst>
        </pc:spChg>
      </pc:sldChg>
      <pc:sldChg chg="addSp delSp modSp mod">
        <pc:chgData name="Alfred Smith" userId="3c60a3631c0db8ad" providerId="LiveId" clId="{3443785B-C785-40C0-B4FD-C9238F8E7A89}" dt="2025-03-31T10:36:29.582" v="43"/>
        <pc:sldMkLst>
          <pc:docMk/>
          <pc:sldMk cId="1224479082" sldId="302"/>
        </pc:sldMkLst>
        <pc:spChg chg="add mod">
          <ac:chgData name="Alfred Smith" userId="3c60a3631c0db8ad" providerId="LiveId" clId="{3443785B-C785-40C0-B4FD-C9238F8E7A89}" dt="2025-03-31T10:36:29.582" v="43"/>
          <ac:spMkLst>
            <pc:docMk/>
            <pc:sldMk cId="1224479082" sldId="302"/>
            <ac:spMk id="3" creationId="{974A3FDE-3E03-A112-6197-9548EB23C423}"/>
          </ac:spMkLst>
        </pc:spChg>
        <pc:spChg chg="del">
          <ac:chgData name="Alfred Smith" userId="3c60a3631c0db8ad" providerId="LiveId" clId="{3443785B-C785-40C0-B4FD-C9238F8E7A89}" dt="2025-03-31T10:36:29.043" v="42" actId="478"/>
          <ac:spMkLst>
            <pc:docMk/>
            <pc:sldMk cId="1224479082" sldId="302"/>
            <ac:spMk id="4" creationId="{9A13E2D8-2F59-44C1-B1D2-79C300C26DD4}"/>
          </ac:spMkLst>
        </pc:spChg>
        <pc:spChg chg="add mod">
          <ac:chgData name="Alfred Smith" userId="3c60a3631c0db8ad" providerId="LiveId" clId="{3443785B-C785-40C0-B4FD-C9238F8E7A89}" dt="2025-03-31T10:36:29.582" v="43"/>
          <ac:spMkLst>
            <pc:docMk/>
            <pc:sldMk cId="1224479082" sldId="302"/>
            <ac:spMk id="5" creationId="{410DA806-66A9-794E-A14A-CC7F62B96016}"/>
          </ac:spMkLst>
        </pc:spChg>
        <pc:spChg chg="del">
          <ac:chgData name="Alfred Smith" userId="3c60a3631c0db8ad" providerId="LiveId" clId="{3443785B-C785-40C0-B4FD-C9238F8E7A89}" dt="2025-03-31T10:36:29.043" v="42" actId="478"/>
          <ac:spMkLst>
            <pc:docMk/>
            <pc:sldMk cId="1224479082" sldId="302"/>
            <ac:spMk id="6" creationId="{416C064E-628E-47C0-A712-DB178FE9901E}"/>
          </ac:spMkLst>
        </pc:spChg>
      </pc:sldChg>
      <pc:sldChg chg="addSp delSp modSp mod">
        <pc:chgData name="Alfred Smith" userId="3c60a3631c0db8ad" providerId="LiveId" clId="{3443785B-C785-40C0-B4FD-C9238F8E7A89}" dt="2025-03-31T10:36:20.385" v="41"/>
        <pc:sldMkLst>
          <pc:docMk/>
          <pc:sldMk cId="1016245268" sldId="309"/>
        </pc:sldMkLst>
        <pc:spChg chg="add mod">
          <ac:chgData name="Alfred Smith" userId="3c60a3631c0db8ad" providerId="LiveId" clId="{3443785B-C785-40C0-B4FD-C9238F8E7A89}" dt="2025-03-31T10:36:20.385" v="41"/>
          <ac:spMkLst>
            <pc:docMk/>
            <pc:sldMk cId="1016245268" sldId="309"/>
            <ac:spMk id="2" creationId="{90FDD068-60BE-1E48-1A65-79AE68214BCB}"/>
          </ac:spMkLst>
        </pc:spChg>
        <pc:spChg chg="del">
          <ac:chgData name="Alfred Smith" userId="3c60a3631c0db8ad" providerId="LiveId" clId="{3443785B-C785-40C0-B4FD-C9238F8E7A89}" dt="2025-03-31T10:36:19.834" v="40" actId="478"/>
          <ac:spMkLst>
            <pc:docMk/>
            <pc:sldMk cId="1016245268" sldId="309"/>
            <ac:spMk id="4" creationId="{9A13E2D8-2F59-44C1-B1D2-79C300C26DD4}"/>
          </ac:spMkLst>
        </pc:spChg>
        <pc:spChg chg="add mod">
          <ac:chgData name="Alfred Smith" userId="3c60a3631c0db8ad" providerId="LiveId" clId="{3443785B-C785-40C0-B4FD-C9238F8E7A89}" dt="2025-03-31T10:36:20.385" v="41"/>
          <ac:spMkLst>
            <pc:docMk/>
            <pc:sldMk cId="1016245268" sldId="309"/>
            <ac:spMk id="5" creationId="{8D200442-8B92-3663-2F29-C3D2EDFE8E57}"/>
          </ac:spMkLst>
        </pc:spChg>
        <pc:spChg chg="del">
          <ac:chgData name="Alfred Smith" userId="3c60a3631c0db8ad" providerId="LiveId" clId="{3443785B-C785-40C0-B4FD-C9238F8E7A89}" dt="2025-03-31T10:36:19.834" v="40" actId="478"/>
          <ac:spMkLst>
            <pc:docMk/>
            <pc:sldMk cId="1016245268" sldId="309"/>
            <ac:spMk id="6" creationId="{416C064E-628E-47C0-A712-DB178FE9901E}"/>
          </ac:spMkLst>
        </pc:spChg>
      </pc:sldChg>
      <pc:sldChg chg="addSp delSp modSp mod">
        <pc:chgData name="Alfred Smith" userId="3c60a3631c0db8ad" providerId="LiveId" clId="{3443785B-C785-40C0-B4FD-C9238F8E7A89}" dt="2025-03-31T10:36:39.107" v="45"/>
        <pc:sldMkLst>
          <pc:docMk/>
          <pc:sldMk cId="3204346379" sldId="310"/>
        </pc:sldMkLst>
        <pc:spChg chg="add mod">
          <ac:chgData name="Alfred Smith" userId="3c60a3631c0db8ad" providerId="LiveId" clId="{3443785B-C785-40C0-B4FD-C9238F8E7A89}" dt="2025-03-31T10:36:39.107" v="45"/>
          <ac:spMkLst>
            <pc:docMk/>
            <pc:sldMk cId="3204346379" sldId="310"/>
            <ac:spMk id="2" creationId="{E378E5FE-C933-3209-46C8-E81E5E243265}"/>
          </ac:spMkLst>
        </pc:spChg>
        <pc:spChg chg="add mod">
          <ac:chgData name="Alfred Smith" userId="3c60a3631c0db8ad" providerId="LiveId" clId="{3443785B-C785-40C0-B4FD-C9238F8E7A89}" dt="2025-03-31T10:36:39.107" v="45"/>
          <ac:spMkLst>
            <pc:docMk/>
            <pc:sldMk cId="3204346379" sldId="310"/>
            <ac:spMk id="3" creationId="{25272730-624B-6379-3CD1-026C96DF6EFE}"/>
          </ac:spMkLst>
        </pc:spChg>
        <pc:spChg chg="del">
          <ac:chgData name="Alfred Smith" userId="3c60a3631c0db8ad" providerId="LiveId" clId="{3443785B-C785-40C0-B4FD-C9238F8E7A89}" dt="2025-03-31T10:36:38.664" v="44" actId="478"/>
          <ac:spMkLst>
            <pc:docMk/>
            <pc:sldMk cId="3204346379" sldId="310"/>
            <ac:spMk id="4" creationId="{9A13E2D8-2F59-44C1-B1D2-79C300C26DD4}"/>
          </ac:spMkLst>
        </pc:spChg>
        <pc:spChg chg="del">
          <ac:chgData name="Alfred Smith" userId="3c60a3631c0db8ad" providerId="LiveId" clId="{3443785B-C785-40C0-B4FD-C9238F8E7A89}" dt="2025-03-31T10:36:38.664" v="44" actId="478"/>
          <ac:spMkLst>
            <pc:docMk/>
            <pc:sldMk cId="3204346379" sldId="310"/>
            <ac:spMk id="6" creationId="{416C064E-628E-47C0-A712-DB178FE9901E}"/>
          </ac:spMkLst>
        </pc:spChg>
      </pc:sldChg>
      <pc:sldChg chg="addSp delSp modSp mod">
        <pc:chgData name="Alfred Smith" userId="3c60a3631c0db8ad" providerId="LiveId" clId="{3443785B-C785-40C0-B4FD-C9238F8E7A89}" dt="2025-03-31T10:35:36.932" v="35"/>
        <pc:sldMkLst>
          <pc:docMk/>
          <pc:sldMk cId="681263631" sldId="311"/>
        </pc:sldMkLst>
        <pc:spChg chg="add mod">
          <ac:chgData name="Alfred Smith" userId="3c60a3631c0db8ad" providerId="LiveId" clId="{3443785B-C785-40C0-B4FD-C9238F8E7A89}" dt="2025-03-31T10:35:36.932" v="35"/>
          <ac:spMkLst>
            <pc:docMk/>
            <pc:sldMk cId="681263631" sldId="311"/>
            <ac:spMk id="2" creationId="{3450BC88-A060-F578-808D-452F97D9DA5B}"/>
          </ac:spMkLst>
        </pc:spChg>
        <pc:spChg chg="add mod">
          <ac:chgData name="Alfred Smith" userId="3c60a3631c0db8ad" providerId="LiveId" clId="{3443785B-C785-40C0-B4FD-C9238F8E7A89}" dt="2025-03-31T10:35:36.932" v="35"/>
          <ac:spMkLst>
            <pc:docMk/>
            <pc:sldMk cId="681263631" sldId="311"/>
            <ac:spMk id="3" creationId="{3B7E5046-FD71-97CF-F7CF-C9E33B3E346C}"/>
          </ac:spMkLst>
        </pc:spChg>
        <pc:spChg chg="del">
          <ac:chgData name="Alfred Smith" userId="3c60a3631c0db8ad" providerId="LiveId" clId="{3443785B-C785-40C0-B4FD-C9238F8E7A89}" dt="2025-03-31T10:35:36.397" v="34" actId="478"/>
          <ac:spMkLst>
            <pc:docMk/>
            <pc:sldMk cId="681263631" sldId="311"/>
            <ac:spMk id="4" creationId="{9A13E2D8-2F59-44C1-B1D2-79C300C26DD4}"/>
          </ac:spMkLst>
        </pc:spChg>
        <pc:spChg chg="del">
          <ac:chgData name="Alfred Smith" userId="3c60a3631c0db8ad" providerId="LiveId" clId="{3443785B-C785-40C0-B4FD-C9238F8E7A89}" dt="2025-03-31T10:35:36.397" v="34" actId="478"/>
          <ac:spMkLst>
            <pc:docMk/>
            <pc:sldMk cId="681263631" sldId="311"/>
            <ac:spMk id="6" creationId="{416C064E-628E-47C0-A712-DB178FE9901E}"/>
          </ac:spMkLst>
        </pc:spChg>
      </pc:sldChg>
      <pc:sldChg chg="addSp delSp modSp mod">
        <pc:chgData name="Alfred Smith" userId="3c60a3631c0db8ad" providerId="LiveId" clId="{3443785B-C785-40C0-B4FD-C9238F8E7A89}" dt="2025-03-31T10:31:16.327" v="1"/>
        <pc:sldMkLst>
          <pc:docMk/>
          <pc:sldMk cId="1471111456" sldId="312"/>
        </pc:sldMkLst>
        <pc:spChg chg="del">
          <ac:chgData name="Alfred Smith" userId="3c60a3631c0db8ad" providerId="LiveId" clId="{3443785B-C785-40C0-B4FD-C9238F8E7A89}" dt="2025-03-31T10:31:10.916" v="0" actId="478"/>
          <ac:spMkLst>
            <pc:docMk/>
            <pc:sldMk cId="1471111456" sldId="312"/>
            <ac:spMk id="3" creationId="{0A3B8881-9628-40AC-90B2-D40DB5B26EC8}"/>
          </ac:spMkLst>
        </pc:spChg>
        <pc:spChg chg="add mod">
          <ac:chgData name="Alfred Smith" userId="3c60a3631c0db8ad" providerId="LiveId" clId="{3443785B-C785-40C0-B4FD-C9238F8E7A89}" dt="2025-03-31T10:31:16.327" v="1"/>
          <ac:spMkLst>
            <pc:docMk/>
            <pc:sldMk cId="1471111456" sldId="312"/>
            <ac:spMk id="5" creationId="{FD8A20F6-6C37-2EF6-404E-D512FAE525A6}"/>
          </ac:spMkLst>
        </pc:spChg>
      </pc:sldChg>
      <pc:sldChg chg="addSp modSp mod">
        <pc:chgData name="Alfred Smith" userId="3c60a3631c0db8ad" providerId="LiveId" clId="{3443785B-C785-40C0-B4FD-C9238F8E7A89}" dt="2025-03-31T10:32:07.584" v="21" actId="1038"/>
        <pc:sldMkLst>
          <pc:docMk/>
          <pc:sldMk cId="4101921547" sldId="320"/>
        </pc:sldMkLst>
        <pc:spChg chg="add mod">
          <ac:chgData name="Alfred Smith" userId="3c60a3631c0db8ad" providerId="LiveId" clId="{3443785B-C785-40C0-B4FD-C9238F8E7A89}" dt="2025-03-31T10:31:39.870" v="3"/>
          <ac:spMkLst>
            <pc:docMk/>
            <pc:sldMk cId="4101921547" sldId="320"/>
            <ac:spMk id="3" creationId="{E34F4066-303E-19F2-24D0-40FDBCF4B52F}"/>
          </ac:spMkLst>
        </pc:spChg>
        <pc:spChg chg="add mod">
          <ac:chgData name="Alfred Smith" userId="3c60a3631c0db8ad" providerId="LiveId" clId="{3443785B-C785-40C0-B4FD-C9238F8E7A89}" dt="2025-03-31T10:32:07.584" v="21" actId="1038"/>
          <ac:spMkLst>
            <pc:docMk/>
            <pc:sldMk cId="4101921547" sldId="320"/>
            <ac:spMk id="4" creationId="{FEE971A6-25DB-1485-5BCD-ECAC379BF783}"/>
          </ac:spMkLst>
        </pc:spChg>
      </pc:sldChg>
      <pc:sldChg chg="addSp delSp modSp mod">
        <pc:chgData name="Alfred Smith" userId="3c60a3631c0db8ad" providerId="LiveId" clId="{3443785B-C785-40C0-B4FD-C9238F8E7A89}" dt="2025-03-31T10:34:23.056" v="23"/>
        <pc:sldMkLst>
          <pc:docMk/>
          <pc:sldMk cId="3586644267" sldId="321"/>
        </pc:sldMkLst>
        <pc:spChg chg="add mod">
          <ac:chgData name="Alfred Smith" userId="3c60a3631c0db8ad" providerId="LiveId" clId="{3443785B-C785-40C0-B4FD-C9238F8E7A89}" dt="2025-03-31T10:34:23.056" v="23"/>
          <ac:spMkLst>
            <pc:docMk/>
            <pc:sldMk cId="3586644267" sldId="321"/>
            <ac:spMk id="3" creationId="{9765E4EB-D61E-AFD1-41C9-55FE915EFC4B}"/>
          </ac:spMkLst>
        </pc:spChg>
        <pc:spChg chg="del">
          <ac:chgData name="Alfred Smith" userId="3c60a3631c0db8ad" providerId="LiveId" clId="{3443785B-C785-40C0-B4FD-C9238F8E7A89}" dt="2025-03-31T10:34:21.425" v="22" actId="478"/>
          <ac:spMkLst>
            <pc:docMk/>
            <pc:sldMk cId="3586644267" sldId="321"/>
            <ac:spMk id="4" creationId="{9A13E2D8-2F59-44C1-B1D2-79C300C26DD4}"/>
          </ac:spMkLst>
        </pc:spChg>
        <pc:spChg chg="add mod">
          <ac:chgData name="Alfred Smith" userId="3c60a3631c0db8ad" providerId="LiveId" clId="{3443785B-C785-40C0-B4FD-C9238F8E7A89}" dt="2025-03-31T10:34:23.056" v="23"/>
          <ac:spMkLst>
            <pc:docMk/>
            <pc:sldMk cId="3586644267" sldId="321"/>
            <ac:spMk id="5" creationId="{14450AD5-C47E-1184-3ABD-D81264522793}"/>
          </ac:spMkLst>
        </pc:spChg>
        <pc:spChg chg="del">
          <ac:chgData name="Alfred Smith" userId="3c60a3631c0db8ad" providerId="LiveId" clId="{3443785B-C785-40C0-B4FD-C9238F8E7A89}" dt="2025-03-31T10:34:21.425" v="22" actId="478"/>
          <ac:spMkLst>
            <pc:docMk/>
            <pc:sldMk cId="3586644267" sldId="321"/>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2025/03/31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C0BB-68DA-4FA8-8DDE-ED6CB3112EF0}"/>
              </a:ext>
            </a:extLst>
          </p:cNvPr>
          <p:cNvSpPr>
            <a:spLocks noGrp="1"/>
          </p:cNvSpPr>
          <p:nvPr>
            <p:ph type="title"/>
          </p:nvPr>
        </p:nvSpPr>
        <p:spPr/>
        <p:txBody>
          <a:bodyPr/>
          <a:lstStyle/>
          <a:p>
            <a:r>
              <a:rPr lang="en-IN" dirty="0"/>
              <a:t>11-2</a:t>
            </a:r>
          </a:p>
        </p:txBody>
      </p:sp>
      <p:pic>
        <p:nvPicPr>
          <p:cNvPr id="4" name="Audio 3">
            <a:hlinkClick r:id="" action="ppaction://media"/>
            <a:extLst>
              <a:ext uri="{FF2B5EF4-FFF2-40B4-BE49-F238E27FC236}">
                <a16:creationId xmlns:a16="http://schemas.microsoft.com/office/drawing/2014/main" id="{D1475A0D-A0FF-45E6-B076-CF949E318F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FD8A20F6-6C37-2EF6-404E-D512FAE525A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1111456"/>
      </p:ext>
    </p:extLst>
  </p:cSld>
  <p:clrMapOvr>
    <a:masterClrMapping/>
  </p:clrMapOvr>
  <mc:AlternateContent xmlns:mc="http://schemas.openxmlformats.org/markup-compatibility/2006" xmlns:p14="http://schemas.microsoft.com/office/powerpoint/2010/main">
    <mc:Choice Requires="p14">
      <p:transition spd="slow" p14:dur="2000" advTm="3071"/>
    </mc:Choice>
    <mc:Fallback xmlns="">
      <p:transition spd="slow" advTm="3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4F19C7-443A-484E-AF20-EEBEEA192910}"/>
              </a:ext>
            </a:extLst>
          </p:cNvPr>
          <p:cNvPicPr>
            <a:picLocks noChangeAspect="1"/>
          </p:cNvPicPr>
          <p:nvPr/>
        </p:nvPicPr>
        <p:blipFill>
          <a:blip r:embed="rId2"/>
          <a:stretch>
            <a:fillRect/>
          </a:stretch>
        </p:blipFill>
        <p:spPr>
          <a:xfrm>
            <a:off x="-1" y="0"/>
            <a:ext cx="13605387" cy="6858000"/>
          </a:xfrm>
          <a:prstGeom prst="rect">
            <a:avLst/>
          </a:prstGeom>
        </p:spPr>
      </p:pic>
      <p:sp>
        <p:nvSpPr>
          <p:cNvPr id="4" name="TextBox 3">
            <a:extLst>
              <a:ext uri="{FF2B5EF4-FFF2-40B4-BE49-F238E27FC236}">
                <a16:creationId xmlns:a16="http://schemas.microsoft.com/office/drawing/2014/main" id="{452C5B77-20C7-40D5-B3BD-0B15321C2C49}"/>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473343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D8BCC12-385C-4987-9D52-0C57FA293C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CAAF38E-9239-E82A-C905-DBB729E53301}"/>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17Moses sent the 12 men  to check out Canaan….</a:t>
            </a:r>
          </a:p>
          <a:p>
            <a:r>
              <a:rPr lang="en-US" sz="3200" b="0" i="0" dirty="0">
                <a:solidFill>
                  <a:srgbClr val="777A7B"/>
                </a:solidFill>
                <a:effectLst/>
                <a:highlight>
                  <a:srgbClr val="FFFFFF"/>
                </a:highlight>
                <a:latin typeface="Inter"/>
              </a:rPr>
              <a:t>18</a:t>
            </a:r>
            <a:r>
              <a:rPr lang="en-US" sz="3200" b="0" i="0" dirty="0">
                <a:solidFill>
                  <a:srgbClr val="121212"/>
                </a:solidFill>
                <a:effectLst/>
                <a:highlight>
                  <a:srgbClr val="FFFFFF"/>
                </a:highlight>
                <a:latin typeface="Inter"/>
              </a:rPr>
              <a:t>See what the land is like and whether its people are strong or weak, few or many. </a:t>
            </a:r>
            <a:r>
              <a:rPr lang="en-US" sz="3200" b="0" i="0" dirty="0">
                <a:solidFill>
                  <a:srgbClr val="777A7B"/>
                </a:solidFill>
                <a:effectLst/>
                <a:highlight>
                  <a:srgbClr val="FFFFFF"/>
                </a:highlight>
                <a:latin typeface="Inter"/>
              </a:rPr>
              <a:t>19</a:t>
            </a:r>
            <a:r>
              <a:rPr lang="en-US" sz="3200" b="0" i="0" dirty="0">
                <a:solidFill>
                  <a:srgbClr val="121212"/>
                </a:solidFill>
                <a:effectLst/>
                <a:highlight>
                  <a:srgbClr val="FFFFFF"/>
                </a:highlight>
                <a:latin typeface="Inter"/>
              </a:rPr>
              <a:t>Is the land where they live good or bad? Are the cities where they dwell open camps or fortifications?</a:t>
            </a:r>
            <a:endParaRPr lang="en-ZA" sz="3200" dirty="0"/>
          </a:p>
        </p:txBody>
      </p:sp>
      <p:sp>
        <p:nvSpPr>
          <p:cNvPr id="5" name="TextBox 4">
            <a:extLst>
              <a:ext uri="{FF2B5EF4-FFF2-40B4-BE49-F238E27FC236}">
                <a16:creationId xmlns:a16="http://schemas.microsoft.com/office/drawing/2014/main" id="{9E435E81-A42A-8942-00AD-FCF9053FA5BF}"/>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17</a:t>
            </a:r>
            <a:r>
              <a:rPr lang="bo-CN" sz="4000" b="0" i="0" dirty="0">
                <a:solidFill>
                  <a:srgbClr val="121212"/>
                </a:solidFill>
                <a:effectLst/>
                <a:highlight>
                  <a:srgbClr val="FFFFFF"/>
                </a:highlight>
                <a:latin typeface="Inter"/>
              </a:rPr>
              <a:t>མོ་ཤེ་ཡིས་དེ་རྣམས་ཀ་ན་ཨན་ཡུལ་གྱི་མྱུལ་མར་གཏོང་བའི་སྐབས་སུ། དེ་དག་ལ་འདི་ལྟར། ཁྱོད་ཅག་འདི་ནས་ཡར་ནེ་གུབ་ཡུལ་དུ་འགྲོ་བ་དང་། དེ་ནས་ཡར་རི་ཁུལ་དུ་སོང་ཞིག </a:t>
            </a:r>
            <a:r>
              <a:rPr lang="bo-CN" sz="4000" b="0" i="0" dirty="0">
                <a:solidFill>
                  <a:srgbClr val="777A7B"/>
                </a:solidFill>
                <a:effectLst/>
                <a:highlight>
                  <a:srgbClr val="FFFFFF"/>
                </a:highlight>
                <a:latin typeface="Inter"/>
              </a:rPr>
              <a:t>18</a:t>
            </a:r>
            <a:r>
              <a:rPr lang="bo-CN" sz="4000" b="0" i="0" dirty="0">
                <a:solidFill>
                  <a:srgbClr val="121212"/>
                </a:solidFill>
                <a:effectLst/>
                <a:highlight>
                  <a:srgbClr val="FFFFFF"/>
                </a:highlight>
                <a:latin typeface="Inter"/>
              </a:rPr>
              <a:t>ཡུལ་དེ་ཇི་ལྟ་བུ་ཡིན་པ་དང་། དེར་གནས་པའི་མི་རྣམས་ཀྱི་སྟོབས་ཀྱི་ཆེ་ཆུང་། མི་ཡི་མང་ཉུང་། </a:t>
            </a:r>
            <a:r>
              <a:rPr lang="bo-CN" sz="4000" b="0" i="0" dirty="0">
                <a:solidFill>
                  <a:srgbClr val="777A7B"/>
                </a:solidFill>
                <a:effectLst/>
                <a:highlight>
                  <a:srgbClr val="FFFFFF"/>
                </a:highlight>
                <a:latin typeface="Inter"/>
              </a:rPr>
              <a:t>19</a:t>
            </a:r>
            <a:r>
              <a:rPr lang="bo-CN" sz="4000" b="0" i="0" dirty="0">
                <a:solidFill>
                  <a:srgbClr val="121212"/>
                </a:solidFill>
                <a:effectLst/>
                <a:highlight>
                  <a:srgbClr val="FFFFFF"/>
                </a:highlight>
                <a:latin typeface="Inter"/>
              </a:rPr>
              <a:t>དེ་རྣམས་སྡོད་པའི་ཡུལ་ནི་བཟང་ངན་ཅི་ལྟ་བུ་ཡིན་པ། དེ་དག་གནས་པའི་གྲོང་ཁྱེར་རྣམས་སྒར་རམ་བཙན་རྫོང་ཡིན་པ། </a:t>
            </a:r>
            <a:endParaRPr lang="en-ZA" dirty="0"/>
          </a:p>
        </p:txBody>
      </p:sp>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14290"/>
    </mc:Choice>
    <mc:Fallback xmlns="">
      <p:transition spd="slow" advTm="1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B9FEB4-F082-4C07-803D-9DA150F9B48A}"/>
              </a:ext>
            </a:extLst>
          </p:cNvPr>
          <p:cNvPicPr>
            <a:picLocks noChangeAspect="1"/>
          </p:cNvPicPr>
          <p:nvPr/>
        </p:nvPicPr>
        <p:blipFill>
          <a:blip r:embed="rId2"/>
          <a:stretch>
            <a:fillRect/>
          </a:stretch>
        </p:blipFill>
        <p:spPr>
          <a:xfrm>
            <a:off x="-269823" y="-16735"/>
            <a:ext cx="12461823" cy="6874736"/>
          </a:xfrm>
          <a:prstGeom prst="rect">
            <a:avLst/>
          </a:prstGeom>
        </p:spPr>
      </p:pic>
      <p:sp>
        <p:nvSpPr>
          <p:cNvPr id="3" name="TextBox 2">
            <a:extLst>
              <a:ext uri="{FF2B5EF4-FFF2-40B4-BE49-F238E27FC236}">
                <a16:creationId xmlns:a16="http://schemas.microsoft.com/office/drawing/2014/main" id="{4B749F6B-4358-413D-85C8-AAE24C374C7F}"/>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:17-19</a:t>
            </a:r>
            <a:endParaRPr lang="bo-CN" sz="2000" b="1" cap="all" dirty="0">
              <a:solidFill>
                <a:schemeClr val="bg1"/>
              </a:solidFill>
              <a:latin typeface="ArialMT"/>
            </a:endParaRPr>
          </a:p>
        </p:txBody>
      </p:sp>
    </p:spTree>
    <p:extLst>
      <p:ext uri="{BB962C8B-B14F-4D97-AF65-F5344CB8AC3E}">
        <p14:creationId xmlns:p14="http://schemas.microsoft.com/office/powerpoint/2010/main" val="248694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64D277C-A779-4DC9-BCB9-EE4CCC20D6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369274D-AD28-7B3D-A475-A87B1C3A83C4}"/>
              </a:ext>
            </a:extLst>
          </p:cNvPr>
          <p:cNvSpPr txBox="1"/>
          <p:nvPr/>
        </p:nvSpPr>
        <p:spPr>
          <a:xfrm>
            <a:off x="819807" y="599090"/>
            <a:ext cx="5155324" cy="5675585"/>
          </a:xfrm>
          <a:prstGeom prst="rect">
            <a:avLst/>
          </a:prstGeom>
          <a:noFill/>
        </p:spPr>
        <p:txBody>
          <a:bodyPr wrap="square" rtlCol="0">
            <a:noAutofit/>
          </a:bodyPr>
          <a:lstStyle/>
          <a:p>
            <a:pPr algn="l"/>
            <a:r>
              <a:rPr lang="en-US" sz="2800" b="0" i="0" dirty="0">
                <a:solidFill>
                  <a:srgbClr val="777A7B"/>
                </a:solidFill>
                <a:effectLst/>
                <a:highlight>
                  <a:srgbClr val="FFFFFF"/>
                </a:highlight>
                <a:latin typeface="Inter"/>
              </a:rPr>
              <a:t>26</a:t>
            </a:r>
            <a:r>
              <a:rPr lang="en-US" sz="2800" b="0" i="0" dirty="0">
                <a:solidFill>
                  <a:srgbClr val="121212"/>
                </a:solidFill>
                <a:effectLst/>
                <a:highlight>
                  <a:srgbClr val="FFFFFF"/>
                </a:highlight>
                <a:latin typeface="Inter"/>
              </a:rPr>
              <a:t>and they went back to Moses, Aaron, and the whole congregation of Israel in the Wilderness of </a:t>
            </a:r>
            <a:r>
              <a:rPr lang="en-US" sz="2800" b="0" i="0" dirty="0" err="1">
                <a:solidFill>
                  <a:srgbClr val="121212"/>
                </a:solidFill>
                <a:effectLst/>
                <a:highlight>
                  <a:srgbClr val="FFFFFF"/>
                </a:highlight>
                <a:latin typeface="Inter"/>
              </a:rPr>
              <a:t>Paran</a:t>
            </a:r>
            <a:r>
              <a:rPr lang="en-US" sz="2800" b="0" i="0" dirty="0">
                <a:solidFill>
                  <a:srgbClr val="121212"/>
                </a:solidFill>
                <a:effectLst/>
                <a:highlight>
                  <a:srgbClr val="FFFFFF"/>
                </a:highlight>
                <a:latin typeface="Inter"/>
              </a:rPr>
              <a:t> at Kadesh. They brought back a report for the whole congregation and showed them the fruit of the land.</a:t>
            </a:r>
          </a:p>
          <a:p>
            <a:pPr algn="l"/>
            <a:r>
              <a:rPr lang="en-US" sz="2800" b="0" i="0" dirty="0">
                <a:solidFill>
                  <a:srgbClr val="777A7B"/>
                </a:solidFill>
                <a:effectLst/>
                <a:highlight>
                  <a:srgbClr val="FFFFFF"/>
                </a:highlight>
                <a:latin typeface="Inter"/>
              </a:rPr>
              <a:t>27</a:t>
            </a:r>
            <a:r>
              <a:rPr lang="en-US" sz="2800" b="0" i="0" dirty="0">
                <a:solidFill>
                  <a:srgbClr val="121212"/>
                </a:solidFill>
                <a:effectLst/>
                <a:highlight>
                  <a:srgbClr val="FFFFFF"/>
                </a:highlight>
                <a:latin typeface="Inter"/>
              </a:rPr>
              <a:t>And they gave this account to Moses: “We went into the land to which you sent us, and indeed, it is flowing with milk and honey. Here is some of its fruit!</a:t>
            </a:r>
          </a:p>
        </p:txBody>
      </p:sp>
      <p:sp>
        <p:nvSpPr>
          <p:cNvPr id="5" name="TextBox 4">
            <a:extLst>
              <a:ext uri="{FF2B5EF4-FFF2-40B4-BE49-F238E27FC236}">
                <a16:creationId xmlns:a16="http://schemas.microsoft.com/office/drawing/2014/main" id="{A735B002-6D0F-EC91-7B38-1A97AF232673}"/>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26</a:t>
            </a:r>
            <a:r>
              <a:rPr lang="bo-CN" sz="4000" b="0" i="0" dirty="0">
                <a:solidFill>
                  <a:srgbClr val="121212"/>
                </a:solidFill>
                <a:effectLst/>
                <a:highlight>
                  <a:srgbClr val="FFFFFF"/>
                </a:highlight>
                <a:latin typeface="Inter"/>
              </a:rPr>
              <a:t>ཁོ་རྣམས་ཕཱ་རན་དབེན་སྟོང་གི་ཀཱ་དེའེ་ཤཱ་ཡུལ་དུ་མོ་ཤེ་དང་། ཨ་རོན་དང་། ཡེས་ར་ཨེལ་པའི་མི་ཚོགས་ཡོངས་ཀྱི་མདུན་དུ་ཡོང་ནས་དེ་དག་ལ་གནས་ཚུལ་བརྗོད་ཅིང་། ཡང་ཡུལ་དེའི་ཤིང་འབྲས་དེ་རྣམས་ལ་བསྟན། </a:t>
            </a:r>
            <a:r>
              <a:rPr lang="bo-CN" sz="4000" b="0" i="0" dirty="0">
                <a:solidFill>
                  <a:srgbClr val="777A7B"/>
                </a:solidFill>
                <a:effectLst/>
                <a:highlight>
                  <a:srgbClr val="FFFFFF"/>
                </a:highlight>
                <a:latin typeface="Inter"/>
              </a:rPr>
              <a:t>27</a:t>
            </a:r>
            <a:r>
              <a:rPr lang="bo-CN" sz="4000" b="0" i="0" dirty="0">
                <a:solidFill>
                  <a:srgbClr val="121212"/>
                </a:solidFill>
                <a:effectLst/>
                <a:highlight>
                  <a:srgbClr val="FFFFFF"/>
                </a:highlight>
                <a:latin typeface="Inter"/>
              </a:rPr>
              <a:t>དེ་དག་གིས་མོ་ཤེ་ལ་འདི་ལྟར། ངེད་ཅག་ཁྱེད་ཀྱིས་བཏང་བའི་ཡུལ་དེར་ཕྱིན་པ་དང་། དེ་ནི་དངོས་གནས་འོ་མ་དང་སྦྲང་རྩི་བཞུར་བའི་ཡུལ་ཞིག་སྟེ། འདི་ནི་ས་ཆ་དེའི་ཤིང་འབྲས་ཡིན། </a:t>
            </a:r>
            <a:endParaRPr lang="en-ZA" dirty="0"/>
          </a:p>
        </p:txBody>
      </p:sp>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2690"/>
    </mc:Choice>
    <mc:Fallback xmlns="">
      <p:transition spd="slow" advTm="1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7D1B9-A68E-45F6-BD70-CFDF66E58A89}"/>
              </a:ext>
            </a:extLst>
          </p:cNvPr>
          <p:cNvPicPr>
            <a:picLocks noChangeAspect="1"/>
          </p:cNvPicPr>
          <p:nvPr/>
        </p:nvPicPr>
        <p:blipFill>
          <a:blip r:embed="rId2"/>
          <a:stretch>
            <a:fillRect/>
          </a:stretch>
        </p:blipFill>
        <p:spPr>
          <a:xfrm>
            <a:off x="1" y="-845045"/>
            <a:ext cx="14750320" cy="9319422"/>
          </a:xfrm>
          <a:prstGeom prst="rect">
            <a:avLst/>
          </a:prstGeom>
        </p:spPr>
      </p:pic>
      <p:sp>
        <p:nvSpPr>
          <p:cNvPr id="4" name="TextBox 3">
            <a:extLst>
              <a:ext uri="{FF2B5EF4-FFF2-40B4-BE49-F238E27FC236}">
                <a16:creationId xmlns:a16="http://schemas.microsoft.com/office/drawing/2014/main" id="{7E6873CB-7A09-4712-915A-444331683C2A}"/>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:26,27</a:t>
            </a:r>
            <a:endParaRPr lang="bo-CN" sz="2000" b="1" cap="all" dirty="0">
              <a:solidFill>
                <a:schemeClr val="bg1"/>
              </a:solidFill>
              <a:latin typeface="ArialMT"/>
            </a:endParaRPr>
          </a:p>
        </p:txBody>
      </p:sp>
    </p:spTree>
    <p:extLst>
      <p:ext uri="{BB962C8B-B14F-4D97-AF65-F5344CB8AC3E}">
        <p14:creationId xmlns:p14="http://schemas.microsoft.com/office/powerpoint/2010/main" val="1109038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6F7AC66-5123-4BD5-A9F3-0AF6DF4CBE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4E70E7C-9528-AE76-8B87-A495DC6952C5}"/>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28</a:t>
            </a:r>
            <a:r>
              <a:rPr lang="en-US" sz="3600" b="0" i="0" dirty="0">
                <a:solidFill>
                  <a:srgbClr val="121212"/>
                </a:solidFill>
                <a:effectLst/>
                <a:highlight>
                  <a:srgbClr val="FFFFFF"/>
                </a:highlight>
                <a:latin typeface="Inter"/>
              </a:rPr>
              <a:t>Nevertheless, the people living in the land are strong, and the cities are large and fortified. We even saw the descendants of Anak there. </a:t>
            </a:r>
            <a:r>
              <a:rPr lang="en-US" sz="3600" b="0" i="0" dirty="0">
                <a:solidFill>
                  <a:srgbClr val="777A7B"/>
                </a:solidFill>
                <a:effectLst/>
                <a:highlight>
                  <a:srgbClr val="FFFFFF"/>
                </a:highlight>
                <a:latin typeface="Inter"/>
              </a:rPr>
              <a:t>31</a:t>
            </a:r>
            <a:r>
              <a:rPr lang="en-US" sz="3600" b="0" i="0" dirty="0">
                <a:solidFill>
                  <a:srgbClr val="121212"/>
                </a:solidFill>
                <a:effectLst/>
                <a:highlight>
                  <a:srgbClr val="FFFFFF"/>
                </a:highlight>
                <a:latin typeface="Inter"/>
              </a:rPr>
              <a:t>But the men who had gone up with him replied, “We cannot go up against the people, for they are stronger than we are!”</a:t>
            </a:r>
            <a:endParaRPr lang="en-ZA" sz="3600" dirty="0"/>
          </a:p>
        </p:txBody>
      </p:sp>
      <p:sp>
        <p:nvSpPr>
          <p:cNvPr id="5" name="TextBox 4">
            <a:extLst>
              <a:ext uri="{FF2B5EF4-FFF2-40B4-BE49-F238E27FC236}">
                <a16:creationId xmlns:a16="http://schemas.microsoft.com/office/drawing/2014/main" id="{FC56AAC5-D3B1-2D62-97CF-F91B80795A00}"/>
              </a:ext>
            </a:extLst>
          </p:cNvPr>
          <p:cNvSpPr txBox="1"/>
          <p:nvPr/>
        </p:nvSpPr>
        <p:spPr>
          <a:xfrm>
            <a:off x="6443292" y="591207"/>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28</a:t>
            </a:r>
            <a:r>
              <a:rPr lang="bo-CN" sz="4000" b="0" i="0" dirty="0">
                <a:solidFill>
                  <a:srgbClr val="121212"/>
                </a:solidFill>
                <a:effectLst/>
                <a:highlight>
                  <a:srgbClr val="FFFFFF"/>
                </a:highlight>
                <a:latin typeface="Inter"/>
              </a:rPr>
              <a:t>འོན་ཀྱང་ཡུལ་དེར་གནས་པའི་མི་རྣམས་ནི་སྟོབས་ཆེ་བ་དང་། གྲོང་ཁྱེར་དག་ནི་སྲ་ཞིང་བརྟན་ལ་ཤིན་ཏུ་ཆེན་པོ་འདུག ངེད་ཅག་གིས་དེར་ཨ་ནག་གི་བུ་རྒྱུད་རྣམས་ཀྱང་མཐོང་ངོ་། ། </a:t>
            </a:r>
            <a:r>
              <a:rPr lang="bo-CN" sz="4000" b="0" i="0" dirty="0">
                <a:solidFill>
                  <a:srgbClr val="777A7B"/>
                </a:solidFill>
                <a:effectLst/>
                <a:highlight>
                  <a:srgbClr val="FFFFFF"/>
                </a:highlight>
                <a:latin typeface="Inter"/>
              </a:rPr>
              <a:t>31</a:t>
            </a:r>
            <a:r>
              <a:rPr lang="bo-CN" sz="4000" b="0" i="0" dirty="0">
                <a:solidFill>
                  <a:srgbClr val="121212"/>
                </a:solidFill>
                <a:effectLst/>
                <a:highlight>
                  <a:srgbClr val="FFFFFF"/>
                </a:highlight>
                <a:latin typeface="Inter"/>
              </a:rPr>
              <a:t>འོན་ཀྱང་ཁོ་དང་མཉམ་དུ་སོང་བའི་མི་རྣམས་ན་རེ། ཡུལ་དེའི་མི་རྣམས་རང་ཅག་ལས་སྟོབས་ཆེ་བས། རང་ཅག་ཡར་དེ་དག་ལ་རྒོལ་བར་འགྲོ་མི་ནུས་སོ་ཞེས་སྨྲས། </a:t>
            </a:r>
            <a:endParaRPr lang="en-ZA" sz="4000" dirty="0"/>
          </a:p>
        </p:txBody>
      </p:sp>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13523"/>
    </mc:Choice>
    <mc:Fallback xmlns="">
      <p:transition spd="slow" advTm="13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6C5D4-021F-46E5-BF3F-54BF3718007C}"/>
              </a:ext>
            </a:extLst>
          </p:cNvPr>
          <p:cNvPicPr>
            <a:picLocks noChangeAspect="1"/>
          </p:cNvPicPr>
          <p:nvPr/>
        </p:nvPicPr>
        <p:blipFill>
          <a:blip r:embed="rId2"/>
          <a:stretch>
            <a:fillRect/>
          </a:stretch>
        </p:blipFill>
        <p:spPr>
          <a:xfrm>
            <a:off x="-119921" y="3941"/>
            <a:ext cx="12311921" cy="6854059"/>
          </a:xfrm>
          <a:prstGeom prst="rect">
            <a:avLst/>
          </a:prstGeom>
        </p:spPr>
      </p:pic>
      <p:sp>
        <p:nvSpPr>
          <p:cNvPr id="4" name="TextBox 3">
            <a:extLst>
              <a:ext uri="{FF2B5EF4-FFF2-40B4-BE49-F238E27FC236}">
                <a16:creationId xmlns:a16="http://schemas.microsoft.com/office/drawing/2014/main" id="{F11ED73C-C9FD-45BB-B703-8A4AC662ADA2}"/>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:28,31</a:t>
            </a:r>
            <a:endParaRPr lang="bo-CN" sz="2000" b="1" cap="all" dirty="0">
              <a:solidFill>
                <a:schemeClr val="bg1"/>
              </a:solidFill>
              <a:latin typeface="ArialMT"/>
            </a:endParaRPr>
          </a:p>
        </p:txBody>
      </p:sp>
    </p:spTree>
    <p:extLst>
      <p:ext uri="{BB962C8B-B14F-4D97-AF65-F5344CB8AC3E}">
        <p14:creationId xmlns:p14="http://schemas.microsoft.com/office/powerpoint/2010/main" val="134322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86AE3DB-940E-4EAC-82C3-146E93017B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450BC88-A060-F578-808D-452F97D9DA5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Then Caleb quieted the people before Moses and said, “We must go up and take possession of the land, for we can certainly conquer it!”</a:t>
            </a:r>
            <a:endParaRPr lang="en-ZA" sz="4000" dirty="0"/>
          </a:p>
        </p:txBody>
      </p:sp>
      <p:sp>
        <p:nvSpPr>
          <p:cNvPr id="3" name="TextBox 2">
            <a:extLst>
              <a:ext uri="{FF2B5EF4-FFF2-40B4-BE49-F238E27FC236}">
                <a16:creationId xmlns:a16="http://schemas.microsoft.com/office/drawing/2014/main" id="{3B7E5046-FD71-97CF-F7CF-C9E33B3E346C}"/>
              </a:ext>
            </a:extLst>
          </p:cNvPr>
          <p:cNvSpPr txBox="1"/>
          <p:nvPr/>
        </p:nvSpPr>
        <p:spPr>
          <a:xfrm>
            <a:off x="6443292" y="591207"/>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30</a:t>
            </a:r>
            <a:r>
              <a:rPr lang="bo-CN" sz="4000" b="0" i="0" dirty="0">
                <a:solidFill>
                  <a:srgbClr val="121212"/>
                </a:solidFill>
                <a:effectLst/>
                <a:highlight>
                  <a:srgbClr val="FFFFFF"/>
                </a:highlight>
                <a:latin typeface="Inter"/>
              </a:rPr>
              <a:t>དེ་ནས་ཀཱ་ལེབ་ཀྱིས་མོ་ཤེའི་མདུན་དུ་མི་ཚོགས་ལྷོད་འཇགས་སུ་ཕབ་སྟེ་ན་རེ། རང་ཅག་ཡུལ་དེ་ལས་ཏན་ཏན་རྣམ་པར་རྒྱལ་ཐུབ་པས་ཡར་འགྲོ་ལ་ཡུལ་དེ་ལེན་པར་བྱ་ཞེས་སྨྲས། </a:t>
            </a:r>
            <a:endParaRPr lang="en-ZA" sz="4000" dirty="0"/>
          </a:p>
        </p:txBody>
      </p:sp>
    </p:spTree>
    <p:extLst>
      <p:ext uri="{BB962C8B-B14F-4D97-AF65-F5344CB8AC3E}">
        <p14:creationId xmlns:p14="http://schemas.microsoft.com/office/powerpoint/2010/main" val="681263631"/>
      </p:ext>
    </p:extLst>
  </p:cSld>
  <p:clrMapOvr>
    <a:masterClrMapping/>
  </p:clrMapOvr>
  <mc:AlternateContent xmlns:mc="http://schemas.openxmlformats.org/markup-compatibility/2006" xmlns:p14="http://schemas.microsoft.com/office/powerpoint/2010/main">
    <mc:Choice Requires="p14">
      <p:transition spd="slow" p14:dur="2000" advTm="17471"/>
    </mc:Choice>
    <mc:Fallback xmlns="">
      <p:transition spd="slow" advTm="1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8E36F-A9EB-4F58-92C4-507338D19031}"/>
              </a:ext>
            </a:extLst>
          </p:cNvPr>
          <p:cNvPicPr>
            <a:picLocks noChangeAspect="1"/>
          </p:cNvPicPr>
          <p:nvPr/>
        </p:nvPicPr>
        <p:blipFill>
          <a:blip r:embed="rId2"/>
          <a:stretch>
            <a:fillRect/>
          </a:stretch>
        </p:blipFill>
        <p:spPr>
          <a:xfrm>
            <a:off x="0" y="-225778"/>
            <a:ext cx="12192000" cy="7083778"/>
          </a:xfrm>
          <a:prstGeom prst="rect">
            <a:avLst/>
          </a:prstGeom>
        </p:spPr>
      </p:pic>
      <p:sp>
        <p:nvSpPr>
          <p:cNvPr id="4" name="TextBox 3">
            <a:extLst>
              <a:ext uri="{FF2B5EF4-FFF2-40B4-BE49-F238E27FC236}">
                <a16:creationId xmlns:a16="http://schemas.microsoft.com/office/drawing/2014/main" id="{B282CA2C-96B3-4906-90D2-60086EF1F08D}"/>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:30</a:t>
            </a:r>
            <a:endParaRPr lang="bo-CN" sz="2000" b="1" cap="all" dirty="0">
              <a:solidFill>
                <a:schemeClr val="bg1"/>
              </a:solidFill>
              <a:latin typeface="ArialMT"/>
            </a:endParaRPr>
          </a:p>
        </p:txBody>
      </p:sp>
    </p:spTree>
    <p:extLst>
      <p:ext uri="{BB962C8B-B14F-4D97-AF65-F5344CB8AC3E}">
        <p14:creationId xmlns:p14="http://schemas.microsoft.com/office/powerpoint/2010/main" val="2895763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F48C1FF-8F18-48C7-9C2F-0D28F9B925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CAB30B5-64F3-9C5C-F3D2-1A472DAF68A9}"/>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14:2</a:t>
            </a:r>
            <a:r>
              <a:rPr lang="en-US" sz="3200" b="0" i="0" dirty="0">
                <a:solidFill>
                  <a:srgbClr val="121212"/>
                </a:solidFill>
                <a:effectLst/>
                <a:highlight>
                  <a:srgbClr val="FFFFFF"/>
                </a:highlight>
                <a:latin typeface="Inter"/>
              </a:rPr>
              <a:t>All the Israelites grumbled against Moses and Aaron, and the whole congregation said to them, “If only we had died in the land of Egypt, or if only we had died in this wilderness! </a:t>
            </a:r>
            <a:r>
              <a:rPr lang="en-US" sz="3200" b="0" i="0" dirty="0">
                <a:solidFill>
                  <a:srgbClr val="777A7B"/>
                </a:solidFill>
                <a:effectLst/>
                <a:highlight>
                  <a:srgbClr val="FFFFFF"/>
                </a:highlight>
                <a:latin typeface="Inter"/>
              </a:rPr>
              <a:t>3</a:t>
            </a:r>
            <a:r>
              <a:rPr lang="en-US" sz="3200" b="0" i="0" dirty="0">
                <a:solidFill>
                  <a:srgbClr val="121212"/>
                </a:solidFill>
                <a:effectLst/>
                <a:highlight>
                  <a:srgbClr val="FFFFFF"/>
                </a:highlight>
                <a:latin typeface="Inter"/>
              </a:rPr>
              <a:t>Why is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bringing us into this land to fall by the sword? Our wives and children will become plunder. Would it not be better for us to go back to Egypt?”</a:t>
            </a:r>
            <a:endParaRPr lang="en-ZA" sz="3200" dirty="0"/>
          </a:p>
        </p:txBody>
      </p:sp>
      <p:sp>
        <p:nvSpPr>
          <p:cNvPr id="5" name="TextBox 4">
            <a:extLst>
              <a:ext uri="{FF2B5EF4-FFF2-40B4-BE49-F238E27FC236}">
                <a16:creationId xmlns:a16="http://schemas.microsoft.com/office/drawing/2014/main" id="{BCB05B9E-8F48-8C4C-D54F-67F065012E5A}"/>
              </a:ext>
            </a:extLst>
          </p:cNvPr>
          <p:cNvSpPr txBox="1"/>
          <p:nvPr/>
        </p:nvSpPr>
        <p:spPr>
          <a:xfrm>
            <a:off x="6216869" y="599090"/>
            <a:ext cx="5748708" cy="5675586"/>
          </a:xfrm>
          <a:prstGeom prst="rect">
            <a:avLst/>
          </a:prstGeom>
          <a:noFill/>
        </p:spPr>
        <p:txBody>
          <a:bodyPr wrap="square" rtlCol="0">
            <a:noAutofit/>
          </a:bodyPr>
          <a:lstStyle/>
          <a:p>
            <a:r>
              <a:rPr lang="en-IN" sz="4000" b="0" i="0" dirty="0">
                <a:solidFill>
                  <a:srgbClr val="777A7B"/>
                </a:solidFill>
                <a:effectLst/>
                <a:highlight>
                  <a:srgbClr val="FFFFFF"/>
                </a:highlight>
                <a:latin typeface="Inter"/>
              </a:rPr>
              <a:t>14:</a:t>
            </a:r>
            <a:r>
              <a:rPr lang="bo-CN" sz="4000" b="0" i="0" dirty="0">
                <a:solidFill>
                  <a:srgbClr val="777A7B"/>
                </a:solidFill>
                <a:effectLst/>
                <a:highlight>
                  <a:srgbClr val="FFFFFF"/>
                </a:highlight>
                <a:latin typeface="Inter"/>
              </a:rPr>
              <a:t>2</a:t>
            </a:r>
            <a:r>
              <a:rPr lang="bo-CN" sz="4000" b="0" i="0" dirty="0">
                <a:solidFill>
                  <a:srgbClr val="121212"/>
                </a:solidFill>
                <a:effectLst/>
                <a:highlight>
                  <a:srgbClr val="FFFFFF"/>
                </a:highlight>
                <a:latin typeface="Inter"/>
              </a:rPr>
              <a:t>ཡེས་ར་ཨེལ་པ་ཐམས་ཅད་ཀྱིས་མོ་ཤེ་དང་ཨ་རོན་གཉིས་ལ་འཁང་ར་བྱས་ཤིང་། མི་ཚོགས་ཀུན་གྱིས་ཁོ་གཉིས་ལ་འདི་ལྟར། ཀྱེ་མ། ང་ཚོ་སྔ་མོ་ནས་ཨེ་ཅིབ་ཡུལ་ནས་ཤི་བའམ། ཡང་ན་དབེན་སྟོང་འདི་ནས་ཤི་ན་ལེགས། </a:t>
            </a:r>
            <a:r>
              <a:rPr lang="bo-CN" sz="4000" b="0" i="0" dirty="0">
                <a:solidFill>
                  <a:srgbClr val="777A7B"/>
                </a:solidFill>
                <a:effectLst/>
                <a:highlight>
                  <a:srgbClr val="FFFFFF"/>
                </a:highlight>
                <a:latin typeface="Inter"/>
              </a:rPr>
              <a:t>3</a:t>
            </a:r>
            <a:r>
              <a:rPr lang="bo-CN" sz="4000" b="0" i="0" dirty="0">
                <a:solidFill>
                  <a:srgbClr val="121212"/>
                </a:solidFill>
                <a:effectLst/>
                <a:highlight>
                  <a:srgbClr val="FFFFFF"/>
                </a:highlight>
                <a:latin typeface="Inter"/>
              </a:rPr>
              <a:t>དཀོན་མཆོག་ཡ་ཝཱེས་ཅིའི་ཕྱིར་ང་ཚོ་ཡུལ་འདིར་ཁྲིད་པ་ཡིན་ནམ། རལ་གྲིའི་ཁ་ནས་འགྱེལ་བའི་ཕྱིར་ཡུལ་འདི་ལ་ཁྲིད་པ་ཡིན་ནམ། ང་ཚོའི་ཆུང་མ་དང་ཕྲུ་གུ་རྣམས་ལ་འཕྲོག་བཅོམ་ཐེབས་པར་འགྱུར། ང་ཚོ་ཕྱིར་ཨེ་ཅིབ་ཡུལ་དུ་སོང་ན་དེ་ལས་བཟང་བ་མིན་ནམ་ཞེས་སྨྲས་ཤིང་། </a:t>
            </a:r>
            <a:endParaRPr lang="en-ZA" dirty="0"/>
          </a:p>
        </p:txBody>
      </p:sp>
    </p:spTree>
    <p:extLst>
      <p:ext uri="{BB962C8B-B14F-4D97-AF65-F5344CB8AC3E}">
        <p14:creationId xmlns:p14="http://schemas.microsoft.com/office/powerpoint/2010/main" val="3637222115"/>
      </p:ext>
    </p:extLst>
  </p:cSld>
  <p:clrMapOvr>
    <a:masterClrMapping/>
  </p:clrMapOvr>
  <mc:AlternateContent xmlns:mc="http://schemas.openxmlformats.org/markup-compatibility/2006" xmlns:p14="http://schemas.microsoft.com/office/powerpoint/2010/main">
    <mc:Choice Requires="p14">
      <p:transition spd="slow" p14:dur="2000" advTm="16463"/>
    </mc:Choice>
    <mc:Fallback xmlns="">
      <p:transition spd="slow" advTm="1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7D9E8-F194-4EC9-AC27-7D5A6C86740D}"/>
              </a:ext>
            </a:extLst>
          </p:cNvPr>
          <p:cNvPicPr>
            <a:picLocks noChangeAspect="1"/>
          </p:cNvPicPr>
          <p:nvPr/>
        </p:nvPicPr>
        <p:blipFill>
          <a:blip r:embed="rId2"/>
          <a:stretch>
            <a:fillRect/>
          </a:stretch>
        </p:blipFill>
        <p:spPr>
          <a:xfrm>
            <a:off x="-1056228" y="1"/>
            <a:ext cx="13248228" cy="6858000"/>
          </a:xfrm>
          <a:prstGeom prst="rect">
            <a:avLst/>
          </a:prstGeom>
        </p:spPr>
      </p:pic>
      <p:sp>
        <p:nvSpPr>
          <p:cNvPr id="4" name="TextBox 3">
            <a:extLst>
              <a:ext uri="{FF2B5EF4-FFF2-40B4-BE49-F238E27FC236}">
                <a16:creationId xmlns:a16="http://schemas.microsoft.com/office/drawing/2014/main" id="{F94DF673-8043-48D7-8150-6BB9017B6E3A}"/>
              </a:ext>
            </a:extLst>
          </p:cNvPr>
          <p:cNvSpPr txBox="1"/>
          <p:nvPr/>
        </p:nvSpPr>
        <p:spPr>
          <a:xfrm>
            <a:off x="0" y="0"/>
            <a:ext cx="5748708" cy="5675586"/>
          </a:xfrm>
          <a:prstGeom prst="rect">
            <a:avLst/>
          </a:prstGeom>
          <a:noFill/>
        </p:spPr>
        <p:txBody>
          <a:bodyPr wrap="square" rtlCol="0">
            <a:noAutofit/>
          </a:bodyPr>
          <a:lstStyle/>
          <a:p>
            <a:r>
              <a:rPr lang="bo-CN" sz="7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10</a:t>
            </a:r>
            <a:r>
              <a:rPr lang="en-IN" sz="7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7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a:t>
            </a:r>
          </a:p>
          <a:p>
            <a:r>
              <a:rPr lang="bo-CN" sz="72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མི་མང་ཚོས་རྙོག་</a:t>
            </a:r>
            <a:endParaRPr lang="en-IN" sz="72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72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གཏམ་བཤད་པ།</a:t>
            </a:r>
          </a:p>
        </p:txBody>
      </p:sp>
    </p:spTree>
    <p:extLst>
      <p:ext uri="{BB962C8B-B14F-4D97-AF65-F5344CB8AC3E}">
        <p14:creationId xmlns:p14="http://schemas.microsoft.com/office/powerpoint/2010/main" val="4257756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8BEA77-E46D-438E-8172-3F5C6FB32D83}"/>
              </a:ext>
            </a:extLst>
          </p:cNvPr>
          <p:cNvPicPr>
            <a:picLocks noChangeAspect="1"/>
          </p:cNvPicPr>
          <p:nvPr/>
        </p:nvPicPr>
        <p:blipFill>
          <a:blip r:embed="rId2"/>
          <a:stretch>
            <a:fillRect/>
          </a:stretch>
        </p:blipFill>
        <p:spPr>
          <a:xfrm>
            <a:off x="0" y="-198463"/>
            <a:ext cx="12192000" cy="7056463"/>
          </a:xfrm>
          <a:prstGeom prst="rect">
            <a:avLst/>
          </a:prstGeom>
        </p:spPr>
      </p:pic>
      <p:sp>
        <p:nvSpPr>
          <p:cNvPr id="4" name="TextBox 3">
            <a:extLst>
              <a:ext uri="{FF2B5EF4-FFF2-40B4-BE49-F238E27FC236}">
                <a16:creationId xmlns:a16="http://schemas.microsoft.com/office/drawing/2014/main" id="{4008C1CE-4D4C-4C49-A7CF-23CD3C34A0FC}"/>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dirty="0">
                <a:solidFill>
                  <a:schemeClr val="bg1"/>
                </a:solidFill>
                <a:latin typeface="ArialMT"/>
              </a:rPr>
              <a:t>:2,3</a:t>
            </a:r>
            <a:endParaRPr lang="bo-CN" sz="2000" b="1" cap="all" dirty="0">
              <a:solidFill>
                <a:schemeClr val="bg1"/>
              </a:solidFill>
              <a:latin typeface="ArialMT"/>
            </a:endParaRPr>
          </a:p>
        </p:txBody>
      </p:sp>
    </p:spTree>
    <p:extLst>
      <p:ext uri="{BB962C8B-B14F-4D97-AF65-F5344CB8AC3E}">
        <p14:creationId xmlns:p14="http://schemas.microsoft.com/office/powerpoint/2010/main" val="2186765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6E5FE38-717B-417E-B0B6-2E5E1367C6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E174B6B-F7C5-2E9E-B076-50A12BB84BF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So they said to one another, “Let us appoint a leader and return to Egypt.”</a:t>
            </a:r>
            <a:endParaRPr lang="en-ZA" dirty="0"/>
          </a:p>
        </p:txBody>
      </p:sp>
      <p:sp>
        <p:nvSpPr>
          <p:cNvPr id="5" name="TextBox 4">
            <a:extLst>
              <a:ext uri="{FF2B5EF4-FFF2-40B4-BE49-F238E27FC236}">
                <a16:creationId xmlns:a16="http://schemas.microsoft.com/office/drawing/2014/main" id="{36B51FDA-C5B6-EBEA-67D9-33A9A31C8C93}"/>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དེ་དག་གིས་ཕན་ཚུན་ལ། རང་ཅག་གིས་འགོ་དཔོན་གཞན་ཞིག་བསྐོས་ནས་ཨེ་ཅིབ་ཡུལ་དུ་ཕྱིར་ལོག་པར་བྱའོ་ཞེས་སྨྲས་སོ། །</a:t>
            </a:r>
            <a:endParaRPr lang="en-ZA" dirty="0"/>
          </a:p>
        </p:txBody>
      </p:sp>
    </p:spTree>
    <p:extLst>
      <p:ext uri="{BB962C8B-B14F-4D97-AF65-F5344CB8AC3E}">
        <p14:creationId xmlns:p14="http://schemas.microsoft.com/office/powerpoint/2010/main" val="2634420608"/>
      </p:ext>
    </p:extLst>
  </p:cSld>
  <p:clrMapOvr>
    <a:masterClrMapping/>
  </p:clrMapOvr>
  <mc:AlternateContent xmlns:mc="http://schemas.openxmlformats.org/markup-compatibility/2006" xmlns:p14="http://schemas.microsoft.com/office/powerpoint/2010/main">
    <mc:Choice Requires="p14">
      <p:transition spd="slow" p14:dur="2000" advTm="7566"/>
    </mc:Choice>
    <mc:Fallback xmlns="">
      <p:transition spd="slow" advTm="7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0906F-9049-4ED6-B0DB-01AFBAC85DB6}"/>
              </a:ext>
            </a:extLst>
          </p:cNvPr>
          <p:cNvPicPr>
            <a:picLocks noChangeAspect="1"/>
          </p:cNvPicPr>
          <p:nvPr/>
        </p:nvPicPr>
        <p:blipFill>
          <a:blip r:embed="rId2"/>
          <a:stretch>
            <a:fillRect/>
          </a:stretch>
        </p:blipFill>
        <p:spPr>
          <a:xfrm>
            <a:off x="0" y="0"/>
            <a:ext cx="12545122" cy="6858000"/>
          </a:xfrm>
          <a:prstGeom prst="rect">
            <a:avLst/>
          </a:prstGeom>
        </p:spPr>
      </p:pic>
      <p:sp>
        <p:nvSpPr>
          <p:cNvPr id="4" name="TextBox 3">
            <a:extLst>
              <a:ext uri="{FF2B5EF4-FFF2-40B4-BE49-F238E27FC236}">
                <a16:creationId xmlns:a16="http://schemas.microsoft.com/office/drawing/2014/main" id="{614AD79F-7508-4D2A-8E76-5C24205DBA56}"/>
              </a:ext>
            </a:extLst>
          </p:cNvPr>
          <p:cNvSpPr txBox="1"/>
          <p:nvPr/>
        </p:nvSpPr>
        <p:spPr>
          <a:xfrm>
            <a:off x="2854037"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dirty="0">
                <a:solidFill>
                  <a:schemeClr val="bg1"/>
                </a:solidFill>
                <a:latin typeface="ArialMT"/>
              </a:rPr>
              <a:t>:4</a:t>
            </a:r>
            <a:endParaRPr lang="bo-CN" sz="2000" b="1" cap="all" dirty="0">
              <a:solidFill>
                <a:schemeClr val="bg1"/>
              </a:solidFill>
              <a:latin typeface="ArialMT"/>
            </a:endParaRPr>
          </a:p>
        </p:txBody>
      </p:sp>
    </p:spTree>
    <p:extLst>
      <p:ext uri="{BB962C8B-B14F-4D97-AF65-F5344CB8AC3E}">
        <p14:creationId xmlns:p14="http://schemas.microsoft.com/office/powerpoint/2010/main" val="2707083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t>The Lord was angry with the people, but when Moses begged God, he forgave them. Then He said: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14" name="Audio 13">
            <a:hlinkClick r:id="" action="ppaction://media"/>
            <a:extLst>
              <a:ext uri="{FF2B5EF4-FFF2-40B4-BE49-F238E27FC236}">
                <a16:creationId xmlns:a16="http://schemas.microsoft.com/office/drawing/2014/main" id="{B0EE659D-31A5-46D7-A71A-4BEF992DD1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3854633"/>
      </p:ext>
    </p:extLst>
  </p:cSld>
  <p:clrMapOvr>
    <a:masterClrMapping/>
  </p:clrMapOvr>
  <mc:AlternateContent xmlns:mc="http://schemas.openxmlformats.org/markup-compatibility/2006" xmlns:p14="http://schemas.microsoft.com/office/powerpoint/2010/main">
    <mc:Choice Requires="p14">
      <p:transition spd="slow" p14:dur="2000" advTm="11875"/>
    </mc:Choice>
    <mc:Fallback xmlns="">
      <p:transition spd="slow" advTm="1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F12D0-AECE-405D-86B4-4708C01D9038}"/>
              </a:ext>
            </a:extLst>
          </p:cNvPr>
          <p:cNvPicPr>
            <a:picLocks noChangeAspect="1"/>
          </p:cNvPicPr>
          <p:nvPr/>
        </p:nvPicPr>
        <p:blipFill>
          <a:blip r:embed="rId2"/>
          <a:stretch>
            <a:fillRect/>
          </a:stretch>
        </p:blipFill>
        <p:spPr>
          <a:xfrm>
            <a:off x="-1878169" y="0"/>
            <a:ext cx="14070169" cy="6858000"/>
          </a:xfrm>
          <a:prstGeom prst="rect">
            <a:avLst/>
          </a:prstGeom>
        </p:spPr>
      </p:pic>
    </p:spTree>
    <p:extLst>
      <p:ext uri="{BB962C8B-B14F-4D97-AF65-F5344CB8AC3E}">
        <p14:creationId xmlns:p14="http://schemas.microsoft.com/office/powerpoint/2010/main" val="325026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EDBE3CF-92D0-4F6E-A8F4-72043D5D23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0FDD068-60BE-1E48-1A65-79AE68214BCB}"/>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22</a:t>
            </a:r>
            <a:r>
              <a:rPr lang="en-US" sz="3200" b="0" i="0" dirty="0">
                <a:solidFill>
                  <a:srgbClr val="121212"/>
                </a:solidFill>
                <a:effectLst/>
                <a:highlight>
                  <a:srgbClr val="FFFFFF"/>
                </a:highlight>
                <a:latin typeface="Inter"/>
              </a:rPr>
              <a:t>not one of the men who have seen My glory and the signs I performed in Egypt and in the wilderness—yet have tested Me and disobeyed Me these ten times</a:t>
            </a:r>
            <a:endParaRPr lang="en-ZA" sz="3200" dirty="0"/>
          </a:p>
        </p:txBody>
      </p:sp>
      <p:sp>
        <p:nvSpPr>
          <p:cNvPr id="5" name="TextBox 4">
            <a:extLst>
              <a:ext uri="{FF2B5EF4-FFF2-40B4-BE49-F238E27FC236}">
                <a16:creationId xmlns:a16="http://schemas.microsoft.com/office/drawing/2014/main" id="{8D200442-8B92-3663-2F29-C3D2EDFE8E57}"/>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22</a:t>
            </a:r>
            <a:r>
              <a:rPr lang="bo-CN" sz="4400" b="0" i="0" dirty="0">
                <a:solidFill>
                  <a:srgbClr val="121212"/>
                </a:solidFill>
                <a:effectLst/>
                <a:highlight>
                  <a:srgbClr val="FFFFFF"/>
                </a:highlight>
                <a:latin typeface="Inter"/>
              </a:rPr>
              <a:t>མི་འདི་ཐམས་ཅད་ཀྱིས་བདག་གི་གཟི་བརྗིད་དང་བདག་གིས་ཨེ་ཅིབ་ཡུལ་དང་དབེན་སྟོང་དུ་བསྟན་པའི་གྲུབ་རྟགས་རྣམས་མཐོང་ན་ཡང་། ལན་བཅུར་བདག་ལ་ཚོད་བགམ་བྱས་ཤིང་བདག་གི་གཏམ་ལ་མ་མཉན། </a:t>
            </a:r>
            <a:endParaRPr lang="en-ZA" dirty="0"/>
          </a:p>
        </p:txBody>
      </p:sp>
    </p:spTree>
    <p:extLst>
      <p:ext uri="{BB962C8B-B14F-4D97-AF65-F5344CB8AC3E}">
        <p14:creationId xmlns:p14="http://schemas.microsoft.com/office/powerpoint/2010/main" val="1016245268"/>
      </p:ext>
    </p:extLst>
  </p:cSld>
  <p:clrMapOvr>
    <a:masterClrMapping/>
  </p:clrMapOvr>
  <mc:AlternateContent xmlns:mc="http://schemas.openxmlformats.org/markup-compatibility/2006" xmlns:p14="http://schemas.microsoft.com/office/powerpoint/2010/main">
    <mc:Choice Requires="p14">
      <p:transition spd="slow" p14:dur="2000" advTm="23206"/>
    </mc:Choice>
    <mc:Fallback xmlns="">
      <p:transition spd="slow" advTm="2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ADC37-9226-438E-8A7B-53B25728983A}"/>
              </a:ext>
            </a:extLst>
          </p:cNvPr>
          <p:cNvPicPr>
            <a:picLocks noChangeAspect="1"/>
          </p:cNvPicPr>
          <p:nvPr/>
        </p:nvPicPr>
        <p:blipFill>
          <a:blip r:embed="rId2"/>
          <a:stretch>
            <a:fillRect/>
          </a:stretch>
        </p:blipFill>
        <p:spPr>
          <a:xfrm>
            <a:off x="0" y="0"/>
            <a:ext cx="12192000" cy="7130143"/>
          </a:xfrm>
          <a:prstGeom prst="rect">
            <a:avLst/>
          </a:prstGeom>
        </p:spPr>
      </p:pic>
      <p:sp>
        <p:nvSpPr>
          <p:cNvPr id="4" name="TextBox 3">
            <a:extLst>
              <a:ext uri="{FF2B5EF4-FFF2-40B4-BE49-F238E27FC236}">
                <a16:creationId xmlns:a16="http://schemas.microsoft.com/office/drawing/2014/main" id="{B685B713-DD89-4765-82D1-4A9446139D65}"/>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dirty="0">
                <a:solidFill>
                  <a:schemeClr val="bg1"/>
                </a:solidFill>
                <a:latin typeface="ArialMT"/>
              </a:rPr>
              <a:t>:22</a:t>
            </a:r>
            <a:endParaRPr lang="bo-CN" sz="2000" b="1" cap="all" dirty="0">
              <a:solidFill>
                <a:schemeClr val="bg1"/>
              </a:solidFill>
              <a:latin typeface="ArialMT"/>
            </a:endParaRPr>
          </a:p>
        </p:txBody>
      </p:sp>
    </p:spTree>
    <p:extLst>
      <p:ext uri="{BB962C8B-B14F-4D97-AF65-F5344CB8AC3E}">
        <p14:creationId xmlns:p14="http://schemas.microsoft.com/office/powerpoint/2010/main" val="3252783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8749C7C-6E7E-4D51-A5A9-97864CDD2B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74A3FDE-3E03-A112-6197-9548EB23C423}"/>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777A7B"/>
                </a:solidFill>
                <a:effectLst/>
                <a:highlight>
                  <a:srgbClr val="FFFFFF"/>
                </a:highlight>
                <a:latin typeface="Inter"/>
              </a:rPr>
              <a:t>29</a:t>
            </a:r>
            <a:r>
              <a:rPr lang="en-US" sz="2800" b="0" i="0" dirty="0">
                <a:solidFill>
                  <a:srgbClr val="121212"/>
                </a:solidFill>
                <a:effectLst/>
                <a:highlight>
                  <a:srgbClr val="FFFFFF"/>
                </a:highlight>
                <a:latin typeface="Inter"/>
              </a:rPr>
              <a:t>Your bodies will fall in this wilderness—all who were numbered in the census, everyone twenty years of age or older—because you have grumbled against Me.</a:t>
            </a:r>
            <a:r>
              <a:rPr lang="en-US" sz="2800" dirty="0">
                <a:solidFill>
                  <a:srgbClr val="121212"/>
                </a:solidFill>
                <a:latin typeface="ArialMT"/>
              </a:rPr>
              <a:t>31</a:t>
            </a:r>
            <a:r>
              <a:rPr lang="en-US" sz="2800" b="0" i="0" dirty="0">
                <a:solidFill>
                  <a:srgbClr val="121212"/>
                </a:solidFill>
                <a:effectLst/>
                <a:highlight>
                  <a:srgbClr val="FFFFFF"/>
                </a:highlight>
                <a:latin typeface="Inter"/>
              </a:rPr>
              <a:t>But I will bring your children, whom you said would become plunder, into the land you have rejected—and they will enjoy it.  </a:t>
            </a:r>
            <a:r>
              <a:rPr lang="en-US" sz="2800" b="0" i="0" dirty="0">
                <a:solidFill>
                  <a:srgbClr val="121212"/>
                </a:solidFill>
                <a:effectLst/>
                <a:latin typeface="ArialMT"/>
              </a:rPr>
              <a:t>(only Joshua and Caleb will enter the land because they trust me)</a:t>
            </a:r>
            <a:endParaRPr lang="en-ZA" sz="2800" dirty="0"/>
          </a:p>
        </p:txBody>
      </p:sp>
      <p:sp>
        <p:nvSpPr>
          <p:cNvPr id="5" name="TextBox 4">
            <a:extLst>
              <a:ext uri="{FF2B5EF4-FFF2-40B4-BE49-F238E27FC236}">
                <a16:creationId xmlns:a16="http://schemas.microsoft.com/office/drawing/2014/main" id="{410DA806-66A9-794E-A14A-CC7F62B96016}"/>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29</a:t>
            </a:r>
            <a:r>
              <a:rPr lang="bo-CN" sz="4000" b="0" i="0" dirty="0">
                <a:solidFill>
                  <a:srgbClr val="121212"/>
                </a:solidFill>
                <a:effectLst/>
                <a:highlight>
                  <a:srgbClr val="FFFFFF"/>
                </a:highlight>
                <a:latin typeface="Inter"/>
              </a:rPr>
              <a:t>ཁྱོད་ཅག་གི་བེམ་པོ་རྣམས་དབེན་སྟོང་འདི་རུ་འགྱེལ་ངེས་ཤིང་། ཁྱོད་ཅག་གི་ཁྲོད་དུ་རྩིས་བླངས་ཟིན་པ་སྟེ། ཁྱོད་རྣམས་ཀྱི་གྲངས་ཀ་བཞིན་ལོ་ཉི་ཤུ་ཅན་དང་དེའི་ཡན་གྱི་བདག་ལ་འཁང་ར་བྱས་མྱོང་པ་ཐམས་ཅད་ནི། </a:t>
            </a:r>
            <a:r>
              <a:rPr lang="bo-CN" sz="4000" b="0" i="0" dirty="0">
                <a:solidFill>
                  <a:srgbClr val="121212"/>
                </a:solidFill>
                <a:effectLst/>
                <a:latin typeface="ArialMT"/>
              </a:rPr>
              <a:t> </a:t>
            </a:r>
            <a:r>
              <a:rPr lang="bo-CN" sz="4000" b="0" i="0" dirty="0">
                <a:solidFill>
                  <a:srgbClr val="777A7B"/>
                </a:solidFill>
                <a:effectLst/>
                <a:highlight>
                  <a:srgbClr val="FFFFFF"/>
                </a:highlight>
                <a:latin typeface="Inter"/>
              </a:rPr>
              <a:t>31</a:t>
            </a:r>
            <a:r>
              <a:rPr lang="bo-CN" sz="4000" b="0" i="0" dirty="0">
                <a:solidFill>
                  <a:srgbClr val="121212"/>
                </a:solidFill>
                <a:effectLst/>
                <a:highlight>
                  <a:srgbClr val="FFFFFF"/>
                </a:highlight>
                <a:latin typeface="Inter"/>
              </a:rPr>
              <a:t>འོན་ཀྱང་ཁྱོད་ཅག་གི་བྱིས་པ་རྣམས་ཏེ། ཁྱོད་རྣམས་ཀྱིས་འཕྲོག་བཅོམ་ཐེབས་པར་འགྱུར་ཞེས་སྨྲས་པ་དེ་དག་བདག་གིས་ཡུལ་དེར་འཁྲིད་རྒྱུ་ཡིན་པ་དང་། ཁྱོད་རྣམས་ཀྱིས་སྤངས་པའི་ཡུལ་དེ་ཁོ་ཚོར་འཐོབ་པར་འགྱུར། </a:t>
            </a:r>
            <a:endParaRPr lang="en-ZA" sz="4000" dirty="0"/>
          </a:p>
        </p:txBody>
      </p:sp>
    </p:spTree>
    <p:extLst>
      <p:ext uri="{BB962C8B-B14F-4D97-AF65-F5344CB8AC3E}">
        <p14:creationId xmlns:p14="http://schemas.microsoft.com/office/powerpoint/2010/main" val="1224479082"/>
      </p:ext>
    </p:extLst>
  </p:cSld>
  <p:clrMapOvr>
    <a:masterClrMapping/>
  </p:clrMapOvr>
  <mc:AlternateContent xmlns:mc="http://schemas.openxmlformats.org/markup-compatibility/2006" xmlns:p14="http://schemas.microsoft.com/office/powerpoint/2010/main">
    <mc:Choice Requires="p14">
      <p:transition spd="slow" p14:dur="2000" advTm="16267"/>
    </mc:Choice>
    <mc:Fallback xmlns="">
      <p:transition spd="slow" advTm="16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9B69F-D7A3-4170-A7EF-E8F59D407726}"/>
              </a:ext>
            </a:extLst>
          </p:cNvPr>
          <p:cNvPicPr>
            <a:picLocks noChangeAspect="1"/>
          </p:cNvPicPr>
          <p:nvPr/>
        </p:nvPicPr>
        <p:blipFill>
          <a:blip r:embed="rId2"/>
          <a:stretch>
            <a:fillRect/>
          </a:stretch>
        </p:blipFill>
        <p:spPr>
          <a:xfrm>
            <a:off x="0" y="0"/>
            <a:ext cx="13462408" cy="6858000"/>
          </a:xfrm>
          <a:prstGeom prst="rect">
            <a:avLst/>
          </a:prstGeom>
        </p:spPr>
      </p:pic>
      <p:sp>
        <p:nvSpPr>
          <p:cNvPr id="4" name="TextBox 3">
            <a:extLst>
              <a:ext uri="{FF2B5EF4-FFF2-40B4-BE49-F238E27FC236}">
                <a16:creationId xmlns:a16="http://schemas.microsoft.com/office/drawing/2014/main" id="{BABEC1DB-0B86-4D9D-BD45-5B98A2DECD82}"/>
              </a:ext>
            </a:extLst>
          </p:cNvPr>
          <p:cNvSpPr txBox="1"/>
          <p:nvPr/>
        </p:nvSpPr>
        <p:spPr>
          <a:xfrm>
            <a:off x="1039091" y="96982"/>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dirty="0">
                <a:solidFill>
                  <a:schemeClr val="bg1"/>
                </a:solidFill>
                <a:latin typeface="ArialMT"/>
              </a:rPr>
              <a:t>:29,31</a:t>
            </a:r>
            <a:endParaRPr lang="bo-CN" sz="2000" b="1" cap="all" dirty="0">
              <a:solidFill>
                <a:schemeClr val="bg1"/>
              </a:solidFill>
              <a:latin typeface="ArialMT"/>
            </a:endParaRPr>
          </a:p>
        </p:txBody>
      </p:sp>
    </p:spTree>
    <p:extLst>
      <p:ext uri="{BB962C8B-B14F-4D97-AF65-F5344CB8AC3E}">
        <p14:creationId xmlns:p14="http://schemas.microsoft.com/office/powerpoint/2010/main" val="2601390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DAE0421-392F-414D-9DCC-683FC05BCE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378E5FE-C933-3209-46C8-E81E5E24326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33</a:t>
            </a:r>
            <a:r>
              <a:rPr lang="en-US" sz="4000" b="0" i="0" dirty="0">
                <a:solidFill>
                  <a:srgbClr val="121212"/>
                </a:solidFill>
                <a:effectLst/>
                <a:highlight>
                  <a:srgbClr val="FFFFFF"/>
                </a:highlight>
                <a:latin typeface="Inter"/>
              </a:rPr>
              <a:t>Your children will be shepherds in the wilderness for forty years, and they will suffer for your unfaithfulness until the last of your bodies lies in the wilderness. </a:t>
            </a:r>
            <a:endParaRPr lang="en-ZA" sz="4000" dirty="0"/>
          </a:p>
        </p:txBody>
      </p:sp>
      <p:sp>
        <p:nvSpPr>
          <p:cNvPr id="3" name="TextBox 2">
            <a:extLst>
              <a:ext uri="{FF2B5EF4-FFF2-40B4-BE49-F238E27FC236}">
                <a16:creationId xmlns:a16="http://schemas.microsoft.com/office/drawing/2014/main" id="{25272730-624B-6379-3CD1-026C96DF6EF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33</a:t>
            </a:r>
            <a:r>
              <a:rPr lang="bo-CN" sz="6000" b="0" i="0" dirty="0">
                <a:solidFill>
                  <a:srgbClr val="121212"/>
                </a:solidFill>
                <a:effectLst/>
                <a:highlight>
                  <a:srgbClr val="FFFFFF"/>
                </a:highlight>
                <a:latin typeface="Inter"/>
              </a:rPr>
              <a:t>ཁྱོད་ཅག་གི་བུ་རྣམས་ཀྱིས་ལོ་བཞི་བཅུའི་རིང་ལ་དབེན་སྟོང་དུ་ཕྱུགས་འཚོས་ནས། ཁྱོད་ཅག་གི་བེམ་པོ་རྣམས་དབེན་སྟོང་དུ་རྩ་མེད་དུ་འགྲོ་བའི་བར་ཁོ་ཚོས་ཁྱོད་ཅག་གི་འདོད་ལོག་སྤྱད་པའི་སྡིག་པ་འཁུར་དགོས། </a:t>
            </a:r>
            <a:endParaRPr lang="en-ZA" sz="6000" dirty="0"/>
          </a:p>
        </p:txBody>
      </p:sp>
    </p:spTree>
    <p:extLst>
      <p:ext uri="{BB962C8B-B14F-4D97-AF65-F5344CB8AC3E}">
        <p14:creationId xmlns:p14="http://schemas.microsoft.com/office/powerpoint/2010/main" val="3204346379"/>
      </p:ext>
    </p:extLst>
  </p:cSld>
  <p:clrMapOvr>
    <a:masterClrMapping/>
  </p:clrMapOvr>
  <mc:AlternateContent xmlns:mc="http://schemas.openxmlformats.org/markup-compatibility/2006" xmlns:p14="http://schemas.microsoft.com/office/powerpoint/2010/main">
    <mc:Choice Requires="p14">
      <p:transition spd="slow" p14:dur="2000" advTm="11013"/>
    </mc:Choice>
    <mc:Fallback xmlns="">
      <p:transition spd="slow" advTm="1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800" b="0" i="0" u="none" strike="noStrike" baseline="0" dirty="0">
                <a:latin typeface="TimesNewRomanPSMT"/>
              </a:rPr>
              <a:t>2) Complaining and unbelief – Numbers 10:11 – 14:45 (Right 2nd)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10</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14</a:t>
            </a:r>
          </a:p>
          <a:p>
            <a:pPr algn="l"/>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མི་མང་ཚོས་རྙོག་གཏམ་བཤད་པ།</a:t>
            </a:r>
          </a:p>
        </p:txBody>
      </p:sp>
      <p:pic>
        <p:nvPicPr>
          <p:cNvPr id="3" name="Audio 2">
            <a:hlinkClick r:id="" action="ppaction://media"/>
            <a:extLst>
              <a:ext uri="{FF2B5EF4-FFF2-40B4-BE49-F238E27FC236}">
                <a16:creationId xmlns:a16="http://schemas.microsoft.com/office/drawing/2014/main" id="{237CFBDD-CA3D-460A-97C7-A1019A6BE7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5791"/>
    </mc:Choice>
    <mc:Fallback xmlns="">
      <p:transition spd="slow" advTm="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FF5B6-B4D5-41C0-909B-45C2A88FE479}"/>
              </a:ext>
            </a:extLst>
          </p:cNvPr>
          <p:cNvPicPr>
            <a:picLocks noChangeAspect="1"/>
          </p:cNvPicPr>
          <p:nvPr/>
        </p:nvPicPr>
        <p:blipFill>
          <a:blip r:embed="rId2"/>
          <a:stretch>
            <a:fillRect/>
          </a:stretch>
        </p:blipFill>
        <p:spPr>
          <a:xfrm>
            <a:off x="0" y="-886604"/>
            <a:ext cx="12192000" cy="7744604"/>
          </a:xfrm>
          <a:prstGeom prst="rect">
            <a:avLst/>
          </a:prstGeom>
        </p:spPr>
      </p:pic>
      <p:sp>
        <p:nvSpPr>
          <p:cNvPr id="4" name="TextBox 3">
            <a:extLst>
              <a:ext uri="{FF2B5EF4-FFF2-40B4-BE49-F238E27FC236}">
                <a16:creationId xmlns:a16="http://schemas.microsoft.com/office/drawing/2014/main" id="{0DFC0911-0794-472F-9F99-467C420E710E}"/>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a:solidFill>
                  <a:schemeClr val="bg1"/>
                </a:solidFill>
                <a:latin typeface="ArialMT"/>
              </a:rPr>
              <a:t>:33</a:t>
            </a:r>
            <a:endParaRPr lang="bo-CN" sz="2000" b="1" cap="all" dirty="0">
              <a:solidFill>
                <a:schemeClr val="bg1"/>
              </a:solidFill>
              <a:latin typeface="ArialMT"/>
            </a:endParaRPr>
          </a:p>
        </p:txBody>
      </p:sp>
    </p:spTree>
    <p:extLst>
      <p:ext uri="{BB962C8B-B14F-4D97-AF65-F5344CB8AC3E}">
        <p14:creationId xmlns:p14="http://schemas.microsoft.com/office/powerpoint/2010/main" val="1365895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t>So for 40 years the Israelites wandered in the desert as shepherds because they did not trust in God to care for them or to give them the land of Canaan as he had promised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5" name="Audio 4">
            <a:hlinkClick r:id="" action="ppaction://media"/>
            <a:extLst>
              <a:ext uri="{FF2B5EF4-FFF2-40B4-BE49-F238E27FC236}">
                <a16:creationId xmlns:a16="http://schemas.microsoft.com/office/drawing/2014/main" id="{360B3A8B-18CC-467C-B730-EF58C3AE94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0306068"/>
      </p:ext>
    </p:extLst>
  </p:cSld>
  <p:clrMapOvr>
    <a:masterClrMapping/>
  </p:clrMapOvr>
  <mc:AlternateContent xmlns:mc="http://schemas.openxmlformats.org/markup-compatibility/2006" xmlns:p14="http://schemas.microsoft.com/office/powerpoint/2010/main">
    <mc:Choice Requires="p14">
      <p:transition spd="slow" p14:dur="2000" advTm="13849"/>
    </mc:Choice>
    <mc:Fallback xmlns="">
      <p:transition spd="slow" advTm="1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668D5-9876-42FE-A8BB-706F733ADAAF}"/>
              </a:ext>
            </a:extLst>
          </p:cNvPr>
          <p:cNvPicPr>
            <a:picLocks noChangeAspect="1"/>
          </p:cNvPicPr>
          <p:nvPr/>
        </p:nvPicPr>
        <p:blipFill>
          <a:blip r:embed="rId2"/>
          <a:stretch>
            <a:fillRect/>
          </a:stretch>
        </p:blipFill>
        <p:spPr>
          <a:xfrm>
            <a:off x="0" y="0"/>
            <a:ext cx="12192000" cy="6966857"/>
          </a:xfrm>
          <a:prstGeom prst="rect">
            <a:avLst/>
          </a:prstGeom>
        </p:spPr>
      </p:pic>
    </p:spTree>
    <p:extLst>
      <p:ext uri="{BB962C8B-B14F-4D97-AF65-F5344CB8AC3E}">
        <p14:creationId xmlns:p14="http://schemas.microsoft.com/office/powerpoint/2010/main" val="28784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D4719-A44C-44C0-94DC-DCAA9227DF61}"/>
              </a:ext>
            </a:extLst>
          </p:cNvPr>
          <p:cNvPicPr>
            <a:picLocks noChangeAspect="1"/>
          </p:cNvPicPr>
          <p:nvPr/>
        </p:nvPicPr>
        <p:blipFill>
          <a:blip r:embed="rId2"/>
          <a:stretch>
            <a:fillRect/>
          </a:stretch>
        </p:blipFill>
        <p:spPr>
          <a:xfrm>
            <a:off x="-1056228" y="1"/>
            <a:ext cx="13248228" cy="6858000"/>
          </a:xfrm>
          <a:prstGeom prst="rect">
            <a:avLst/>
          </a:prstGeom>
        </p:spPr>
      </p:pic>
      <p:sp>
        <p:nvSpPr>
          <p:cNvPr id="5" name="TextBox 4">
            <a:extLst>
              <a:ext uri="{FF2B5EF4-FFF2-40B4-BE49-F238E27FC236}">
                <a16:creationId xmlns:a16="http://schemas.microsoft.com/office/drawing/2014/main" id="{E9378FB9-5F9F-4488-A102-4CBD44474D54}"/>
              </a:ext>
            </a:extLst>
          </p:cNvPr>
          <p:cNvSpPr txBox="1"/>
          <p:nvPr/>
        </p:nvSpPr>
        <p:spPr>
          <a:xfrm>
            <a:off x="0" y="0"/>
            <a:ext cx="5748708" cy="5675586"/>
          </a:xfrm>
          <a:prstGeom prst="rect">
            <a:avLst/>
          </a:prstGeom>
          <a:noFill/>
        </p:spPr>
        <p:txBody>
          <a:bodyPr wrap="square" rtlCol="0">
            <a:noAutofit/>
          </a:bodyPr>
          <a:lstStyle/>
          <a:p>
            <a:r>
              <a:rPr lang="bo-CN" sz="7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10</a:t>
            </a:r>
            <a:r>
              <a:rPr lang="en-IN" sz="7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7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a:t>
            </a:r>
          </a:p>
          <a:p>
            <a:r>
              <a:rPr lang="bo-CN" sz="72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མི་མང་ཚོས་རྙོག་</a:t>
            </a:r>
            <a:endParaRPr lang="en-IN" sz="72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72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གཏམ་བཤད་པ།</a:t>
            </a:r>
          </a:p>
        </p:txBody>
      </p:sp>
      <p:sp>
        <p:nvSpPr>
          <p:cNvPr id="4" name="TextBox 3">
            <a:extLst>
              <a:ext uri="{FF2B5EF4-FFF2-40B4-BE49-F238E27FC236}">
                <a16:creationId xmlns:a16="http://schemas.microsoft.com/office/drawing/2014/main" id="{FEE971A6-25DB-1485-5BCD-ECAC379BF783}"/>
              </a:ext>
            </a:extLst>
          </p:cNvPr>
          <p:cNvSpPr txBox="1"/>
          <p:nvPr/>
        </p:nvSpPr>
        <p:spPr>
          <a:xfrm>
            <a:off x="369740" y="6318899"/>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01921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68248B9-5408-4332-955D-4BCBD43A08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765E4EB-D61E-AFD1-41C9-55FE915EFC4B}"/>
              </a:ext>
            </a:extLst>
          </p:cNvPr>
          <p:cNvSpPr txBox="1"/>
          <p:nvPr/>
        </p:nvSpPr>
        <p:spPr>
          <a:xfrm>
            <a:off x="819807" y="599090"/>
            <a:ext cx="5155324" cy="5675585"/>
          </a:xfrm>
          <a:prstGeom prst="rect">
            <a:avLst/>
          </a:prstGeom>
          <a:noFill/>
        </p:spPr>
        <p:txBody>
          <a:bodyPr wrap="square" rtlCol="0">
            <a:noAutofit/>
          </a:bodyPr>
          <a:lstStyle/>
          <a:p>
            <a:r>
              <a:rPr lang="en-US" sz="3200" dirty="0">
                <a:solidFill>
                  <a:srgbClr val="121212"/>
                </a:solidFill>
                <a:latin typeface="ArialMT"/>
              </a:rPr>
              <a:t>11:</a:t>
            </a:r>
            <a:r>
              <a:rPr lang="en-US" sz="3200" b="0" i="0" dirty="0">
                <a:solidFill>
                  <a:srgbClr val="777A7B"/>
                </a:solidFill>
                <a:effectLst/>
                <a:highlight>
                  <a:srgbClr val="FFFFFF"/>
                </a:highlight>
                <a:latin typeface="Inter"/>
              </a:rPr>
              <a:t>1</a:t>
            </a:r>
            <a:r>
              <a:rPr lang="en-US" sz="3200" b="0" i="0" dirty="0">
                <a:solidFill>
                  <a:srgbClr val="121212"/>
                </a:solidFill>
                <a:effectLst/>
                <a:highlight>
                  <a:srgbClr val="FFFFFF"/>
                </a:highlight>
                <a:latin typeface="Inter"/>
              </a:rPr>
              <a:t>Soon the people began to complain about their hardship </a:t>
            </a:r>
            <a:r>
              <a:rPr lang="en-US" sz="3200" dirty="0">
                <a:solidFill>
                  <a:srgbClr val="121212"/>
                </a:solidFill>
                <a:latin typeface="ArialMT"/>
              </a:rPr>
              <a:t>…</a:t>
            </a:r>
            <a:endParaRPr lang="en-ZA" dirty="0"/>
          </a:p>
        </p:txBody>
      </p:sp>
      <p:sp>
        <p:nvSpPr>
          <p:cNvPr id="5" name="TextBox 4">
            <a:extLst>
              <a:ext uri="{FF2B5EF4-FFF2-40B4-BE49-F238E27FC236}">
                <a16:creationId xmlns:a16="http://schemas.microsoft.com/office/drawing/2014/main" id="{14450AD5-C47E-1184-3ABD-D81264522793}"/>
              </a:ext>
            </a:extLst>
          </p:cNvPr>
          <p:cNvSpPr txBox="1"/>
          <p:nvPr/>
        </p:nvSpPr>
        <p:spPr>
          <a:xfrm>
            <a:off x="6216869" y="599090"/>
            <a:ext cx="5748708" cy="5675586"/>
          </a:xfrm>
          <a:prstGeom prst="rect">
            <a:avLst/>
          </a:prstGeom>
          <a:noFill/>
        </p:spPr>
        <p:txBody>
          <a:bodyPr wrap="square" rtlCol="0">
            <a:noAutofit/>
          </a:bodyPr>
          <a:lstStyle/>
          <a:p>
            <a:r>
              <a:rPr lang="en-IN" sz="4800" dirty="0">
                <a:solidFill>
                  <a:srgbClr val="121212"/>
                </a:solidFill>
                <a:latin typeface="ArialMT"/>
              </a:rPr>
              <a:t>11:</a:t>
            </a:r>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དེ་ཡང་མི་ཚོགས་ཀྱིས་སྡུག་ཡུས་བཏོན་ཞིང་སྐད་ངན་དཀོན་མཆོག་ཡ་ཝཱེའི་སྙན་ལམ་དུ་སླེབས་</a:t>
            </a:r>
            <a:r>
              <a:rPr lang="bo-CN" sz="4800" dirty="0">
                <a:solidFill>
                  <a:srgbClr val="121212"/>
                </a:solidFill>
                <a:highlight>
                  <a:srgbClr val="FFFFFF"/>
                </a:highlight>
                <a:latin typeface="Inter"/>
              </a:rPr>
              <a:t>པ་དང་།</a:t>
            </a:r>
            <a:endParaRPr lang="en-ZA" sz="4800" dirty="0">
              <a:solidFill>
                <a:srgbClr val="121212"/>
              </a:solidFill>
              <a:highlight>
                <a:srgbClr val="FFFFFF"/>
              </a:highlight>
              <a:latin typeface="Inter"/>
            </a:endParaRPr>
          </a:p>
        </p:txBody>
      </p:sp>
    </p:spTree>
    <p:extLst>
      <p:ext uri="{BB962C8B-B14F-4D97-AF65-F5344CB8AC3E}">
        <p14:creationId xmlns:p14="http://schemas.microsoft.com/office/powerpoint/2010/main" val="3586644267"/>
      </p:ext>
    </p:extLst>
  </p:cSld>
  <p:clrMapOvr>
    <a:masterClrMapping/>
  </p:clrMapOvr>
  <mc:AlternateContent xmlns:mc="http://schemas.openxmlformats.org/markup-compatibility/2006" xmlns:p14="http://schemas.microsoft.com/office/powerpoint/2010/main">
    <mc:Choice Requires="p14">
      <p:transition spd="slow" p14:dur="2000" advTm="5768"/>
    </mc:Choice>
    <mc:Fallback xmlns="">
      <p:transition spd="slow" advTm="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71AAC-B282-49E3-9224-ED8DD8392296}"/>
              </a:ext>
            </a:extLst>
          </p:cNvPr>
          <p:cNvPicPr>
            <a:picLocks noChangeAspect="1"/>
          </p:cNvPicPr>
          <p:nvPr/>
        </p:nvPicPr>
        <p:blipFill>
          <a:blip r:embed="rId2"/>
          <a:stretch>
            <a:fillRect/>
          </a:stretch>
        </p:blipFill>
        <p:spPr>
          <a:xfrm>
            <a:off x="-442530" y="0"/>
            <a:ext cx="14028615" cy="6858000"/>
          </a:xfrm>
          <a:prstGeom prst="rect">
            <a:avLst/>
          </a:prstGeom>
        </p:spPr>
      </p:pic>
      <p:sp>
        <p:nvSpPr>
          <p:cNvPr id="4" name="TextBox 3">
            <a:extLst>
              <a:ext uri="{FF2B5EF4-FFF2-40B4-BE49-F238E27FC236}">
                <a16:creationId xmlns:a16="http://schemas.microsoft.com/office/drawing/2014/main" id="{C9E5DCD8-8A8B-4210-A1CD-DEF10AB0390E}"/>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2000" b="1" cap="all" dirty="0">
                <a:solidFill>
                  <a:schemeClr val="bg1"/>
                </a:solidFill>
                <a:latin typeface="ArialMT"/>
              </a:rPr>
              <a:t>:1</a:t>
            </a:r>
            <a:endParaRPr lang="bo-CN" sz="2000" b="1" cap="all" dirty="0">
              <a:solidFill>
                <a:schemeClr val="bg1"/>
              </a:solidFill>
              <a:latin typeface="ArialMT"/>
            </a:endParaRPr>
          </a:p>
        </p:txBody>
      </p:sp>
    </p:spTree>
    <p:extLst>
      <p:ext uri="{BB962C8B-B14F-4D97-AF65-F5344CB8AC3E}">
        <p14:creationId xmlns:p14="http://schemas.microsoft.com/office/powerpoint/2010/main" val="4019387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886FB80-A466-496C-904D-643D37A7E0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7C7E79B-4E34-6039-8A40-F4EF818DD962}"/>
              </a:ext>
            </a:extLst>
          </p:cNvPr>
          <p:cNvSpPr txBox="1"/>
          <p:nvPr/>
        </p:nvSpPr>
        <p:spPr>
          <a:xfrm>
            <a:off x="819807" y="599090"/>
            <a:ext cx="5155324" cy="5675585"/>
          </a:xfrm>
          <a:prstGeom prst="rect">
            <a:avLst/>
          </a:prstGeom>
          <a:noFill/>
        </p:spPr>
        <p:txBody>
          <a:bodyPr wrap="square" rtlCol="0">
            <a:noAutofit/>
          </a:bodyPr>
          <a:lstStyle/>
          <a:p>
            <a:r>
              <a:rPr lang="en-US" sz="4000" dirty="0">
                <a:solidFill>
                  <a:srgbClr val="121212"/>
                </a:solidFill>
                <a:latin typeface="ArialMT"/>
              </a:rPr>
              <a:t>4</a:t>
            </a:r>
            <a:r>
              <a:rPr lang="en-US" sz="4000" b="0" i="0" dirty="0">
                <a:solidFill>
                  <a:srgbClr val="121212"/>
                </a:solidFill>
                <a:effectLst/>
                <a:highlight>
                  <a:srgbClr val="FFFFFF"/>
                </a:highlight>
                <a:latin typeface="Inter"/>
              </a:rPr>
              <a:t>Meanwhile, the rabble among them had a strong craving for other food, and again the Israelites wept and said, “Who will feed us meat? </a:t>
            </a:r>
            <a:r>
              <a:rPr lang="en-US" sz="4000" dirty="0">
                <a:solidFill>
                  <a:srgbClr val="121212"/>
                </a:solidFill>
                <a:latin typeface="ArialMT"/>
              </a:rPr>
              <a:t>…. (The Lord sent them quail. So much that they got sick from eating it) </a:t>
            </a:r>
            <a:endParaRPr lang="en-ZA" dirty="0"/>
          </a:p>
        </p:txBody>
      </p:sp>
      <p:sp>
        <p:nvSpPr>
          <p:cNvPr id="3" name="TextBox 2">
            <a:extLst>
              <a:ext uri="{FF2B5EF4-FFF2-40B4-BE49-F238E27FC236}">
                <a16:creationId xmlns:a16="http://schemas.microsoft.com/office/drawing/2014/main" id="{D73C059E-F3CF-BD78-EEAC-25EC5094DB1D}"/>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དེ་དག་ཁྲོད་ཀྱི་རིགས་རྒྱུད་འདྲེས་མ་རྣམས་ཀྱིས་འདོད་རྔམ་བསྐྱེད་ཅིང་། ཐ་ན་ཡེས་ར་ཨེལ་པ་རྣམས་ཀྱིས་ཀྱང་ངུ་བཞིན་དུ། སུས་ང་ཚོ་ལ་ཁ་ཟས་སུ་ཤ་སྟེར་བར་འགྱུར་རམ། </a:t>
            </a:r>
            <a:endParaRPr lang="en-ZA" dirty="0"/>
          </a:p>
        </p:txBody>
      </p:sp>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7750"/>
    </mc:Choice>
    <mc:Fallback xmlns="">
      <p:transition spd="slow" advTm="1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B800E-4CD3-4486-AC65-4CF5523DB61D}"/>
              </a:ext>
            </a:extLst>
          </p:cNvPr>
          <p:cNvPicPr>
            <a:picLocks noChangeAspect="1"/>
          </p:cNvPicPr>
          <p:nvPr/>
        </p:nvPicPr>
        <p:blipFill>
          <a:blip r:embed="rId2"/>
          <a:stretch>
            <a:fillRect/>
          </a:stretch>
        </p:blipFill>
        <p:spPr>
          <a:xfrm>
            <a:off x="-2134025" y="-1139252"/>
            <a:ext cx="14980299" cy="7997252"/>
          </a:xfrm>
          <a:prstGeom prst="rect">
            <a:avLst/>
          </a:prstGeom>
        </p:spPr>
      </p:pic>
      <p:sp>
        <p:nvSpPr>
          <p:cNvPr id="4" name="TextBox 3">
            <a:extLst>
              <a:ext uri="{FF2B5EF4-FFF2-40B4-BE49-F238E27FC236}">
                <a16:creationId xmlns:a16="http://schemas.microsoft.com/office/drawing/2014/main" id="{C2B9D89C-2498-41D8-A763-BADDDC304C65}"/>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2000" b="1" cap="all" dirty="0">
                <a:solidFill>
                  <a:schemeClr val="bg1"/>
                </a:solidFill>
                <a:latin typeface="ArialMT"/>
              </a:rPr>
              <a:t>:4</a:t>
            </a:r>
            <a:endParaRPr lang="bo-CN" sz="2000" b="1" cap="all" dirty="0">
              <a:solidFill>
                <a:schemeClr val="bg1"/>
              </a:solidFill>
              <a:latin typeface="ArialMT"/>
            </a:endParaRPr>
          </a:p>
        </p:txBody>
      </p:sp>
    </p:spTree>
    <p:extLst>
      <p:ext uri="{BB962C8B-B14F-4D97-AF65-F5344CB8AC3E}">
        <p14:creationId xmlns:p14="http://schemas.microsoft.com/office/powerpoint/2010/main" val="3197818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4BF015F-DFD5-45E3-A1EB-091CD31972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FA033E5-30D6-5827-98E1-562A3AA7E598}"/>
              </a:ext>
            </a:extLst>
          </p:cNvPr>
          <p:cNvSpPr txBox="1"/>
          <p:nvPr/>
        </p:nvSpPr>
        <p:spPr>
          <a:xfrm>
            <a:off x="819807" y="599090"/>
            <a:ext cx="5155324" cy="5675585"/>
          </a:xfrm>
          <a:prstGeom prst="rect">
            <a:avLst/>
          </a:prstGeom>
          <a:noFill/>
        </p:spPr>
        <p:txBody>
          <a:bodyPr wrap="square" rtlCol="0">
            <a:noAutofit/>
          </a:bodyPr>
          <a:lstStyle/>
          <a:p>
            <a:r>
              <a:rPr lang="en-US" sz="4400" dirty="0">
                <a:solidFill>
                  <a:srgbClr val="121212"/>
                </a:solidFill>
                <a:latin typeface="ArialMT"/>
              </a:rPr>
              <a:t>13:1The </a:t>
            </a:r>
            <a:r>
              <a:rPr lang="en-US" sz="4400" cap="small" dirty="0">
                <a:solidFill>
                  <a:srgbClr val="121212"/>
                </a:solidFill>
                <a:latin typeface="ArialMT"/>
              </a:rPr>
              <a:t>Lord</a:t>
            </a:r>
            <a:r>
              <a:rPr lang="en-US" sz="4400" dirty="0">
                <a:solidFill>
                  <a:srgbClr val="121212"/>
                </a:solidFill>
                <a:latin typeface="ArialMT"/>
              </a:rPr>
              <a:t> said to Moses, 2“Send some men to check out the land of Canaan. I am giving it to the Israelites. Send one leader from each of Israel’s tribes.”</a:t>
            </a:r>
            <a:endParaRPr lang="en-ZA" dirty="0"/>
          </a:p>
        </p:txBody>
      </p:sp>
      <p:sp>
        <p:nvSpPr>
          <p:cNvPr id="3" name="TextBox 2">
            <a:extLst>
              <a:ext uri="{FF2B5EF4-FFF2-40B4-BE49-F238E27FC236}">
                <a16:creationId xmlns:a16="http://schemas.microsoft.com/office/drawing/2014/main" id="{500F7028-D281-CE41-8D13-3404E85435B4}"/>
              </a:ext>
            </a:extLst>
          </p:cNvPr>
          <p:cNvSpPr txBox="1"/>
          <p:nvPr/>
        </p:nvSpPr>
        <p:spPr>
          <a:xfrm>
            <a:off x="6216869" y="599090"/>
            <a:ext cx="5748708" cy="5675586"/>
          </a:xfrm>
          <a:prstGeom prst="rect">
            <a:avLst/>
          </a:prstGeom>
          <a:noFill/>
        </p:spPr>
        <p:txBody>
          <a:bodyPr wrap="square" rtlCol="0">
            <a:noAutofit/>
          </a:bodyPr>
          <a:lstStyle/>
          <a:p>
            <a:r>
              <a:rPr lang="en-IN" sz="4400" b="0" i="0" dirty="0">
                <a:solidFill>
                  <a:srgbClr val="777A7B"/>
                </a:solidFill>
                <a:effectLst/>
                <a:highlight>
                  <a:srgbClr val="FFFFFF"/>
                </a:highlight>
                <a:latin typeface="Inter"/>
              </a:rPr>
              <a:t>13:</a:t>
            </a:r>
            <a:r>
              <a:rPr lang="bo-CN" sz="4400" b="0" i="0" dirty="0">
                <a:solidFill>
                  <a:srgbClr val="777A7B"/>
                </a:solidFill>
                <a:effectLst/>
                <a:highlight>
                  <a:srgbClr val="FFFFFF"/>
                </a:highlight>
                <a:latin typeface="Inter"/>
              </a:rPr>
              <a:t>1</a:t>
            </a:r>
            <a:r>
              <a:rPr lang="bo-CN" sz="4400" b="0" i="0" dirty="0">
                <a:solidFill>
                  <a:srgbClr val="121212"/>
                </a:solidFill>
                <a:effectLst/>
                <a:highlight>
                  <a:srgbClr val="FFFFFF"/>
                </a:highlight>
                <a:latin typeface="Inter"/>
              </a:rPr>
              <a:t>དེ་ནས་ཡང་དཀོན་མཆོག་ཡ་ཝཱེས་མོ་ཤེ་ལ་འདི་སྐད་དུ། </a:t>
            </a:r>
            <a:r>
              <a:rPr lang="bo-CN" sz="4400" b="0" i="0" dirty="0">
                <a:solidFill>
                  <a:srgbClr val="777A7B"/>
                </a:solidFill>
                <a:effectLst/>
                <a:highlight>
                  <a:srgbClr val="FFFFFF"/>
                </a:highlight>
                <a:latin typeface="Inter"/>
              </a:rPr>
              <a:t>2</a:t>
            </a:r>
            <a:r>
              <a:rPr lang="bo-CN" sz="4400" b="0" i="0" dirty="0">
                <a:solidFill>
                  <a:srgbClr val="121212"/>
                </a:solidFill>
                <a:effectLst/>
                <a:highlight>
                  <a:srgbClr val="FFFFFF"/>
                </a:highlight>
                <a:latin typeface="Inter"/>
              </a:rPr>
              <a:t>ཁྱོད་ཀྱིས་ངས་ཡེས་ར་ཨེལ་པ་རྣམས་ལ་སྦྱིན་པའི་ཀ་ན་ཨན་ཡུལ་དུ་མྱུལ་མ་ཐོངས་ཤིག ཕ་མེས་རྣམས་ཀྱི་ཚོ་པ་བཞིན་དུ་ཚོ་པ་རེ་ནས་མི་རེ་གཏོང་བ་དང་། རེ་རེ་བཞིན་འགོ་དཔོན་ཡིན་དགོས་ཞེས་བཀའ་གནང་ངོ་། ། </a:t>
            </a:r>
            <a:endParaRPr lang="en-ZA" sz="1400"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5311"/>
    </mc:Choice>
    <mc:Fallback xmlns="">
      <p:transition spd="slow" advTm="1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1648</Words>
  <Application>Microsoft Office PowerPoint</Application>
  <PresentationFormat>Widescreen</PresentationFormat>
  <Paragraphs>60</Paragraphs>
  <Slides>32</Slides>
  <Notes>0</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Inter</vt:lpstr>
      <vt:lpstr>Microsoft Himalaya</vt:lpstr>
      <vt:lpstr>PT Serif</vt:lpstr>
      <vt:lpstr>Symbol</vt:lpstr>
      <vt:lpstr>Times New Roman</vt:lpstr>
      <vt:lpstr>TimesNewRomanPSMT</vt:lpstr>
      <vt:lpstr>Office Theme</vt:lpstr>
      <vt:lpstr>11-2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2025-03-31T10:36:48Z</dcterms:modified>
</cp:coreProperties>
</file>