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3" r:id="rId2"/>
    <p:sldId id="304" r:id="rId3"/>
    <p:sldId id="256" r:id="rId4"/>
    <p:sldId id="305" r:id="rId5"/>
    <p:sldId id="258" r:id="rId6"/>
    <p:sldId id="306" r:id="rId7"/>
    <p:sldId id="282" r:id="rId8"/>
    <p:sldId id="307" r:id="rId9"/>
    <p:sldId id="284" r:id="rId10"/>
    <p:sldId id="309" r:id="rId11"/>
    <p:sldId id="287" r:id="rId12"/>
    <p:sldId id="310" r:id="rId13"/>
    <p:sldId id="299" r:id="rId14"/>
    <p:sldId id="318" r:id="rId15"/>
    <p:sldId id="300" r:id="rId16"/>
    <p:sldId id="312" r:id="rId17"/>
    <p:sldId id="301" r:id="rId18"/>
    <p:sldId id="313" r:id="rId19"/>
    <p:sldId id="302" r:id="rId20"/>
    <p:sldId id="314" r:id="rId21"/>
    <p:sldId id="288" r:id="rId22"/>
    <p:sldId id="315" r:id="rId23"/>
    <p:sldId id="289" r:id="rId24"/>
    <p:sldId id="316" r:id="rId25"/>
    <p:sldId id="295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9D1150-71D6-4074-9238-5DD304A0B36C}" v="12" dt="2025-03-31T10:46:04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3852" autoAdjust="0"/>
  </p:normalViewPr>
  <p:slideViewPr>
    <p:cSldViewPr snapToGrid="0">
      <p:cViewPr varScale="1">
        <p:scale>
          <a:sx n="58" d="100"/>
          <a:sy n="58" d="100"/>
        </p:scale>
        <p:origin x="96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ABEADD7-E5C1-4CD7-9FEC-6B15491F7D8D}"/>
    <pc:docChg chg="custSel addSld delSld modSld sldOrd">
      <pc:chgData name="Leonie Smith" userId="fed1330f33f5650e" providerId="LiveId" clId="{4ABEADD7-E5C1-4CD7-9FEC-6B15491F7D8D}" dt="2022-02-22T05:28:50.801" v="234"/>
      <pc:docMkLst>
        <pc:docMk/>
      </pc:docMkLst>
      <pc:sldChg chg="addSp modSp mod">
        <pc:chgData name="Leonie Smith" userId="fed1330f33f5650e" providerId="LiveId" clId="{4ABEADD7-E5C1-4CD7-9FEC-6B15491F7D8D}" dt="2022-02-22T04:51:21.435" v="195"/>
        <pc:sldMkLst>
          <pc:docMk/>
          <pc:sldMk cId="3348757415" sldId="256"/>
        </pc:sldMkLst>
      </pc:sldChg>
      <pc:sldChg chg="addSp modSp mod">
        <pc:chgData name="Leonie Smith" userId="fed1330f33f5650e" providerId="LiveId" clId="{4ABEADD7-E5C1-4CD7-9FEC-6B15491F7D8D}" dt="2022-02-22T04:51:58.358" v="196"/>
        <pc:sldMkLst>
          <pc:docMk/>
          <pc:sldMk cId="525752733" sldId="258"/>
        </pc:sldMkLst>
      </pc:sldChg>
      <pc:sldChg chg="del">
        <pc:chgData name="Leonie Smith" userId="fed1330f33f5650e" providerId="LiveId" clId="{4ABEADD7-E5C1-4CD7-9FEC-6B15491F7D8D}" dt="2022-02-18T05:24:56.546" v="4" actId="47"/>
        <pc:sldMkLst>
          <pc:docMk/>
          <pc:sldMk cId="2044568653" sldId="281"/>
        </pc:sldMkLst>
      </pc:sldChg>
      <pc:sldChg chg="addSp delSp modSp mod">
        <pc:chgData name="Leonie Smith" userId="fed1330f33f5650e" providerId="LiveId" clId="{4ABEADD7-E5C1-4CD7-9FEC-6B15491F7D8D}" dt="2022-02-22T04:57:23.609" v="202"/>
        <pc:sldMkLst>
          <pc:docMk/>
          <pc:sldMk cId="3681266347" sldId="282"/>
        </pc:sldMkLst>
      </pc:sldChg>
      <pc:sldChg chg="del">
        <pc:chgData name="Leonie Smith" userId="fed1330f33f5650e" providerId="LiveId" clId="{4ABEADD7-E5C1-4CD7-9FEC-6B15491F7D8D}" dt="2022-02-18T05:26:18.646" v="13" actId="47"/>
        <pc:sldMkLst>
          <pc:docMk/>
          <pc:sldMk cId="26953390" sldId="283"/>
        </pc:sldMkLst>
      </pc:sldChg>
      <pc:sldChg chg="addSp delSp modSp mod ord">
        <pc:chgData name="Leonie Smith" userId="fed1330f33f5650e" providerId="LiveId" clId="{4ABEADD7-E5C1-4CD7-9FEC-6B15491F7D8D}" dt="2022-02-22T04:59:54.107" v="207"/>
        <pc:sldMkLst>
          <pc:docMk/>
          <pc:sldMk cId="2872476414" sldId="284"/>
        </pc:sldMkLst>
      </pc:sldChg>
      <pc:sldChg chg="addSp modSp mod">
        <pc:chgData name="Leonie Smith" userId="fed1330f33f5650e" providerId="LiveId" clId="{4ABEADD7-E5C1-4CD7-9FEC-6B15491F7D8D}" dt="2022-02-22T05:00:58.418" v="208"/>
        <pc:sldMkLst>
          <pc:docMk/>
          <pc:sldMk cId="680484570" sldId="287"/>
        </pc:sldMkLst>
      </pc:sldChg>
      <pc:sldChg chg="addSp delSp modSp mod">
        <pc:chgData name="Leonie Smith" userId="fed1330f33f5650e" providerId="LiveId" clId="{4ABEADD7-E5C1-4CD7-9FEC-6B15491F7D8D}" dt="2022-02-22T05:17:51.301" v="223"/>
        <pc:sldMkLst>
          <pc:docMk/>
          <pc:sldMk cId="1123929638" sldId="288"/>
        </pc:sldMkLst>
      </pc:sldChg>
      <pc:sldChg chg="addSp delSp modSp">
        <pc:chgData name="Leonie Smith" userId="fed1330f33f5650e" providerId="LiveId" clId="{4ABEADD7-E5C1-4CD7-9FEC-6B15491F7D8D}" dt="2022-02-22T05:28:50.801" v="234"/>
        <pc:sldMkLst>
          <pc:docMk/>
          <pc:sldMk cId="1206678836" sldId="289"/>
        </pc:sldMkLst>
      </pc:sldChg>
      <pc:sldChg chg="del">
        <pc:chgData name="Leonie Smith" userId="fed1330f33f5650e" providerId="LiveId" clId="{4ABEADD7-E5C1-4CD7-9FEC-6B15491F7D8D}" dt="2022-02-18T05:30:49.040" v="67" actId="47"/>
        <pc:sldMkLst>
          <pc:docMk/>
          <pc:sldMk cId="3289899634" sldId="290"/>
        </pc:sldMkLst>
      </pc:sldChg>
      <pc:sldChg chg="del">
        <pc:chgData name="Leonie Smith" userId="fed1330f33f5650e" providerId="LiveId" clId="{4ABEADD7-E5C1-4CD7-9FEC-6B15491F7D8D}" dt="2022-02-18T05:30:58.656" v="69" actId="47"/>
        <pc:sldMkLst>
          <pc:docMk/>
          <pc:sldMk cId="66364055" sldId="291"/>
        </pc:sldMkLst>
      </pc:sldChg>
      <pc:sldChg chg="del">
        <pc:chgData name="Leonie Smith" userId="fed1330f33f5650e" providerId="LiveId" clId="{4ABEADD7-E5C1-4CD7-9FEC-6B15491F7D8D}" dt="2022-02-18T05:30:55.356" v="68" actId="47"/>
        <pc:sldMkLst>
          <pc:docMk/>
          <pc:sldMk cId="768309068" sldId="292"/>
        </pc:sldMkLst>
      </pc:sldChg>
      <pc:sldChg chg="del">
        <pc:chgData name="Leonie Smith" userId="fed1330f33f5650e" providerId="LiveId" clId="{4ABEADD7-E5C1-4CD7-9FEC-6B15491F7D8D}" dt="2022-02-18T05:31:04.502" v="70" actId="47"/>
        <pc:sldMkLst>
          <pc:docMk/>
          <pc:sldMk cId="1272472953" sldId="293"/>
        </pc:sldMkLst>
      </pc:sldChg>
      <pc:sldChg chg="del">
        <pc:chgData name="Leonie Smith" userId="fed1330f33f5650e" providerId="LiveId" clId="{4ABEADD7-E5C1-4CD7-9FEC-6B15491F7D8D}" dt="2022-02-18T05:31:07.621" v="71" actId="47"/>
        <pc:sldMkLst>
          <pc:docMk/>
          <pc:sldMk cId="3592805693" sldId="294"/>
        </pc:sldMkLst>
      </pc:sldChg>
      <pc:sldChg chg="addSp delSp modSp mod">
        <pc:chgData name="Leonie Smith" userId="fed1330f33f5650e" providerId="LiveId" clId="{4ABEADD7-E5C1-4CD7-9FEC-6B15491F7D8D}" dt="2022-02-22T05:25:09.897" v="233"/>
        <pc:sldMkLst>
          <pc:docMk/>
          <pc:sldMk cId="3256631608" sldId="295"/>
        </pc:sldMkLst>
      </pc:sldChg>
      <pc:sldChg chg="del">
        <pc:chgData name="Leonie Smith" userId="fed1330f33f5650e" providerId="LiveId" clId="{4ABEADD7-E5C1-4CD7-9FEC-6B15491F7D8D}" dt="2022-02-18T05:32:15.368" v="100" actId="47"/>
        <pc:sldMkLst>
          <pc:docMk/>
          <pc:sldMk cId="105009278" sldId="296"/>
        </pc:sldMkLst>
      </pc:sldChg>
      <pc:sldChg chg="del">
        <pc:chgData name="Leonie Smith" userId="fed1330f33f5650e" providerId="LiveId" clId="{4ABEADD7-E5C1-4CD7-9FEC-6B15491F7D8D}" dt="2022-02-18T05:32:16.731" v="101" actId="47"/>
        <pc:sldMkLst>
          <pc:docMk/>
          <pc:sldMk cId="3327585472" sldId="297"/>
        </pc:sldMkLst>
      </pc:sldChg>
      <pc:sldChg chg="del">
        <pc:chgData name="Leonie Smith" userId="fed1330f33f5650e" providerId="LiveId" clId="{4ABEADD7-E5C1-4CD7-9FEC-6B15491F7D8D}" dt="2022-02-18T05:32:18.065" v="102" actId="47"/>
        <pc:sldMkLst>
          <pc:docMk/>
          <pc:sldMk cId="2069662874" sldId="298"/>
        </pc:sldMkLst>
      </pc:sldChg>
      <pc:sldChg chg="addSp delSp modSp mod">
        <pc:chgData name="Leonie Smith" userId="fed1330f33f5650e" providerId="LiveId" clId="{4ABEADD7-E5C1-4CD7-9FEC-6B15491F7D8D}" dt="2022-02-22T05:04:48.747" v="210"/>
        <pc:sldMkLst>
          <pc:docMk/>
          <pc:sldMk cId="789666067" sldId="299"/>
        </pc:sldMkLst>
      </pc:sldChg>
      <pc:sldChg chg="addSp modSp mod">
        <pc:chgData name="Leonie Smith" userId="fed1330f33f5650e" providerId="LiveId" clId="{4ABEADD7-E5C1-4CD7-9FEC-6B15491F7D8D}" dt="2022-02-22T05:06:20.510" v="211"/>
        <pc:sldMkLst>
          <pc:docMk/>
          <pc:sldMk cId="790485567" sldId="300"/>
        </pc:sldMkLst>
      </pc:sldChg>
      <pc:sldChg chg="addSp modSp mod">
        <pc:chgData name="Leonie Smith" userId="fed1330f33f5650e" providerId="LiveId" clId="{4ABEADD7-E5C1-4CD7-9FEC-6B15491F7D8D}" dt="2022-02-22T05:08:02.535" v="212"/>
        <pc:sldMkLst>
          <pc:docMk/>
          <pc:sldMk cId="2875370549" sldId="301"/>
        </pc:sldMkLst>
      </pc:sldChg>
      <pc:sldChg chg="addSp delSp modSp mod">
        <pc:chgData name="Leonie Smith" userId="fed1330f33f5650e" providerId="LiveId" clId="{4ABEADD7-E5C1-4CD7-9FEC-6B15491F7D8D}" dt="2022-02-22T05:11:40.588" v="216"/>
        <pc:sldMkLst>
          <pc:docMk/>
          <pc:sldMk cId="3543068754" sldId="302"/>
        </pc:sldMkLst>
      </pc:sldChg>
      <pc:sldChg chg="del">
        <pc:chgData name="Leonie Smith" userId="fed1330f33f5650e" providerId="LiveId" clId="{4ABEADD7-E5C1-4CD7-9FEC-6B15491F7D8D}" dt="2022-02-18T05:29:41.271" v="42" actId="47"/>
        <pc:sldMkLst>
          <pc:docMk/>
          <pc:sldMk cId="191095334" sldId="303"/>
        </pc:sldMkLst>
      </pc:sldChg>
      <pc:sldChg chg="addSp modSp new mod ord">
        <pc:chgData name="Leonie Smith" userId="fed1330f33f5650e" providerId="LiveId" clId="{4ABEADD7-E5C1-4CD7-9FEC-6B15491F7D8D}" dt="2022-02-22T04:50:53.107" v="194"/>
        <pc:sldMkLst>
          <pc:docMk/>
          <pc:sldMk cId="1375547771" sldId="303"/>
        </pc:sldMkLst>
      </pc:sldChg>
      <pc:sldChg chg="addSp modSp new">
        <pc:chgData name="Leonie Smith" userId="fed1330f33f5650e" providerId="LiveId" clId="{4ABEADD7-E5C1-4CD7-9FEC-6B15491F7D8D}" dt="2022-02-21T08:13:50.001" v="184"/>
        <pc:sldMkLst>
          <pc:docMk/>
          <pc:sldMk cId="1100794939" sldId="304"/>
        </pc:sldMkLst>
      </pc:sldChg>
      <pc:sldChg chg="del">
        <pc:chgData name="Leonie Smith" userId="fed1330f33f5650e" providerId="LiveId" clId="{4ABEADD7-E5C1-4CD7-9FEC-6B15491F7D8D}" dt="2022-02-18T05:29:46.194" v="43" actId="47"/>
        <pc:sldMkLst>
          <pc:docMk/>
          <pc:sldMk cId="3817905023" sldId="304"/>
        </pc:sldMkLst>
      </pc:sldChg>
      <pc:sldChg chg="addSp modSp add mod ord">
        <pc:chgData name="Leonie Smith" userId="fed1330f33f5650e" providerId="LiveId" clId="{4ABEADD7-E5C1-4CD7-9FEC-6B15491F7D8D}" dt="2022-02-18T07:32:32.623" v="120" actId="14100"/>
        <pc:sldMkLst>
          <pc:docMk/>
          <pc:sldMk cId="1830291143" sldId="305"/>
        </pc:sldMkLst>
      </pc:sldChg>
      <pc:sldChg chg="addSp delSp modSp add mod ord">
        <pc:chgData name="Leonie Smith" userId="fed1330f33f5650e" providerId="LiveId" clId="{4ABEADD7-E5C1-4CD7-9FEC-6B15491F7D8D}" dt="2022-02-21T08:17:04.348" v="190" actId="14100"/>
        <pc:sldMkLst>
          <pc:docMk/>
          <pc:sldMk cId="28969416" sldId="306"/>
        </pc:sldMkLst>
      </pc:sldChg>
      <pc:sldChg chg="addSp modSp new mod">
        <pc:chgData name="Leonie Smith" userId="fed1330f33f5650e" providerId="LiveId" clId="{4ABEADD7-E5C1-4CD7-9FEC-6B15491F7D8D}" dt="2022-02-18T07:34:02.254" v="126" actId="14100"/>
        <pc:sldMkLst>
          <pc:docMk/>
          <pc:sldMk cId="4185228130" sldId="307"/>
        </pc:sldMkLst>
      </pc:sldChg>
      <pc:sldChg chg="add del">
        <pc:chgData name="Leonie Smith" userId="fed1330f33f5650e" providerId="LiveId" clId="{4ABEADD7-E5C1-4CD7-9FEC-6B15491F7D8D}" dt="2022-02-18T07:35:03.269" v="156" actId="47"/>
        <pc:sldMkLst>
          <pc:docMk/>
          <pc:sldMk cId="1262798652" sldId="308"/>
        </pc:sldMkLst>
      </pc:sldChg>
      <pc:sldChg chg="addSp modSp add mod ord">
        <pc:chgData name="Leonie Smith" userId="fed1330f33f5650e" providerId="LiveId" clId="{4ABEADD7-E5C1-4CD7-9FEC-6B15491F7D8D}" dt="2022-02-18T07:35:56.561" v="160" actId="1076"/>
        <pc:sldMkLst>
          <pc:docMk/>
          <pc:sldMk cId="966853850" sldId="309"/>
        </pc:sldMkLst>
      </pc:sldChg>
      <pc:sldChg chg="addSp modSp add mod ord">
        <pc:chgData name="Leonie Smith" userId="fed1330f33f5650e" providerId="LiveId" clId="{4ABEADD7-E5C1-4CD7-9FEC-6B15491F7D8D}" dt="2022-02-18T07:36:35.621" v="164" actId="1076"/>
        <pc:sldMkLst>
          <pc:docMk/>
          <pc:sldMk cId="729372844" sldId="310"/>
        </pc:sldMkLst>
      </pc:sldChg>
      <pc:sldChg chg="add del ord">
        <pc:chgData name="Leonie Smith" userId="fed1330f33f5650e" providerId="LiveId" clId="{4ABEADD7-E5C1-4CD7-9FEC-6B15491F7D8D}" dt="2022-02-21T08:17:42.129" v="191" actId="47"/>
        <pc:sldMkLst>
          <pc:docMk/>
          <pc:sldMk cId="443803463" sldId="311"/>
        </pc:sldMkLst>
      </pc:sldChg>
      <pc:sldChg chg="addSp modSp add mod ord">
        <pc:chgData name="Leonie Smith" userId="fed1330f33f5650e" providerId="LiveId" clId="{4ABEADD7-E5C1-4CD7-9FEC-6B15491F7D8D}" dt="2022-02-18T07:38:28.652" v="168" actId="14100"/>
        <pc:sldMkLst>
          <pc:docMk/>
          <pc:sldMk cId="2841315221" sldId="312"/>
        </pc:sldMkLst>
      </pc:sldChg>
      <pc:sldChg chg="addSp modSp add mod ord">
        <pc:chgData name="Leonie Smith" userId="fed1330f33f5650e" providerId="LiveId" clId="{4ABEADD7-E5C1-4CD7-9FEC-6B15491F7D8D}" dt="2022-02-18T07:39:11.923" v="171" actId="14100"/>
        <pc:sldMkLst>
          <pc:docMk/>
          <pc:sldMk cId="3546278765" sldId="313"/>
        </pc:sldMkLst>
      </pc:sldChg>
      <pc:sldChg chg="addSp modSp add mod ord">
        <pc:chgData name="Leonie Smith" userId="fed1330f33f5650e" providerId="LiveId" clId="{4ABEADD7-E5C1-4CD7-9FEC-6B15491F7D8D}" dt="2022-02-18T07:40:00.925" v="174" actId="14100"/>
        <pc:sldMkLst>
          <pc:docMk/>
          <pc:sldMk cId="1129121331" sldId="314"/>
        </pc:sldMkLst>
      </pc:sldChg>
      <pc:sldChg chg="addSp modSp add mod ord">
        <pc:chgData name="Leonie Smith" userId="fed1330f33f5650e" providerId="LiveId" clId="{4ABEADD7-E5C1-4CD7-9FEC-6B15491F7D8D}" dt="2022-02-18T07:40:35.459" v="177" actId="14100"/>
        <pc:sldMkLst>
          <pc:docMk/>
          <pc:sldMk cId="616336380" sldId="315"/>
        </pc:sldMkLst>
      </pc:sldChg>
      <pc:sldChg chg="addSp modSp add mod ord">
        <pc:chgData name="Leonie Smith" userId="fed1330f33f5650e" providerId="LiveId" clId="{4ABEADD7-E5C1-4CD7-9FEC-6B15491F7D8D}" dt="2022-02-18T07:41:05.219" v="180" actId="14100"/>
        <pc:sldMkLst>
          <pc:docMk/>
          <pc:sldMk cId="328003914" sldId="316"/>
        </pc:sldMkLst>
      </pc:sldChg>
      <pc:sldChg chg="addSp modSp add mod ord">
        <pc:chgData name="Leonie Smith" userId="fed1330f33f5650e" providerId="LiveId" clId="{4ABEADD7-E5C1-4CD7-9FEC-6B15491F7D8D}" dt="2022-02-18T07:41:56.634" v="183" actId="14100"/>
        <pc:sldMkLst>
          <pc:docMk/>
          <pc:sldMk cId="2486776685" sldId="317"/>
        </pc:sldMkLst>
      </pc:sldChg>
      <pc:sldChg chg="add">
        <pc:chgData name="Leonie Smith" userId="fed1330f33f5650e" providerId="LiveId" clId="{4ABEADD7-E5C1-4CD7-9FEC-6B15491F7D8D}" dt="2022-02-18T07:37:03.959" v="165"/>
        <pc:sldMkLst>
          <pc:docMk/>
          <pc:sldMk cId="3040876649" sldId="318"/>
        </pc:sldMkLst>
      </pc:sldChg>
      <pc:sldChg chg="add del">
        <pc:chgData name="Leonie Smith" userId="fed1330f33f5650e" providerId="LiveId" clId="{4ABEADD7-E5C1-4CD7-9FEC-6B15491F7D8D}" dt="2022-02-18T07:34:51.074" v="155" actId="47"/>
        <pc:sldMkLst>
          <pc:docMk/>
          <pc:sldMk cId="3338875522" sldId="318"/>
        </pc:sldMkLst>
      </pc:sldChg>
    </pc:docChg>
  </pc:docChgLst>
  <pc:docChgLst>
    <pc:chgData name="Leonie Smith" userId="fed1330f33f5650e" providerId="LiveId" clId="{E64E8834-B3EF-4954-AB69-8F273F176953}"/>
    <pc:docChg chg="undo custSel modSld">
      <pc:chgData name="Leonie Smith" userId="fed1330f33f5650e" providerId="LiveId" clId="{E64E8834-B3EF-4954-AB69-8F273F176953}" dt="2022-03-30T03:22:33.313" v="69" actId="20577"/>
      <pc:docMkLst>
        <pc:docMk/>
      </pc:docMkLst>
      <pc:sldChg chg="modSp mod">
        <pc:chgData name="Leonie Smith" userId="fed1330f33f5650e" providerId="LiveId" clId="{E64E8834-B3EF-4954-AB69-8F273F176953}" dt="2022-03-30T03:08:32.504" v="7" actId="403"/>
        <pc:sldMkLst>
          <pc:docMk/>
          <pc:sldMk cId="3348757415" sldId="256"/>
        </pc:sldMkLst>
      </pc:sldChg>
      <pc:sldChg chg="modNotesTx">
        <pc:chgData name="Leonie Smith" userId="fed1330f33f5650e" providerId="LiveId" clId="{E64E8834-B3EF-4954-AB69-8F273F176953}" dt="2022-03-29T04:14:26.115" v="6" actId="20577"/>
        <pc:sldMkLst>
          <pc:docMk/>
          <pc:sldMk cId="1375547771" sldId="303"/>
        </pc:sldMkLst>
      </pc:sldChg>
      <pc:sldChg chg="addSp modSp mod">
        <pc:chgData name="Leonie Smith" userId="fed1330f33f5650e" providerId="LiveId" clId="{E64E8834-B3EF-4954-AB69-8F273F176953}" dt="2022-03-30T03:09:50.712" v="15" actId="120"/>
        <pc:sldMkLst>
          <pc:docMk/>
          <pc:sldMk cId="1100794939" sldId="304"/>
        </pc:sldMkLst>
      </pc:sldChg>
      <pc:sldChg chg="addSp modSp">
        <pc:chgData name="Leonie Smith" userId="fed1330f33f5650e" providerId="LiveId" clId="{E64E8834-B3EF-4954-AB69-8F273F176953}" dt="2022-03-30T03:10:05.216" v="16"/>
        <pc:sldMkLst>
          <pc:docMk/>
          <pc:sldMk cId="1830291143" sldId="305"/>
        </pc:sldMkLst>
      </pc:sldChg>
      <pc:sldChg chg="addSp delSp modSp mod">
        <pc:chgData name="Leonie Smith" userId="fed1330f33f5650e" providerId="LiveId" clId="{E64E8834-B3EF-4954-AB69-8F273F176953}" dt="2022-03-30T03:20:49.517" v="51" actId="21"/>
        <pc:sldMkLst>
          <pc:docMk/>
          <pc:sldMk cId="28969416" sldId="306"/>
        </pc:sldMkLst>
      </pc:sldChg>
      <pc:sldChg chg="addSp modSp mod">
        <pc:chgData name="Leonie Smith" userId="fed1330f33f5650e" providerId="LiveId" clId="{E64E8834-B3EF-4954-AB69-8F273F176953}" dt="2022-03-30T03:20:59.951" v="52" actId="20577"/>
        <pc:sldMkLst>
          <pc:docMk/>
          <pc:sldMk cId="4185228130" sldId="307"/>
        </pc:sldMkLst>
      </pc:sldChg>
      <pc:sldChg chg="addSp modSp mod">
        <pc:chgData name="Leonie Smith" userId="fed1330f33f5650e" providerId="LiveId" clId="{E64E8834-B3EF-4954-AB69-8F273F176953}" dt="2022-03-30T03:21:11.961" v="53" actId="20577"/>
        <pc:sldMkLst>
          <pc:docMk/>
          <pc:sldMk cId="966853850" sldId="309"/>
        </pc:sldMkLst>
      </pc:sldChg>
      <pc:sldChg chg="addSp delSp modSp mod">
        <pc:chgData name="Leonie Smith" userId="fed1330f33f5650e" providerId="LiveId" clId="{E64E8834-B3EF-4954-AB69-8F273F176953}" dt="2022-03-30T03:21:29.752" v="55" actId="20577"/>
        <pc:sldMkLst>
          <pc:docMk/>
          <pc:sldMk cId="729372844" sldId="310"/>
        </pc:sldMkLst>
      </pc:sldChg>
      <pc:sldChg chg="addSp modSp mod">
        <pc:chgData name="Leonie Smith" userId="fed1330f33f5650e" providerId="LiveId" clId="{E64E8834-B3EF-4954-AB69-8F273F176953}" dt="2022-03-30T03:21:48.460" v="59" actId="20577"/>
        <pc:sldMkLst>
          <pc:docMk/>
          <pc:sldMk cId="2841315221" sldId="312"/>
        </pc:sldMkLst>
      </pc:sldChg>
      <pc:sldChg chg="addSp modSp mod">
        <pc:chgData name="Leonie Smith" userId="fed1330f33f5650e" providerId="LiveId" clId="{E64E8834-B3EF-4954-AB69-8F273F176953}" dt="2022-03-30T03:21:57.686" v="61" actId="20577"/>
        <pc:sldMkLst>
          <pc:docMk/>
          <pc:sldMk cId="3546278765" sldId="313"/>
        </pc:sldMkLst>
      </pc:sldChg>
      <pc:sldChg chg="addSp modSp mod">
        <pc:chgData name="Leonie Smith" userId="fed1330f33f5650e" providerId="LiveId" clId="{E64E8834-B3EF-4954-AB69-8F273F176953}" dt="2022-03-30T03:22:08.271" v="63" actId="20577"/>
        <pc:sldMkLst>
          <pc:docMk/>
          <pc:sldMk cId="1129121331" sldId="314"/>
        </pc:sldMkLst>
      </pc:sldChg>
      <pc:sldChg chg="addSp modSp mod">
        <pc:chgData name="Leonie Smith" userId="fed1330f33f5650e" providerId="LiveId" clId="{E64E8834-B3EF-4954-AB69-8F273F176953}" dt="2022-03-30T03:22:17.114" v="65" actId="20577"/>
        <pc:sldMkLst>
          <pc:docMk/>
          <pc:sldMk cId="616336380" sldId="315"/>
        </pc:sldMkLst>
      </pc:sldChg>
      <pc:sldChg chg="addSp modSp mod">
        <pc:chgData name="Leonie Smith" userId="fed1330f33f5650e" providerId="LiveId" clId="{E64E8834-B3EF-4954-AB69-8F273F176953}" dt="2022-03-30T03:22:24.435" v="67" actId="20577"/>
        <pc:sldMkLst>
          <pc:docMk/>
          <pc:sldMk cId="328003914" sldId="316"/>
        </pc:sldMkLst>
      </pc:sldChg>
      <pc:sldChg chg="addSp modSp mod">
        <pc:chgData name="Leonie Smith" userId="fed1330f33f5650e" providerId="LiveId" clId="{E64E8834-B3EF-4954-AB69-8F273F176953}" dt="2022-03-30T03:22:33.313" v="69" actId="20577"/>
        <pc:sldMkLst>
          <pc:docMk/>
          <pc:sldMk cId="2486776685" sldId="317"/>
        </pc:sldMkLst>
      </pc:sldChg>
      <pc:sldChg chg="addSp delSp modSp mod">
        <pc:chgData name="Leonie Smith" userId="fed1330f33f5650e" providerId="LiveId" clId="{E64E8834-B3EF-4954-AB69-8F273F176953}" dt="2022-03-30T03:21:38.612" v="57" actId="20577"/>
        <pc:sldMkLst>
          <pc:docMk/>
          <pc:sldMk cId="3040876649" sldId="318"/>
        </pc:sldMkLst>
      </pc:sldChg>
    </pc:docChg>
  </pc:docChgLst>
  <pc:docChgLst>
    <pc:chgData name="Alfred Smith" userId="3c60a3631c0db8ad" providerId="LiveId" clId="{749D1150-71D6-4074-9238-5DD304A0B36C}"/>
    <pc:docChg chg="custSel modSld">
      <pc:chgData name="Alfred Smith" userId="3c60a3631c0db8ad" providerId="LiveId" clId="{749D1150-71D6-4074-9238-5DD304A0B36C}" dt="2025-03-31T10:46:04.483" v="22"/>
      <pc:docMkLst>
        <pc:docMk/>
      </pc:docMkLst>
      <pc:sldChg chg="addSp delSp modSp mod">
        <pc:chgData name="Alfred Smith" userId="3c60a3631c0db8ad" providerId="LiveId" clId="{749D1150-71D6-4074-9238-5DD304A0B36C}" dt="2025-03-31T10:43:51.280" v="4"/>
        <pc:sldMkLst>
          <pc:docMk/>
          <pc:sldMk cId="3681266347" sldId="282"/>
        </pc:sldMkLst>
        <pc:spChg chg="add mod">
          <ac:chgData name="Alfred Smith" userId="3c60a3631c0db8ad" providerId="LiveId" clId="{749D1150-71D6-4074-9238-5DD304A0B36C}" dt="2025-03-31T10:43:51.280" v="4"/>
          <ac:spMkLst>
            <pc:docMk/>
            <pc:sldMk cId="3681266347" sldId="282"/>
            <ac:spMk id="2" creationId="{2C4D7399-6DC4-E91E-7341-4D090D9EEE35}"/>
          </ac:spMkLst>
        </pc:spChg>
        <pc:spChg chg="add mod">
          <ac:chgData name="Alfred Smith" userId="3c60a3631c0db8ad" providerId="LiveId" clId="{749D1150-71D6-4074-9238-5DD304A0B36C}" dt="2025-03-31T10:43:51.280" v="4"/>
          <ac:spMkLst>
            <pc:docMk/>
            <pc:sldMk cId="3681266347" sldId="282"/>
            <ac:spMk id="3" creationId="{73465B5A-6E61-A810-8EE7-24E9B07E9DD5}"/>
          </ac:spMkLst>
        </pc:spChg>
        <pc:spChg chg="del">
          <ac:chgData name="Alfred Smith" userId="3c60a3631c0db8ad" providerId="LiveId" clId="{749D1150-71D6-4074-9238-5DD304A0B36C}" dt="2025-03-31T10:43:50.713" v="3" actId="478"/>
          <ac:spMkLst>
            <pc:docMk/>
            <pc:sldMk cId="3681266347" sldId="282"/>
            <ac:spMk id="4" creationId="{9A13E2D8-2F59-44C1-B1D2-79C300C26DD4}"/>
          </ac:spMkLst>
        </pc:spChg>
        <pc:spChg chg="del">
          <ac:chgData name="Alfred Smith" userId="3c60a3631c0db8ad" providerId="LiveId" clId="{749D1150-71D6-4074-9238-5DD304A0B36C}" dt="2025-03-31T10:43:50.713" v="3" actId="478"/>
          <ac:spMkLst>
            <pc:docMk/>
            <pc:sldMk cId="3681266347" sldId="28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4:21.723" v="6"/>
        <pc:sldMkLst>
          <pc:docMk/>
          <pc:sldMk cId="2872476414" sldId="284"/>
        </pc:sldMkLst>
        <pc:spChg chg="add mod">
          <ac:chgData name="Alfred Smith" userId="3c60a3631c0db8ad" providerId="LiveId" clId="{749D1150-71D6-4074-9238-5DD304A0B36C}" dt="2025-03-31T10:44:21.723" v="6"/>
          <ac:spMkLst>
            <pc:docMk/>
            <pc:sldMk cId="2872476414" sldId="284"/>
            <ac:spMk id="2" creationId="{94306ACA-7DDF-CAF7-25FB-77C5D2F423EF}"/>
          </ac:spMkLst>
        </pc:spChg>
        <pc:spChg chg="add mod">
          <ac:chgData name="Alfred Smith" userId="3c60a3631c0db8ad" providerId="LiveId" clId="{749D1150-71D6-4074-9238-5DD304A0B36C}" dt="2025-03-31T10:44:21.723" v="6"/>
          <ac:spMkLst>
            <pc:docMk/>
            <pc:sldMk cId="2872476414" sldId="284"/>
            <ac:spMk id="3" creationId="{26A90FD4-D3A1-7CFD-F0F2-519B81BCD7F4}"/>
          </ac:spMkLst>
        </pc:spChg>
        <pc:spChg chg="del">
          <ac:chgData name="Alfred Smith" userId="3c60a3631c0db8ad" providerId="LiveId" clId="{749D1150-71D6-4074-9238-5DD304A0B36C}" dt="2025-03-31T10:44:21.194" v="5" actId="478"/>
          <ac:spMkLst>
            <pc:docMk/>
            <pc:sldMk cId="2872476414" sldId="284"/>
            <ac:spMk id="4" creationId="{9A13E2D8-2F59-44C1-B1D2-79C300C26DD4}"/>
          </ac:spMkLst>
        </pc:spChg>
        <pc:spChg chg="del">
          <ac:chgData name="Alfred Smith" userId="3c60a3631c0db8ad" providerId="LiveId" clId="{749D1150-71D6-4074-9238-5DD304A0B36C}" dt="2025-03-31T10:44:21.194" v="5" actId="478"/>
          <ac:spMkLst>
            <pc:docMk/>
            <pc:sldMk cId="2872476414" sldId="28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4:30.994" v="8"/>
        <pc:sldMkLst>
          <pc:docMk/>
          <pc:sldMk cId="680484570" sldId="287"/>
        </pc:sldMkLst>
        <pc:spChg chg="add mod">
          <ac:chgData name="Alfred Smith" userId="3c60a3631c0db8ad" providerId="LiveId" clId="{749D1150-71D6-4074-9238-5DD304A0B36C}" dt="2025-03-31T10:44:30.994" v="8"/>
          <ac:spMkLst>
            <pc:docMk/>
            <pc:sldMk cId="680484570" sldId="287"/>
            <ac:spMk id="3" creationId="{2B860F33-767B-143C-1DE5-7596E6B45680}"/>
          </ac:spMkLst>
        </pc:spChg>
        <pc:spChg chg="del">
          <ac:chgData name="Alfred Smith" userId="3c60a3631c0db8ad" providerId="LiveId" clId="{749D1150-71D6-4074-9238-5DD304A0B36C}" dt="2025-03-31T10:44:30.430" v="7" actId="478"/>
          <ac:spMkLst>
            <pc:docMk/>
            <pc:sldMk cId="680484570" sldId="287"/>
            <ac:spMk id="4" creationId="{9A13E2D8-2F59-44C1-B1D2-79C300C26DD4}"/>
          </ac:spMkLst>
        </pc:spChg>
        <pc:spChg chg="add mod">
          <ac:chgData name="Alfred Smith" userId="3c60a3631c0db8ad" providerId="LiveId" clId="{749D1150-71D6-4074-9238-5DD304A0B36C}" dt="2025-03-31T10:44:30.994" v="8"/>
          <ac:spMkLst>
            <pc:docMk/>
            <pc:sldMk cId="680484570" sldId="287"/>
            <ac:spMk id="5" creationId="{3B2785FC-B918-B750-35AC-5269795BDAEF}"/>
          </ac:spMkLst>
        </pc:spChg>
        <pc:spChg chg="del">
          <ac:chgData name="Alfred Smith" userId="3c60a3631c0db8ad" providerId="LiveId" clId="{749D1150-71D6-4074-9238-5DD304A0B36C}" dt="2025-03-31T10:44:30.430" v="7" actId="478"/>
          <ac:spMkLst>
            <pc:docMk/>
            <pc:sldMk cId="680484570" sldId="28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5:38.767" v="18"/>
        <pc:sldMkLst>
          <pc:docMk/>
          <pc:sldMk cId="1123929638" sldId="288"/>
        </pc:sldMkLst>
        <pc:spChg chg="add mod">
          <ac:chgData name="Alfred Smith" userId="3c60a3631c0db8ad" providerId="LiveId" clId="{749D1150-71D6-4074-9238-5DD304A0B36C}" dt="2025-03-31T10:45:38.767" v="18"/>
          <ac:spMkLst>
            <pc:docMk/>
            <pc:sldMk cId="1123929638" sldId="288"/>
            <ac:spMk id="2" creationId="{9D45806C-FCA0-BF0C-97FB-256BA4EDA2A8}"/>
          </ac:spMkLst>
        </pc:spChg>
        <pc:spChg chg="add mod">
          <ac:chgData name="Alfred Smith" userId="3c60a3631c0db8ad" providerId="LiveId" clId="{749D1150-71D6-4074-9238-5DD304A0B36C}" dt="2025-03-31T10:45:38.767" v="18"/>
          <ac:spMkLst>
            <pc:docMk/>
            <pc:sldMk cId="1123929638" sldId="288"/>
            <ac:spMk id="3" creationId="{20FFF89B-F20E-B3F4-8246-AAB8B5993D2B}"/>
          </ac:spMkLst>
        </pc:spChg>
        <pc:spChg chg="del">
          <ac:chgData name="Alfred Smith" userId="3c60a3631c0db8ad" providerId="LiveId" clId="{749D1150-71D6-4074-9238-5DD304A0B36C}" dt="2025-03-31T10:45:38.185" v="17" actId="478"/>
          <ac:spMkLst>
            <pc:docMk/>
            <pc:sldMk cId="1123929638" sldId="288"/>
            <ac:spMk id="4" creationId="{9A13E2D8-2F59-44C1-B1D2-79C300C26DD4}"/>
          </ac:spMkLst>
        </pc:spChg>
        <pc:spChg chg="del">
          <ac:chgData name="Alfred Smith" userId="3c60a3631c0db8ad" providerId="LiveId" clId="{749D1150-71D6-4074-9238-5DD304A0B36C}" dt="2025-03-31T10:45:38.185" v="17" actId="478"/>
          <ac:spMkLst>
            <pc:docMk/>
            <pc:sldMk cId="1123929638" sldId="28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5:54.100" v="20"/>
        <pc:sldMkLst>
          <pc:docMk/>
          <pc:sldMk cId="1206678836" sldId="289"/>
        </pc:sldMkLst>
        <pc:spChg chg="add mod">
          <ac:chgData name="Alfred Smith" userId="3c60a3631c0db8ad" providerId="LiveId" clId="{749D1150-71D6-4074-9238-5DD304A0B36C}" dt="2025-03-31T10:45:54.100" v="20"/>
          <ac:spMkLst>
            <pc:docMk/>
            <pc:sldMk cId="1206678836" sldId="289"/>
            <ac:spMk id="2" creationId="{54AEFFBE-52CD-C282-C5AB-4D4CB9E976ED}"/>
          </ac:spMkLst>
        </pc:spChg>
        <pc:spChg chg="add mod">
          <ac:chgData name="Alfred Smith" userId="3c60a3631c0db8ad" providerId="LiveId" clId="{749D1150-71D6-4074-9238-5DD304A0B36C}" dt="2025-03-31T10:45:54.100" v="20"/>
          <ac:spMkLst>
            <pc:docMk/>
            <pc:sldMk cId="1206678836" sldId="289"/>
            <ac:spMk id="3" creationId="{4DFC06CB-3C0E-B757-6D8B-92E623539348}"/>
          </ac:spMkLst>
        </pc:spChg>
        <pc:spChg chg="del">
          <ac:chgData name="Alfred Smith" userId="3c60a3631c0db8ad" providerId="LiveId" clId="{749D1150-71D6-4074-9238-5DD304A0B36C}" dt="2025-03-31T10:45:53.534" v="19" actId="478"/>
          <ac:spMkLst>
            <pc:docMk/>
            <pc:sldMk cId="1206678836" sldId="289"/>
            <ac:spMk id="4" creationId="{9A13E2D8-2F59-44C1-B1D2-79C300C26DD4}"/>
          </ac:spMkLst>
        </pc:spChg>
        <pc:spChg chg="del">
          <ac:chgData name="Alfred Smith" userId="3c60a3631c0db8ad" providerId="LiveId" clId="{749D1150-71D6-4074-9238-5DD304A0B36C}" dt="2025-03-31T10:45:53.534" v="19" actId="478"/>
          <ac:spMkLst>
            <pc:docMk/>
            <pc:sldMk cId="1206678836" sldId="28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6:04.483" v="22"/>
        <pc:sldMkLst>
          <pc:docMk/>
          <pc:sldMk cId="3256631608" sldId="295"/>
        </pc:sldMkLst>
        <pc:spChg chg="add mod">
          <ac:chgData name="Alfred Smith" userId="3c60a3631c0db8ad" providerId="LiveId" clId="{749D1150-71D6-4074-9238-5DD304A0B36C}" dt="2025-03-31T10:46:04.483" v="22"/>
          <ac:spMkLst>
            <pc:docMk/>
            <pc:sldMk cId="3256631608" sldId="295"/>
            <ac:spMk id="2" creationId="{8A8FAD2F-45FD-A537-547B-951D9F7106C2}"/>
          </ac:spMkLst>
        </pc:spChg>
        <pc:spChg chg="add mod">
          <ac:chgData name="Alfred Smith" userId="3c60a3631c0db8ad" providerId="LiveId" clId="{749D1150-71D6-4074-9238-5DD304A0B36C}" dt="2025-03-31T10:46:04.483" v="22"/>
          <ac:spMkLst>
            <pc:docMk/>
            <pc:sldMk cId="3256631608" sldId="295"/>
            <ac:spMk id="3" creationId="{58D1BE03-44B5-414F-9F7C-E0687F9CF8FE}"/>
          </ac:spMkLst>
        </pc:spChg>
        <pc:spChg chg="del">
          <ac:chgData name="Alfred Smith" userId="3c60a3631c0db8ad" providerId="LiveId" clId="{749D1150-71D6-4074-9238-5DD304A0B36C}" dt="2025-03-31T10:46:03.947" v="21" actId="478"/>
          <ac:spMkLst>
            <pc:docMk/>
            <pc:sldMk cId="3256631608" sldId="295"/>
            <ac:spMk id="4" creationId="{9A13E2D8-2F59-44C1-B1D2-79C300C26DD4}"/>
          </ac:spMkLst>
        </pc:spChg>
        <pc:spChg chg="del">
          <ac:chgData name="Alfred Smith" userId="3c60a3631c0db8ad" providerId="LiveId" clId="{749D1150-71D6-4074-9238-5DD304A0B36C}" dt="2025-03-31T10:46:03.947" v="21" actId="478"/>
          <ac:spMkLst>
            <pc:docMk/>
            <pc:sldMk cId="3256631608" sldId="29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4:44.169" v="10"/>
        <pc:sldMkLst>
          <pc:docMk/>
          <pc:sldMk cId="789666067" sldId="299"/>
        </pc:sldMkLst>
        <pc:spChg chg="add mod">
          <ac:chgData name="Alfred Smith" userId="3c60a3631c0db8ad" providerId="LiveId" clId="{749D1150-71D6-4074-9238-5DD304A0B36C}" dt="2025-03-31T10:44:44.169" v="10"/>
          <ac:spMkLst>
            <pc:docMk/>
            <pc:sldMk cId="789666067" sldId="299"/>
            <ac:spMk id="2" creationId="{0FE10CC6-20F7-BB71-D5EA-5B2B6579E52B}"/>
          </ac:spMkLst>
        </pc:spChg>
        <pc:spChg chg="del">
          <ac:chgData name="Alfred Smith" userId="3c60a3631c0db8ad" providerId="LiveId" clId="{749D1150-71D6-4074-9238-5DD304A0B36C}" dt="2025-03-31T10:44:43.594" v="9" actId="478"/>
          <ac:spMkLst>
            <pc:docMk/>
            <pc:sldMk cId="789666067" sldId="299"/>
            <ac:spMk id="4" creationId="{9A13E2D8-2F59-44C1-B1D2-79C300C26DD4}"/>
          </ac:spMkLst>
        </pc:spChg>
        <pc:spChg chg="add mod">
          <ac:chgData name="Alfred Smith" userId="3c60a3631c0db8ad" providerId="LiveId" clId="{749D1150-71D6-4074-9238-5DD304A0B36C}" dt="2025-03-31T10:44:44.169" v="10"/>
          <ac:spMkLst>
            <pc:docMk/>
            <pc:sldMk cId="789666067" sldId="299"/>
            <ac:spMk id="5" creationId="{F149ED22-FA2E-5D2E-A885-82977C369550}"/>
          </ac:spMkLst>
        </pc:spChg>
        <pc:spChg chg="del">
          <ac:chgData name="Alfred Smith" userId="3c60a3631c0db8ad" providerId="LiveId" clId="{749D1150-71D6-4074-9238-5DD304A0B36C}" dt="2025-03-31T10:44:43.594" v="9" actId="478"/>
          <ac:spMkLst>
            <pc:docMk/>
            <pc:sldMk cId="789666067" sldId="29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4:55.333" v="12"/>
        <pc:sldMkLst>
          <pc:docMk/>
          <pc:sldMk cId="790485567" sldId="300"/>
        </pc:sldMkLst>
        <pc:spChg chg="add mod">
          <ac:chgData name="Alfred Smith" userId="3c60a3631c0db8ad" providerId="LiveId" clId="{749D1150-71D6-4074-9238-5DD304A0B36C}" dt="2025-03-31T10:44:55.333" v="12"/>
          <ac:spMkLst>
            <pc:docMk/>
            <pc:sldMk cId="790485567" sldId="300"/>
            <ac:spMk id="3" creationId="{7940618A-ABAC-6FA6-26CF-82F6B444BFA6}"/>
          </ac:spMkLst>
        </pc:spChg>
        <pc:spChg chg="del">
          <ac:chgData name="Alfred Smith" userId="3c60a3631c0db8ad" providerId="LiveId" clId="{749D1150-71D6-4074-9238-5DD304A0B36C}" dt="2025-03-31T10:44:54.747" v="11" actId="478"/>
          <ac:spMkLst>
            <pc:docMk/>
            <pc:sldMk cId="790485567" sldId="300"/>
            <ac:spMk id="4" creationId="{9A13E2D8-2F59-44C1-B1D2-79C300C26DD4}"/>
          </ac:spMkLst>
        </pc:spChg>
        <pc:spChg chg="add mod">
          <ac:chgData name="Alfred Smith" userId="3c60a3631c0db8ad" providerId="LiveId" clId="{749D1150-71D6-4074-9238-5DD304A0B36C}" dt="2025-03-31T10:44:55.333" v="12"/>
          <ac:spMkLst>
            <pc:docMk/>
            <pc:sldMk cId="790485567" sldId="300"/>
            <ac:spMk id="5" creationId="{4467D12D-AC03-2B22-A9E5-B68A80D5E88E}"/>
          </ac:spMkLst>
        </pc:spChg>
        <pc:spChg chg="del">
          <ac:chgData name="Alfred Smith" userId="3c60a3631c0db8ad" providerId="LiveId" clId="{749D1150-71D6-4074-9238-5DD304A0B36C}" dt="2025-03-31T10:44:54.747" v="11" actId="478"/>
          <ac:spMkLst>
            <pc:docMk/>
            <pc:sldMk cId="790485567" sldId="30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5:09.995" v="14"/>
        <pc:sldMkLst>
          <pc:docMk/>
          <pc:sldMk cId="2875370549" sldId="301"/>
        </pc:sldMkLst>
        <pc:spChg chg="add mod">
          <ac:chgData name="Alfred Smith" userId="3c60a3631c0db8ad" providerId="LiveId" clId="{749D1150-71D6-4074-9238-5DD304A0B36C}" dt="2025-03-31T10:45:09.995" v="14"/>
          <ac:spMkLst>
            <pc:docMk/>
            <pc:sldMk cId="2875370549" sldId="301"/>
            <ac:spMk id="3" creationId="{44A5D492-7493-1618-7E69-956032946E2F}"/>
          </ac:spMkLst>
        </pc:spChg>
        <pc:spChg chg="del">
          <ac:chgData name="Alfred Smith" userId="3c60a3631c0db8ad" providerId="LiveId" clId="{749D1150-71D6-4074-9238-5DD304A0B36C}" dt="2025-03-31T10:45:09.376" v="13" actId="478"/>
          <ac:spMkLst>
            <pc:docMk/>
            <pc:sldMk cId="2875370549" sldId="301"/>
            <ac:spMk id="4" creationId="{9A13E2D8-2F59-44C1-B1D2-79C300C26DD4}"/>
          </ac:spMkLst>
        </pc:spChg>
        <pc:spChg chg="add mod">
          <ac:chgData name="Alfred Smith" userId="3c60a3631c0db8ad" providerId="LiveId" clId="{749D1150-71D6-4074-9238-5DD304A0B36C}" dt="2025-03-31T10:45:09.995" v="14"/>
          <ac:spMkLst>
            <pc:docMk/>
            <pc:sldMk cId="2875370549" sldId="301"/>
            <ac:spMk id="5" creationId="{0FE97336-3CA1-522D-FDA3-B540845E48EC}"/>
          </ac:spMkLst>
        </pc:spChg>
        <pc:spChg chg="del">
          <ac:chgData name="Alfred Smith" userId="3c60a3631c0db8ad" providerId="LiveId" clId="{749D1150-71D6-4074-9238-5DD304A0B36C}" dt="2025-03-31T10:45:09.376" v="13" actId="478"/>
          <ac:spMkLst>
            <pc:docMk/>
            <pc:sldMk cId="2875370549" sldId="30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5:26.783" v="16"/>
        <pc:sldMkLst>
          <pc:docMk/>
          <pc:sldMk cId="3543068754" sldId="302"/>
        </pc:sldMkLst>
        <pc:spChg chg="add mod">
          <ac:chgData name="Alfred Smith" userId="3c60a3631c0db8ad" providerId="LiveId" clId="{749D1150-71D6-4074-9238-5DD304A0B36C}" dt="2025-03-31T10:45:26.783" v="16"/>
          <ac:spMkLst>
            <pc:docMk/>
            <pc:sldMk cId="3543068754" sldId="302"/>
            <ac:spMk id="2" creationId="{44DEEC85-A116-5A9E-1BA6-499463BD50AA}"/>
          </ac:spMkLst>
        </pc:spChg>
        <pc:spChg chg="add mod">
          <ac:chgData name="Alfred Smith" userId="3c60a3631c0db8ad" providerId="LiveId" clId="{749D1150-71D6-4074-9238-5DD304A0B36C}" dt="2025-03-31T10:45:26.783" v="16"/>
          <ac:spMkLst>
            <pc:docMk/>
            <pc:sldMk cId="3543068754" sldId="302"/>
            <ac:spMk id="3" creationId="{DB8B38E8-D08E-E746-1917-CEADB36EFFDA}"/>
          </ac:spMkLst>
        </pc:spChg>
        <pc:spChg chg="del">
          <ac:chgData name="Alfred Smith" userId="3c60a3631c0db8ad" providerId="LiveId" clId="{749D1150-71D6-4074-9238-5DD304A0B36C}" dt="2025-03-31T10:45:21.816" v="15" actId="478"/>
          <ac:spMkLst>
            <pc:docMk/>
            <pc:sldMk cId="3543068754" sldId="302"/>
            <ac:spMk id="4" creationId="{9A13E2D8-2F59-44C1-B1D2-79C300C26DD4}"/>
          </ac:spMkLst>
        </pc:spChg>
        <pc:spChg chg="del">
          <ac:chgData name="Alfred Smith" userId="3c60a3631c0db8ad" providerId="LiveId" clId="{749D1150-71D6-4074-9238-5DD304A0B36C}" dt="2025-03-31T10:45:21.816" v="15" actId="478"/>
          <ac:spMkLst>
            <pc:docMk/>
            <pc:sldMk cId="3543068754" sldId="30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749D1150-71D6-4074-9238-5DD304A0B36C}" dt="2025-03-31T10:42:47.981" v="1"/>
        <pc:sldMkLst>
          <pc:docMk/>
          <pc:sldMk cId="1375547771" sldId="303"/>
        </pc:sldMkLst>
        <pc:spChg chg="del">
          <ac:chgData name="Alfred Smith" userId="3c60a3631c0db8ad" providerId="LiveId" clId="{749D1150-71D6-4074-9238-5DD304A0B36C}" dt="2025-03-31T10:42:47.369" v="0" actId="478"/>
          <ac:spMkLst>
            <pc:docMk/>
            <pc:sldMk cId="1375547771" sldId="303"/>
            <ac:spMk id="3" creationId="{FA699DF1-30C8-4BA4-8D60-525E58066291}"/>
          </ac:spMkLst>
        </pc:spChg>
        <pc:spChg chg="add mod">
          <ac:chgData name="Alfred Smith" userId="3c60a3631c0db8ad" providerId="LiveId" clId="{749D1150-71D6-4074-9238-5DD304A0B36C}" dt="2025-03-31T10:42:47.981" v="1"/>
          <ac:spMkLst>
            <pc:docMk/>
            <pc:sldMk cId="1375547771" sldId="303"/>
            <ac:spMk id="5" creationId="{3FA80FDB-3117-29E3-A224-9D037752C2F3}"/>
          </ac:spMkLst>
        </pc:spChg>
      </pc:sldChg>
      <pc:sldChg chg="addSp modSp">
        <pc:chgData name="Alfred Smith" userId="3c60a3631c0db8ad" providerId="LiveId" clId="{749D1150-71D6-4074-9238-5DD304A0B36C}" dt="2025-03-31T10:43:08.088" v="2"/>
        <pc:sldMkLst>
          <pc:docMk/>
          <pc:sldMk cId="1830291143" sldId="305"/>
        </pc:sldMkLst>
        <pc:spChg chg="add mod">
          <ac:chgData name="Alfred Smith" userId="3c60a3631c0db8ad" providerId="LiveId" clId="{749D1150-71D6-4074-9238-5DD304A0B36C}" dt="2025-03-31T10:43:08.088" v="2"/>
          <ac:spMkLst>
            <pc:docMk/>
            <pc:sldMk cId="1830291143" sldId="305"/>
            <ac:spMk id="2" creationId="{81F1684F-A1FB-BD05-1BB3-32253F3D64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14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731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D653-5DED-4E0C-BEFC-E856E654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11-3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3DFEAD-7D47-448F-A075-C10C410B0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A80FDB-3117-29E3-A224-9D037752C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"/>
    </mc:Choice>
    <mc:Fallback xmlns="">
      <p:transition spd="slow" advTm="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DFA14-46F3-4604-8F49-C60F9540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56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8BD85-81BC-4BBC-A844-D377155C060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5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E712E0-63D8-4F69-9D09-5E65C5AB1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60F33-767B-143C-1DE5-7596E6B45680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Moses said to Korah, “You and all your followers are to appear before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tomorrow—you and they and Aaron.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785FC-B918-B750-35AC-5269795BDAEF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མོ་ཤེ་ཡིས་ཀོ་རཱག་ལ་འདི་ལྟར། སང་ཉིན་ཁྱོད་དང་ཁྱོད་ཀྱི་འགྲོགས་ཡ་རྣམས་དང་། དེ་མིན་ཨ་རོན་བཅས་དཀོན་མཆོག་ཡ་ཝཱེའི་དྲུང་དུ་འཛོམ་པར་གྱིས་ཤིག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3"/>
    </mc:Choice>
    <mc:Fallback xmlns="">
      <p:transition spd="slow" advTm="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04929-CC71-476B-89E2-CF7F4D8A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1913"/>
            <a:ext cx="18355733" cy="10674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F706F-AE23-4F69-9E51-90BC2291E70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7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954B8F-44BE-4EA4-8ED7-623B06A1C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10CC6-20F7-BB71-D5EA-5B2B6579E52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Each man is to take his censer, place incense in it, and present it before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—250 censers. You and Aaron are to present your censers as well.”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9ED22-FA2E-5D2E-A885-82977C369550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ཁྱོད་ཅག་མི་རེ་རེས་རང་གི་སྤོས་ཕོར་ཁྱེར་ནས་དེ་དག་གི་ནང་དུ་སྤོས་ཞོག་ཅིག མི་རེ་རེས་རང་རང་གི་སྤོས་ཕོར་དཀོན་མཆོག་ཡ་ཝཱེའི་དྲུང་དུ་འཁྱེར་འོང་དགོས་ལ། བསྡོམས་པས་སྤོས་ཕོར་ཉིས་བརྒྱ་ལྔ་བཅུ་ཡིན། ཁྱོད་དང་ཨ་རོན་གཉིས་ཀྱིས་ཀྱང་རང་རང་གི་སྤོས་ཕོར་འཁྱེར་འོང་དགོས་ཞེས་སྨྲས་སོ། །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7896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AF3AFC-5425-40B4-BEDF-64F3106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913"/>
            <a:ext cx="12192000" cy="7089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46FA7-1B38-48DA-B0DD-E5C82C964F7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7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8D4440-323F-4C2D-AD60-E5D23A89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0618A-ABAC-6FA6-26CF-82F6B444BFA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each man took his censer, put fire and incense in it, and stood with Moses and Aaron at the entrance to the Tent of Meeting.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7D12D-AC03-2B22-A9E5-B68A80D5E88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777"/>
                </a:solidFill>
                <a:latin typeface="Arial" panose="020B0604020202020204" pitchFamily="34" charset="0"/>
              </a:rPr>
              <a:t>18</a:t>
            </a:r>
            <a:r>
              <a:rPr lang="bo-CN" sz="6600" dirty="0">
                <a:solidFill>
                  <a:srgbClr val="444444"/>
                </a:solidFill>
                <a:latin typeface="Arial" panose="020B0604020202020204" pitchFamily="34" charset="0"/>
              </a:rPr>
              <a:t>མི་རེ་རེས་རང་རང་སོ་སོའི་སྤོས་ཕོར་ནང་དུ་མེ་བླུགས་ནས་བདུག་སྤོས་བདུག་ཅིང་མོ་ཤེ་དང་ཨ་རོན་མཉམ་དུ་དབུ་གུར་དམ་པའི་སྒོའི་རྩར་ལངས་སོ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90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5"/>
    </mc:Choice>
    <mc:Fallback xmlns=""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7987C-E88F-4D25-B1E9-A147DDB24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6585" y="0"/>
            <a:ext cx="15638585" cy="8016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D1B02-BB73-4418-BA89-5676E28036D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1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E89950-6313-4FE9-9B18-AA36F27DB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5D492-7493-1618-7E69-956032946E2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Korah had gathered his whole assembly against them at the entrance to the Tent of Meeting, the glory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appeared to the whole congregation.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97336-3CA1-522D-FDA3-B540845E48EC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ཀོ་རཱག་གིས་མི་ཚོགས་ཡོངས་མོ་ཤེ་དང་ཨ་རོན་གཉིས་ལ་རྒོལ་བར་མཇལ་འཕྲད་གུར་མཆོག་གི་སྒོ་ཁར་བསྡུས་པ་ན། དཀོན་མཆོག་ཡ་ཝཱེའི་གཟི་འོད་མི་ཚོགས་ཡོངས་ལ་མངོན་པར་གྱུར་ཏོ།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53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"/>
    </mc:Choice>
    <mc:Fallback xmlns="">
      <p:transition spd="slow" advTm="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ABBDA-DC15-4CD9-B481-BF135B64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519" y="0"/>
            <a:ext cx="139005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EA454-5084-487A-ACF2-CE2FB1A9CA8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78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A0CE73-8B36-427B-ABF6-DCAEF4955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EEC85-A116-5A9E-1BA6-499463BD50A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“Tell the congregation to move away from the dwellings of Korah,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Dathan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Abiram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38E8-D08E-E746-1917-CEADB36EFFDA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དེ་ནས་ཡང་དཀོན་མཆོག་ཡ་ཝཱེས་མོ་ཤེ་ལ་འདི་སྐད་དུ། </a:t>
            </a: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ཁྱོད་ཀྱིས་མི་ཚོགས་ལ། ཁྱོད་རྣམས་ཀོ་རཱག་དང་། དཱ་ཐན། ཨ་བི་རཱམ་བཅས་ཀྱི་གུར་དང་འབྲལ་བར་གྱིས་སྨྲོས་ཤིག་ཅེས་གསུངས་སོ།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30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9"/>
    </mc:Choice>
    <mc:Fallback xmlns="">
      <p:transition spd="slow" advTm="1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236E6-ED1A-4376-A405-8841CAB8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7966"/>
            <a:ext cx="12192000" cy="6965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B89A2-57BB-490C-BE2E-ABE5083D5126}"/>
              </a:ext>
            </a:extLst>
          </p:cNvPr>
          <p:cNvSpPr txBox="1"/>
          <p:nvPr/>
        </p:nvSpPr>
        <p:spPr>
          <a:xfrm>
            <a:off x="0" y="3021140"/>
            <a:ext cx="573339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གྲངས་ཀ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ཀོ་རཱ་གྱིས་ངོ་ལོག་</a:t>
            </a:r>
            <a:endParaRPr lang="en-IN" sz="8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བྱས་པ།</a:t>
            </a:r>
          </a:p>
          <a:p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110079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C4058-A6CB-4C04-BAE6-28DE3A04C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807" y="0"/>
            <a:ext cx="127198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B7809-F9C6-4A22-A2A3-710397D4064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21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ADB529E-828C-48D9-86C2-1CD17BC2E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45806C-FCA0-BF0C-97FB-256BA4EDA2A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if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brings about something unprecedented, and the earth opens its mouth and swallows them and all that belongs to them so that they go down alive into </a:t>
            </a:r>
            <a:r>
              <a:rPr lang="en-US" sz="32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Sheol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then you will know that these men have treated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with contempt.”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FF89B-F20E-B3F4-8246-AAB8B5993D2B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གལ་སྲིད་དཀོན་མཆོག་ཡ་ཝཱེས་དོན་ཞིག་གསར་དུ་བཏོད་ཅིང། ས་གཞིས་རང་གི་ཁ་གདངས་ཏེ་ཁོ་རྣམས་དང་ཁོ་རྣམས་ལ་ཡོད་པ་ཐམས་ཅད་ཁྱུར་མིད་བཏང་ནས་གསོན་པོར་གཤིན་ཡུལ་དུ་ནུབ་ན། དེ་ནས་མི་འདི་དག་གིས་དཀོན་མཆོག་ཡ་ཝཱེ་ལ་སྐུར་བ་བཏབ་པ་ཁྱོད་ཅག་གིས་ཤེས་པར་འགྱུར་རོ་ཞེས་སྨྲས་སོ།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8"/>
    </mc:Choice>
    <mc:Fallback xmlns="">
      <p:transition spd="slow" advTm="13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FEAEE-305B-40F9-8A00-11DD74B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0040" y="0"/>
            <a:ext cx="134720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833D3-ADC2-42A3-BA88-4BF94177B88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3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34D9D5-9153-4AD4-9133-BCEBD7F12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AEFFBE-52CD-C282-C5AB-4D4CB9E976E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soon as Moses had finished saying all this, the ground beneath them split open,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C06CB-3C0E-B757-6D8B-92E623539348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མོ་ཤེ་ཡིས་གཏམ་དེ་ཐམས་ཅད་བརྗོད་ཚར་བ་ན། དེ་རྣམས་ཀྱི་རྐང་འོག་གི་ས་གཞི་གས་ཤིང་།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2"/>
    </mc:Choice>
    <mc:Fallback xmlns="">
      <p:transition spd="slow" advTm="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302AA-C002-4487-BAB3-88934F26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289" y="1"/>
            <a:ext cx="134212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CD4B0-BB9F-4ADB-8B34-6BF010E5622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8A85B1-906D-4304-92E5-993E39143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FAD2F-45FD-A537-547B-951D9F7106C2}"/>
              </a:ext>
            </a:extLst>
          </p:cNvPr>
          <p:cNvSpPr txBox="1"/>
          <p:nvPr/>
        </p:nvSpPr>
        <p:spPr>
          <a:xfrm>
            <a:off x="532424" y="23333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40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… This was to be a reminder to the Israelites that no outsider who is not a descendant of Aaron should approach to offer incense before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lest he become like Korah and his followers.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1BE03-44B5-414F-9F7C-E0687F9CF8F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40</a:t>
            </a:r>
            <a:r>
              <a:rPr lang="bo-CN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ཡེས་ར་ཨེལ་པ་རྣམས་ལ་ཕྱི་འདོམས་ཀྱི་རྟགས་ཤིག་ཏུ་བཞག་ཅིང་། ཨ་རོན་གྱི་རིགས་རྒྱུད་མ་ཡིན་པའི་ཕྱི་མི་སུ་ཡིན་ཡང་དཀོན་མཆོག་ཡ་ཝཱེའི་དྲུང་དུ་ཡོང་ནས་སྤོས་བསྒྲོན་པར་མི་བྱ་སྟེ། ཁོ་རང་ཀོ་རཱག་དང་ཁོའི་འགྲོགས་ཡ་བཞིན་དུ་མི་འགྱུར་བའི་ཕྱིར་ཡིན་ལ། དེ་ནི་དཀོན་མཆོག་ཡ་ཝཱེས་མོ་ཤེ་བརྒྱུད་ནས་ཨེ་ལི་ཨ་ཟར་ལ་གནང་བའི་བཀའ་བཞིན་ནོ།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2"/>
    </mc:Choice>
    <mc:Fallback xmlns="">
      <p:transition spd="slow" advTm="1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F6EF0-0F01-4694-90D6-AC423CF46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247" y="0"/>
            <a:ext cx="135892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51DC5-441E-49E7-B4BF-4CD1A9EB8EC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7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000" b="0" i="0" u="none" strike="noStrike" baseline="0" dirty="0">
                <a:latin typeface="TimesNewRomanPSMT"/>
              </a:rPr>
              <a:t>3) Revolt of Korah – </a:t>
            </a:r>
            <a:r>
              <a:rPr lang="en-ZA" sz="6000" b="0" i="0" u="none" strike="noStrike" baseline="0" dirty="0" err="1">
                <a:latin typeface="TimesNewRomanPSMT"/>
              </a:rPr>
              <a:t>Num</a:t>
            </a:r>
            <a:r>
              <a:rPr lang="en-ZA" sz="6000" b="0" i="0" u="none" strike="noStrike" baseline="0" dirty="0">
                <a:latin typeface="TimesNewRomanPSMT"/>
              </a:rPr>
              <a:t> 16:1-50 (Right </a:t>
            </a:r>
            <a:r>
              <a:rPr lang="en-ZA" sz="6000" b="0" i="0" u="none" strike="noStrike" baseline="0">
                <a:latin typeface="TimesNewRomanPSMT"/>
              </a:rPr>
              <a:t>Bottom)</a:t>
            </a:r>
            <a:endParaRPr lang="en-ZA" sz="60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444444"/>
                </a:solidFill>
                <a:latin typeface="ArialMT"/>
              </a:rPr>
              <a:t>གྲངས་ཀ 16</a:t>
            </a:r>
          </a:p>
          <a:p>
            <a:r>
              <a:rPr lang="bo-CN" sz="8000" b="1" dirty="0">
                <a:solidFill>
                  <a:srgbClr val="444444"/>
                </a:solidFill>
                <a:latin typeface="Arial" panose="020B0604020202020204" pitchFamily="34" charset="0"/>
              </a:rPr>
              <a:t>ཀོ་རཱ་གྱིས་ངོ་ལོག་བྱས་པ།</a:t>
            </a:r>
          </a:p>
          <a:p>
            <a:endParaRPr lang="en-ZA" sz="7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4E8227-E407-45D7-B324-04315EF77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"/>
    </mc:Choice>
    <mc:Fallback xmlns="">
      <p:transition spd="slow" advTm="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D980F-1662-4AA8-A460-5F5CEBBC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7966"/>
            <a:ext cx="12192000" cy="6965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4DE8B-55A3-466D-9576-197060F46FEA}"/>
              </a:ext>
            </a:extLst>
          </p:cNvPr>
          <p:cNvSpPr txBox="1"/>
          <p:nvPr/>
        </p:nvSpPr>
        <p:spPr>
          <a:xfrm>
            <a:off x="0" y="3021140"/>
            <a:ext cx="573339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གྲངས་ཀ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ཀོ་རཱ་གྱིས་ངོ་ལོག་</a:t>
            </a:r>
            <a:endParaRPr lang="en-IN" sz="8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བྱས་པ།</a:t>
            </a:r>
          </a:p>
          <a:p>
            <a:endParaRPr lang="en-ZA" sz="72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1F1684F-A1FB-BD05-1BB3-32253F3D6426}"/>
              </a:ext>
            </a:extLst>
          </p:cNvPr>
          <p:cNvSpPr txBox="1"/>
          <p:nvPr/>
        </p:nvSpPr>
        <p:spPr>
          <a:xfrm>
            <a:off x="5117100" y="616166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9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2800" dirty="0">
                <a:solidFill>
                  <a:srgbClr val="444444"/>
                </a:solidFill>
                <a:latin typeface="Arial" panose="020B0604020202020204" pitchFamily="34" charset="0"/>
              </a:rPr>
              <a:t>Korah and certain men from the tribe of Reuben turned against Moses.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dirty="0"/>
              <a:t>You don’t have to give all the names, make more simple like I did with the English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6C0472-B81A-403B-A5BC-3AD80F2D8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"/>
    </mc:Choice>
    <mc:Fallback xmlns="">
      <p:transition spd="slow" advTm="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46EF0-D1E5-4F65-BB38-13F44B1E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000"/>
            <a:ext cx="12192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0168D3F-ECE3-476D-BA64-2C4E7B230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D7399-6DC4-E91E-7341-4D090D9EEE3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came together against Moses and Aaron and told them, “You have taken too much upon yourselves! For everyone in the entire congregation is holy, and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in their midst. Why then do you exalt yourselves above the assembly of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65B5A-6E61-A810-8EE7-24E9B07E9DD5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དེ་དག་མཉམ་དུ་འདུས་ནས་མོ་ཤེ་དང་ཨ་རོན་གཉིས་ལ་ངོ་རྒོལ་བྱས་ཤིང་ཁོ་གཉིས་ལ་འདི་ལྟར། ཁྱོད་གཉིས་ཚད་ལས་བརྒལ་དྲགས། མི་ཚོགས་ཡོངས་ཀྱི་མི་རེ་རེ་དམ་པ་ཡིན་ཞིང་དཀོན་མཆོག་ཡ་ཝཱེ་ཡང་དེ་དག་གི་ཁྲོད་དུ་བཞུགས་ཡོད་པས། ཁྱོད་གཉིས་ཀྱིས་རང་ཉིད་དཀོན་མཆོག་ཡ་ཝཱེའི་མི་ཚོགས་ལས་མཐོན་པོར་བཀུར་བ་ཅི་ཡིན་ནམ་ཞེས་སྨྲས་སོ།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5"/>
    </mc:Choice>
    <mc:Fallback xmlns="">
      <p:transition spd="slow" advTm="1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6F92F-F3A1-4B49-90FA-F1FBCB98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567" y="1"/>
            <a:ext cx="1373956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F5E3C-1873-44DE-8B86-89D8C0F36AD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2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1E3524-DDA2-4E44-874E-633E12F89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306ACA-7DDF-CAF7-25FB-77C5D2F423E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3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[Moses] said to Korah and all his followers, “Tomorrow morning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will reveal who belongs to Him  and who is holy, and He will bring that person near to Himself. The one He chooses, He will bring near to Himself.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90FD4-D3A1-7CFD-F0F2-519B81BCD7F4}"/>
              </a:ext>
            </a:extLst>
          </p:cNvPr>
          <p:cNvSpPr txBox="1"/>
          <p:nvPr/>
        </p:nvSpPr>
        <p:spPr>
          <a:xfrm>
            <a:off x="6216871" y="23333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ཀོ་རཱག་དང་ཁོའི་འགྲོགས་ཡ་རྣམས་ལ་འདི་ལྟར། སང་ཉིན་ཞོགས་པར་དཀོན་མཆོག་ཡ་ཝཱེས་སུ་ཞིག་ཁོང་གི་ཡིན་པ་དང་། སུ་ཞིག་དམ་པ་ཡིན་པ་སྟོན་པར་མཛད་ནས་དེ་ཁོང་གི་འཁྲིས་སུ་འཁྲིད་འོང་ལ། ཡང་སུ་ཞིག་ཁོང་གིས་བདམས་པ་ཡིན་ན་དེ་ཁོང་གི་ཉེ་སར་འདྲེན་པར་འགྱུར།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9"/>
    </mc:Choice>
    <mc:Fallback xmlns="">
      <p:transition spd="slow" advTm="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1187</Words>
  <Application>Microsoft Office PowerPoint</Application>
  <PresentationFormat>Widescreen</PresentationFormat>
  <Paragraphs>55</Paragraphs>
  <Slides>26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11-3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2025-03-31T10:46:05Z</dcterms:modified>
</cp:coreProperties>
</file>