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0" r:id="rId2"/>
    <p:sldId id="271" r:id="rId3"/>
    <p:sldId id="258" r:id="rId4"/>
    <p:sldId id="272" r:id="rId5"/>
    <p:sldId id="261" r:id="rId6"/>
    <p:sldId id="276" r:id="rId7"/>
    <p:sldId id="262" r:id="rId8"/>
    <p:sldId id="277" r:id="rId9"/>
    <p:sldId id="263" r:id="rId10"/>
    <p:sldId id="278" r:id="rId11"/>
    <p:sldId id="264" r:id="rId12"/>
    <p:sldId id="279" r:id="rId13"/>
    <p:sldId id="265" r:id="rId14"/>
    <p:sldId id="280" r:id="rId15"/>
    <p:sldId id="266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86DBA8-62E6-4BDA-AD27-AD894866CE69}" v="8" dt="2025-03-31T10:48:16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047" autoAdjust="0"/>
  </p:normalViewPr>
  <p:slideViewPr>
    <p:cSldViewPr snapToGrid="0">
      <p:cViewPr varScale="1">
        <p:scale>
          <a:sx n="60" d="100"/>
          <a:sy n="60" d="100"/>
        </p:scale>
        <p:origin x="4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447D292F-76B9-4CC2-B344-5E16042448DF}"/>
    <pc:docChg chg="undo custSel modSld">
      <pc:chgData name="Leonie Smith" userId="fed1330f33f5650e" providerId="LiveId" clId="{447D292F-76B9-4CC2-B344-5E16042448DF}" dt="2022-03-30T03:41:32.008" v="36" actId="20577"/>
      <pc:docMkLst>
        <pc:docMk/>
      </pc:docMkLst>
      <pc:sldChg chg="modSp mod">
        <pc:chgData name="Leonie Smith" userId="fed1330f33f5650e" providerId="LiveId" clId="{447D292F-76B9-4CC2-B344-5E16042448DF}" dt="2022-03-30T03:36:50.992" v="8" actId="207"/>
        <pc:sldMkLst>
          <pc:docMk/>
          <pc:sldMk cId="525752733" sldId="258"/>
        </pc:sldMkLst>
      </pc:sldChg>
      <pc:sldChg chg="addSp modSp mod">
        <pc:chgData name="Leonie Smith" userId="fed1330f33f5650e" providerId="LiveId" clId="{447D292F-76B9-4CC2-B344-5E16042448DF}" dt="2022-03-30T03:41:32.008" v="36" actId="20577"/>
        <pc:sldMkLst>
          <pc:docMk/>
          <pc:sldMk cId="1402221114" sldId="268"/>
        </pc:sldMkLst>
      </pc:sldChg>
      <pc:sldChg chg="modNotesTx">
        <pc:chgData name="Leonie Smith" userId="fed1330f33f5650e" providerId="LiveId" clId="{447D292F-76B9-4CC2-B344-5E16042448DF}" dt="2022-03-29T04:17:12.808" v="6" actId="20577"/>
        <pc:sldMkLst>
          <pc:docMk/>
          <pc:sldMk cId="982156986" sldId="270"/>
        </pc:sldMkLst>
      </pc:sldChg>
      <pc:sldChg chg="addSp modSp mod">
        <pc:chgData name="Leonie Smith" userId="fed1330f33f5650e" providerId="LiveId" clId="{447D292F-76B9-4CC2-B344-5E16042448DF}" dt="2022-03-30T03:37:18.169" v="11" actId="207"/>
        <pc:sldMkLst>
          <pc:docMk/>
          <pc:sldMk cId="3068753680" sldId="271"/>
        </pc:sldMkLst>
      </pc:sldChg>
      <pc:sldChg chg="addSp modSp">
        <pc:chgData name="Leonie Smith" userId="fed1330f33f5650e" providerId="LiveId" clId="{447D292F-76B9-4CC2-B344-5E16042448DF}" dt="2022-03-30T03:37:30.358" v="12"/>
        <pc:sldMkLst>
          <pc:docMk/>
          <pc:sldMk cId="3320137444" sldId="272"/>
        </pc:sldMkLst>
      </pc:sldChg>
      <pc:sldChg chg="addSp modSp mod">
        <pc:chgData name="Leonie Smith" userId="fed1330f33f5650e" providerId="LiveId" clId="{447D292F-76B9-4CC2-B344-5E16042448DF}" dt="2022-03-30T03:40:36.397" v="29" actId="20577"/>
        <pc:sldMkLst>
          <pc:docMk/>
          <pc:sldMk cId="1398737668" sldId="276"/>
        </pc:sldMkLst>
      </pc:sldChg>
      <pc:sldChg chg="addSp modSp mod">
        <pc:chgData name="Leonie Smith" userId="fed1330f33f5650e" providerId="LiveId" clId="{447D292F-76B9-4CC2-B344-5E16042448DF}" dt="2022-03-30T03:40:45.942" v="30" actId="20577"/>
        <pc:sldMkLst>
          <pc:docMk/>
          <pc:sldMk cId="591090414" sldId="277"/>
        </pc:sldMkLst>
      </pc:sldChg>
      <pc:sldChg chg="addSp modSp mod">
        <pc:chgData name="Leonie Smith" userId="fed1330f33f5650e" providerId="LiveId" clId="{447D292F-76B9-4CC2-B344-5E16042448DF}" dt="2022-03-30T03:40:54.129" v="31" actId="20577"/>
        <pc:sldMkLst>
          <pc:docMk/>
          <pc:sldMk cId="3223557226" sldId="278"/>
        </pc:sldMkLst>
      </pc:sldChg>
      <pc:sldChg chg="addSp modSp mod">
        <pc:chgData name="Leonie Smith" userId="fed1330f33f5650e" providerId="LiveId" clId="{447D292F-76B9-4CC2-B344-5E16042448DF}" dt="2022-03-30T03:41:01.965" v="32" actId="20577"/>
        <pc:sldMkLst>
          <pc:docMk/>
          <pc:sldMk cId="3035958981" sldId="279"/>
        </pc:sldMkLst>
      </pc:sldChg>
      <pc:sldChg chg="addSp modSp mod">
        <pc:chgData name="Leonie Smith" userId="fed1330f33f5650e" providerId="LiveId" clId="{447D292F-76B9-4CC2-B344-5E16042448DF}" dt="2022-03-30T03:41:22.433" v="35" actId="1076"/>
        <pc:sldMkLst>
          <pc:docMk/>
          <pc:sldMk cId="496247051" sldId="280"/>
        </pc:sldMkLst>
      </pc:sldChg>
    </pc:docChg>
  </pc:docChgLst>
  <pc:docChgLst>
    <pc:chgData name="Alfred Smith" userId="3c60a3631c0db8ad" providerId="LiveId" clId="{CB86DBA8-62E6-4BDA-AD27-AD894866CE69}"/>
    <pc:docChg chg="custSel modSld">
      <pc:chgData name="Alfred Smith" userId="3c60a3631c0db8ad" providerId="LiveId" clId="{CB86DBA8-62E6-4BDA-AD27-AD894866CE69}" dt="2025-03-31T10:48:16.122" v="14"/>
      <pc:docMkLst>
        <pc:docMk/>
      </pc:docMkLst>
      <pc:sldChg chg="addSp delSp modSp mod">
        <pc:chgData name="Alfred Smith" userId="3c60a3631c0db8ad" providerId="LiveId" clId="{CB86DBA8-62E6-4BDA-AD27-AD894866CE69}" dt="2025-03-31T10:47:12.296" v="4"/>
        <pc:sldMkLst>
          <pc:docMk/>
          <pc:sldMk cId="168569125" sldId="261"/>
        </pc:sldMkLst>
        <pc:spChg chg="add mod">
          <ac:chgData name="Alfred Smith" userId="3c60a3631c0db8ad" providerId="LiveId" clId="{CB86DBA8-62E6-4BDA-AD27-AD894866CE69}" dt="2025-03-31T10:47:12.296" v="4"/>
          <ac:spMkLst>
            <pc:docMk/>
            <pc:sldMk cId="168569125" sldId="261"/>
            <ac:spMk id="2" creationId="{068D241C-60D1-FBF8-E5E0-CCAEE294F7AB}"/>
          </ac:spMkLst>
        </pc:spChg>
        <pc:spChg chg="del">
          <ac:chgData name="Alfred Smith" userId="3c60a3631c0db8ad" providerId="LiveId" clId="{CB86DBA8-62E6-4BDA-AD27-AD894866CE69}" dt="2025-03-31T10:47:11.758" v="3" actId="478"/>
          <ac:spMkLst>
            <pc:docMk/>
            <pc:sldMk cId="168569125" sldId="261"/>
            <ac:spMk id="4" creationId="{9A13E2D8-2F59-44C1-B1D2-79C300C26DD4}"/>
          </ac:spMkLst>
        </pc:spChg>
        <pc:spChg chg="add mod">
          <ac:chgData name="Alfred Smith" userId="3c60a3631c0db8ad" providerId="LiveId" clId="{CB86DBA8-62E6-4BDA-AD27-AD894866CE69}" dt="2025-03-31T10:47:12.296" v="4"/>
          <ac:spMkLst>
            <pc:docMk/>
            <pc:sldMk cId="168569125" sldId="261"/>
            <ac:spMk id="5" creationId="{3A5DD8AF-7F0E-609C-3776-FDC95374EDC1}"/>
          </ac:spMkLst>
        </pc:spChg>
        <pc:spChg chg="del">
          <ac:chgData name="Alfred Smith" userId="3c60a3631c0db8ad" providerId="LiveId" clId="{CB86DBA8-62E6-4BDA-AD27-AD894866CE69}" dt="2025-03-31T10:47:11.758" v="3" actId="478"/>
          <ac:spMkLst>
            <pc:docMk/>
            <pc:sldMk cId="168569125" sldId="261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CB86DBA8-62E6-4BDA-AD27-AD894866CE69}" dt="2025-03-31T10:47:25.433" v="6"/>
        <pc:sldMkLst>
          <pc:docMk/>
          <pc:sldMk cId="3355606737" sldId="262"/>
        </pc:sldMkLst>
        <pc:spChg chg="add mod">
          <ac:chgData name="Alfred Smith" userId="3c60a3631c0db8ad" providerId="LiveId" clId="{CB86DBA8-62E6-4BDA-AD27-AD894866CE69}" dt="2025-03-31T10:47:25.433" v="6"/>
          <ac:spMkLst>
            <pc:docMk/>
            <pc:sldMk cId="3355606737" sldId="262"/>
            <ac:spMk id="3" creationId="{B82778E9-851D-63EF-1729-70B1DEFC9C7D}"/>
          </ac:spMkLst>
        </pc:spChg>
        <pc:spChg chg="del">
          <ac:chgData name="Alfred Smith" userId="3c60a3631c0db8ad" providerId="LiveId" clId="{CB86DBA8-62E6-4BDA-AD27-AD894866CE69}" dt="2025-03-31T10:47:24.775" v="5" actId="478"/>
          <ac:spMkLst>
            <pc:docMk/>
            <pc:sldMk cId="3355606737" sldId="262"/>
            <ac:spMk id="4" creationId="{9A13E2D8-2F59-44C1-B1D2-79C300C26DD4}"/>
          </ac:spMkLst>
        </pc:spChg>
        <pc:spChg chg="add mod">
          <ac:chgData name="Alfred Smith" userId="3c60a3631c0db8ad" providerId="LiveId" clId="{CB86DBA8-62E6-4BDA-AD27-AD894866CE69}" dt="2025-03-31T10:47:25.433" v="6"/>
          <ac:spMkLst>
            <pc:docMk/>
            <pc:sldMk cId="3355606737" sldId="262"/>
            <ac:spMk id="5" creationId="{AD7C0387-C7DF-CFF4-FC39-5AE0CDAFB1D2}"/>
          </ac:spMkLst>
        </pc:spChg>
        <pc:spChg chg="del">
          <ac:chgData name="Alfred Smith" userId="3c60a3631c0db8ad" providerId="LiveId" clId="{CB86DBA8-62E6-4BDA-AD27-AD894866CE69}" dt="2025-03-31T10:47:24.775" v="5" actId="478"/>
          <ac:spMkLst>
            <pc:docMk/>
            <pc:sldMk cId="3355606737" sldId="262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CB86DBA8-62E6-4BDA-AD27-AD894866CE69}" dt="2025-03-31T10:47:35.232" v="8"/>
        <pc:sldMkLst>
          <pc:docMk/>
          <pc:sldMk cId="3387375278" sldId="263"/>
        </pc:sldMkLst>
        <pc:spChg chg="add mod">
          <ac:chgData name="Alfred Smith" userId="3c60a3631c0db8ad" providerId="LiveId" clId="{CB86DBA8-62E6-4BDA-AD27-AD894866CE69}" dt="2025-03-31T10:47:35.232" v="8"/>
          <ac:spMkLst>
            <pc:docMk/>
            <pc:sldMk cId="3387375278" sldId="263"/>
            <ac:spMk id="3" creationId="{F5BF9AA0-B9FD-D7A3-2BA9-3A27FF8189AF}"/>
          </ac:spMkLst>
        </pc:spChg>
        <pc:spChg chg="del">
          <ac:chgData name="Alfred Smith" userId="3c60a3631c0db8ad" providerId="LiveId" clId="{CB86DBA8-62E6-4BDA-AD27-AD894866CE69}" dt="2025-03-31T10:47:34.566" v="7" actId="478"/>
          <ac:spMkLst>
            <pc:docMk/>
            <pc:sldMk cId="3387375278" sldId="263"/>
            <ac:spMk id="4" creationId="{9A13E2D8-2F59-44C1-B1D2-79C300C26DD4}"/>
          </ac:spMkLst>
        </pc:spChg>
        <pc:spChg chg="add mod">
          <ac:chgData name="Alfred Smith" userId="3c60a3631c0db8ad" providerId="LiveId" clId="{CB86DBA8-62E6-4BDA-AD27-AD894866CE69}" dt="2025-03-31T10:47:35.232" v="8"/>
          <ac:spMkLst>
            <pc:docMk/>
            <pc:sldMk cId="3387375278" sldId="263"/>
            <ac:spMk id="5" creationId="{52D959CD-36AA-B760-7CC2-109B92B2F1EE}"/>
          </ac:spMkLst>
        </pc:spChg>
        <pc:spChg chg="del">
          <ac:chgData name="Alfred Smith" userId="3c60a3631c0db8ad" providerId="LiveId" clId="{CB86DBA8-62E6-4BDA-AD27-AD894866CE69}" dt="2025-03-31T10:47:34.566" v="7" actId="478"/>
          <ac:spMkLst>
            <pc:docMk/>
            <pc:sldMk cId="3387375278" sldId="26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CB86DBA8-62E6-4BDA-AD27-AD894866CE69}" dt="2025-03-31T10:47:50.532" v="10"/>
        <pc:sldMkLst>
          <pc:docMk/>
          <pc:sldMk cId="4108464800" sldId="264"/>
        </pc:sldMkLst>
        <pc:spChg chg="add mod">
          <ac:chgData name="Alfred Smith" userId="3c60a3631c0db8ad" providerId="LiveId" clId="{CB86DBA8-62E6-4BDA-AD27-AD894866CE69}" dt="2025-03-31T10:47:50.532" v="10"/>
          <ac:spMkLst>
            <pc:docMk/>
            <pc:sldMk cId="4108464800" sldId="264"/>
            <ac:spMk id="2" creationId="{759D3ED5-7A25-E15E-E99A-D5F2FC4E953C}"/>
          </ac:spMkLst>
        </pc:spChg>
        <pc:spChg chg="add mod">
          <ac:chgData name="Alfred Smith" userId="3c60a3631c0db8ad" providerId="LiveId" clId="{CB86DBA8-62E6-4BDA-AD27-AD894866CE69}" dt="2025-03-31T10:47:50.532" v="10"/>
          <ac:spMkLst>
            <pc:docMk/>
            <pc:sldMk cId="4108464800" sldId="264"/>
            <ac:spMk id="3" creationId="{A93A8AB5-FBED-DD0C-D383-25C06ABC2889}"/>
          </ac:spMkLst>
        </pc:spChg>
        <pc:spChg chg="del">
          <ac:chgData name="Alfred Smith" userId="3c60a3631c0db8ad" providerId="LiveId" clId="{CB86DBA8-62E6-4BDA-AD27-AD894866CE69}" dt="2025-03-31T10:47:49.922" v="9" actId="478"/>
          <ac:spMkLst>
            <pc:docMk/>
            <pc:sldMk cId="4108464800" sldId="264"/>
            <ac:spMk id="4" creationId="{9A13E2D8-2F59-44C1-B1D2-79C300C26DD4}"/>
          </ac:spMkLst>
        </pc:spChg>
        <pc:spChg chg="del">
          <ac:chgData name="Alfred Smith" userId="3c60a3631c0db8ad" providerId="LiveId" clId="{CB86DBA8-62E6-4BDA-AD27-AD894866CE69}" dt="2025-03-31T10:47:49.922" v="9" actId="478"/>
          <ac:spMkLst>
            <pc:docMk/>
            <pc:sldMk cId="4108464800" sldId="264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CB86DBA8-62E6-4BDA-AD27-AD894866CE69}" dt="2025-03-31T10:48:00.724" v="12"/>
        <pc:sldMkLst>
          <pc:docMk/>
          <pc:sldMk cId="2713273768" sldId="265"/>
        </pc:sldMkLst>
        <pc:spChg chg="add mod">
          <ac:chgData name="Alfred Smith" userId="3c60a3631c0db8ad" providerId="LiveId" clId="{CB86DBA8-62E6-4BDA-AD27-AD894866CE69}" dt="2025-03-31T10:48:00.724" v="12"/>
          <ac:spMkLst>
            <pc:docMk/>
            <pc:sldMk cId="2713273768" sldId="265"/>
            <ac:spMk id="2" creationId="{065D0272-179A-CD95-8272-2BEAC014A473}"/>
          </ac:spMkLst>
        </pc:spChg>
        <pc:spChg chg="add mod">
          <ac:chgData name="Alfred Smith" userId="3c60a3631c0db8ad" providerId="LiveId" clId="{CB86DBA8-62E6-4BDA-AD27-AD894866CE69}" dt="2025-03-31T10:48:00.724" v="12"/>
          <ac:spMkLst>
            <pc:docMk/>
            <pc:sldMk cId="2713273768" sldId="265"/>
            <ac:spMk id="3" creationId="{ABD3E827-D031-9145-FAD6-B8C578CF754C}"/>
          </ac:spMkLst>
        </pc:spChg>
        <pc:spChg chg="del">
          <ac:chgData name="Alfred Smith" userId="3c60a3631c0db8ad" providerId="LiveId" clId="{CB86DBA8-62E6-4BDA-AD27-AD894866CE69}" dt="2025-03-31T10:48:00.056" v="11" actId="478"/>
          <ac:spMkLst>
            <pc:docMk/>
            <pc:sldMk cId="2713273768" sldId="265"/>
            <ac:spMk id="4" creationId="{9A13E2D8-2F59-44C1-B1D2-79C300C26DD4}"/>
          </ac:spMkLst>
        </pc:spChg>
        <pc:spChg chg="del">
          <ac:chgData name="Alfred Smith" userId="3c60a3631c0db8ad" providerId="LiveId" clId="{CB86DBA8-62E6-4BDA-AD27-AD894866CE69}" dt="2025-03-31T10:48:00.056" v="11" actId="478"/>
          <ac:spMkLst>
            <pc:docMk/>
            <pc:sldMk cId="2713273768" sldId="265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CB86DBA8-62E6-4BDA-AD27-AD894866CE69}" dt="2025-03-31T10:48:16.122" v="14"/>
        <pc:sldMkLst>
          <pc:docMk/>
          <pc:sldMk cId="2683668394" sldId="266"/>
        </pc:sldMkLst>
        <pc:spChg chg="add mod">
          <ac:chgData name="Alfred Smith" userId="3c60a3631c0db8ad" providerId="LiveId" clId="{CB86DBA8-62E6-4BDA-AD27-AD894866CE69}" dt="2025-03-31T10:48:16.122" v="14"/>
          <ac:spMkLst>
            <pc:docMk/>
            <pc:sldMk cId="2683668394" sldId="266"/>
            <ac:spMk id="2" creationId="{DC257BA8-392E-1A67-362C-54ACC1CFA5DA}"/>
          </ac:spMkLst>
        </pc:spChg>
        <pc:spChg chg="add mod">
          <ac:chgData name="Alfred Smith" userId="3c60a3631c0db8ad" providerId="LiveId" clId="{CB86DBA8-62E6-4BDA-AD27-AD894866CE69}" dt="2025-03-31T10:48:16.122" v="14"/>
          <ac:spMkLst>
            <pc:docMk/>
            <pc:sldMk cId="2683668394" sldId="266"/>
            <ac:spMk id="3" creationId="{5802D26C-A80E-4932-ECE3-F1B82E791317}"/>
          </ac:spMkLst>
        </pc:spChg>
        <pc:spChg chg="del">
          <ac:chgData name="Alfred Smith" userId="3c60a3631c0db8ad" providerId="LiveId" clId="{CB86DBA8-62E6-4BDA-AD27-AD894866CE69}" dt="2025-03-31T10:48:15.558" v="13" actId="478"/>
          <ac:spMkLst>
            <pc:docMk/>
            <pc:sldMk cId="2683668394" sldId="266"/>
            <ac:spMk id="4" creationId="{9A13E2D8-2F59-44C1-B1D2-79C300C26DD4}"/>
          </ac:spMkLst>
        </pc:spChg>
        <pc:spChg chg="del">
          <ac:chgData name="Alfred Smith" userId="3c60a3631c0db8ad" providerId="LiveId" clId="{CB86DBA8-62E6-4BDA-AD27-AD894866CE69}" dt="2025-03-31T10:48:15.558" v="13" actId="478"/>
          <ac:spMkLst>
            <pc:docMk/>
            <pc:sldMk cId="2683668394" sldId="266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CB86DBA8-62E6-4BDA-AD27-AD894866CE69}" dt="2025-03-31T10:46:48.917" v="1"/>
        <pc:sldMkLst>
          <pc:docMk/>
          <pc:sldMk cId="982156986" sldId="270"/>
        </pc:sldMkLst>
        <pc:spChg chg="del">
          <ac:chgData name="Alfred Smith" userId="3c60a3631c0db8ad" providerId="LiveId" clId="{CB86DBA8-62E6-4BDA-AD27-AD894866CE69}" dt="2025-03-31T10:46:43.001" v="0" actId="478"/>
          <ac:spMkLst>
            <pc:docMk/>
            <pc:sldMk cId="982156986" sldId="270"/>
            <ac:spMk id="3" creationId="{BBF80735-D9BA-4E0E-BE75-242C3D1A932C}"/>
          </ac:spMkLst>
        </pc:spChg>
        <pc:spChg chg="add mod">
          <ac:chgData name="Alfred Smith" userId="3c60a3631c0db8ad" providerId="LiveId" clId="{CB86DBA8-62E6-4BDA-AD27-AD894866CE69}" dt="2025-03-31T10:46:48.917" v="1"/>
          <ac:spMkLst>
            <pc:docMk/>
            <pc:sldMk cId="982156986" sldId="270"/>
            <ac:spMk id="4" creationId="{4DF664FC-2E39-A3B1-EC86-A2767F3774D9}"/>
          </ac:spMkLst>
        </pc:spChg>
      </pc:sldChg>
      <pc:sldChg chg="addSp modSp">
        <pc:chgData name="Alfred Smith" userId="3c60a3631c0db8ad" providerId="LiveId" clId="{CB86DBA8-62E6-4BDA-AD27-AD894866CE69}" dt="2025-03-31T10:46:59.043" v="2"/>
        <pc:sldMkLst>
          <pc:docMk/>
          <pc:sldMk cId="3320137444" sldId="272"/>
        </pc:sldMkLst>
        <pc:spChg chg="add mod">
          <ac:chgData name="Alfred Smith" userId="3c60a3631c0db8ad" providerId="LiveId" clId="{CB86DBA8-62E6-4BDA-AD27-AD894866CE69}" dt="2025-03-31T10:46:59.043" v="2"/>
          <ac:spMkLst>
            <pc:docMk/>
            <pc:sldMk cId="3320137444" sldId="272"/>
            <ac:spMk id="4" creationId="{B0BEBB62-C7D5-447C-8FF2-29DEB280ECC5}"/>
          </ac:spMkLst>
        </pc:spChg>
      </pc:sldChg>
    </pc:docChg>
  </pc:docChgLst>
  <pc:docChgLst>
    <pc:chgData name="Leonie Smith" userId="fed1330f33f5650e" providerId="LiveId" clId="{9336CB09-785A-47E4-8A60-AF27D41F9273}"/>
    <pc:docChg chg="custSel addSld delSld modSld sldOrd">
      <pc:chgData name="Leonie Smith" userId="fed1330f33f5650e" providerId="LiveId" clId="{9336CB09-785A-47E4-8A60-AF27D41F9273}" dt="2022-02-22T05:59:27.151" v="121"/>
      <pc:docMkLst>
        <pc:docMk/>
      </pc:docMkLst>
      <pc:sldChg chg="addSp modSp">
        <pc:chgData name="Leonie Smith" userId="fed1330f33f5650e" providerId="LiveId" clId="{9336CB09-785A-47E4-8A60-AF27D41F9273}" dt="2022-02-22T05:35:43.366" v="99"/>
        <pc:sldMkLst>
          <pc:docMk/>
          <pc:sldMk cId="525752733" sldId="258"/>
        </pc:sldMkLst>
      </pc:sldChg>
      <pc:sldChg chg="del">
        <pc:chgData name="Leonie Smith" userId="fed1330f33f5650e" providerId="LiveId" clId="{9336CB09-785A-47E4-8A60-AF27D41F9273}" dt="2022-02-18T07:51:49.893" v="62" actId="47"/>
        <pc:sldMkLst>
          <pc:docMk/>
          <pc:sldMk cId="980020407" sldId="259"/>
        </pc:sldMkLst>
      </pc:sldChg>
      <pc:sldChg chg="del">
        <pc:chgData name="Leonie Smith" userId="fed1330f33f5650e" providerId="LiveId" clId="{9336CB09-785A-47E4-8A60-AF27D41F9273}" dt="2022-02-18T07:51:56.075" v="64" actId="47"/>
        <pc:sldMkLst>
          <pc:docMk/>
          <pc:sldMk cId="983591882" sldId="260"/>
        </pc:sldMkLst>
      </pc:sldChg>
      <pc:sldChg chg="addSp delSp modSp">
        <pc:chgData name="Leonie Smith" userId="fed1330f33f5650e" providerId="LiveId" clId="{9336CB09-785A-47E4-8A60-AF27D41F9273}" dt="2022-02-22T05:38:18.360" v="101"/>
        <pc:sldMkLst>
          <pc:docMk/>
          <pc:sldMk cId="168569125" sldId="261"/>
        </pc:sldMkLst>
      </pc:sldChg>
      <pc:sldChg chg="addSp modSp">
        <pc:chgData name="Leonie Smith" userId="fed1330f33f5650e" providerId="LiveId" clId="{9336CB09-785A-47E4-8A60-AF27D41F9273}" dt="2022-02-22T05:43:14.357" v="102"/>
        <pc:sldMkLst>
          <pc:docMk/>
          <pc:sldMk cId="3355606737" sldId="262"/>
        </pc:sldMkLst>
      </pc:sldChg>
      <pc:sldChg chg="addSp modSp">
        <pc:chgData name="Leonie Smith" userId="fed1330f33f5650e" providerId="LiveId" clId="{9336CB09-785A-47E4-8A60-AF27D41F9273}" dt="2022-02-22T05:44:52.850" v="103"/>
        <pc:sldMkLst>
          <pc:docMk/>
          <pc:sldMk cId="3387375278" sldId="263"/>
        </pc:sldMkLst>
      </pc:sldChg>
      <pc:sldChg chg="addSp delSp modSp">
        <pc:chgData name="Leonie Smith" userId="fed1330f33f5650e" providerId="LiveId" clId="{9336CB09-785A-47E4-8A60-AF27D41F9273}" dt="2022-02-22T05:50:59.572" v="110"/>
        <pc:sldMkLst>
          <pc:docMk/>
          <pc:sldMk cId="4108464800" sldId="264"/>
        </pc:sldMkLst>
      </pc:sldChg>
      <pc:sldChg chg="addSp delSp modSp mod">
        <pc:chgData name="Leonie Smith" userId="fed1330f33f5650e" providerId="LiveId" clId="{9336CB09-785A-47E4-8A60-AF27D41F9273}" dt="2022-02-22T05:56:07.571" v="118"/>
        <pc:sldMkLst>
          <pc:docMk/>
          <pc:sldMk cId="2713273768" sldId="265"/>
        </pc:sldMkLst>
      </pc:sldChg>
      <pc:sldChg chg="addSp delSp modSp">
        <pc:chgData name="Leonie Smith" userId="fed1330f33f5650e" providerId="LiveId" clId="{9336CB09-785A-47E4-8A60-AF27D41F9273}" dt="2022-02-22T05:59:27.151" v="121"/>
        <pc:sldMkLst>
          <pc:docMk/>
          <pc:sldMk cId="2683668394" sldId="266"/>
        </pc:sldMkLst>
      </pc:sldChg>
      <pc:sldChg chg="del">
        <pc:chgData name="Leonie Smith" userId="fed1330f33f5650e" providerId="LiveId" clId="{9336CB09-785A-47E4-8A60-AF27D41F9273}" dt="2022-02-18T07:46:41.127" v="41" actId="47"/>
        <pc:sldMkLst>
          <pc:docMk/>
          <pc:sldMk cId="1367905874" sldId="267"/>
        </pc:sldMkLst>
      </pc:sldChg>
      <pc:sldChg chg="addSp modSp mod">
        <pc:chgData name="Leonie Smith" userId="fed1330f33f5650e" providerId="LiveId" clId="{9336CB09-785A-47E4-8A60-AF27D41F9273}" dt="2022-02-18T07:57:00.953" v="86" actId="14100"/>
        <pc:sldMkLst>
          <pc:docMk/>
          <pc:sldMk cId="1402221114" sldId="268"/>
        </pc:sldMkLst>
      </pc:sldChg>
      <pc:sldChg chg="modSp del mod">
        <pc:chgData name="Leonie Smith" userId="fed1330f33f5650e" providerId="LiveId" clId="{9336CB09-785A-47E4-8A60-AF27D41F9273}" dt="2022-02-18T07:51:42.939" v="60" actId="47"/>
        <pc:sldMkLst>
          <pc:docMk/>
          <pc:sldMk cId="3011863555" sldId="269"/>
        </pc:sldMkLst>
      </pc:sldChg>
      <pc:sldChg chg="addSp delSp modSp new mod ord">
        <pc:chgData name="Leonie Smith" userId="fed1330f33f5650e" providerId="LiveId" clId="{9336CB09-785A-47E4-8A60-AF27D41F9273}" dt="2022-02-22T05:35:05.833" v="98"/>
        <pc:sldMkLst>
          <pc:docMk/>
          <pc:sldMk cId="982156986" sldId="270"/>
        </pc:sldMkLst>
      </pc:sldChg>
      <pc:sldChg chg="addSp modSp new mod">
        <pc:chgData name="Leonie Smith" userId="fed1330f33f5650e" providerId="LiveId" clId="{9336CB09-785A-47E4-8A60-AF27D41F9273}" dt="2022-02-18T07:48:37.594" v="44" actId="14100"/>
        <pc:sldMkLst>
          <pc:docMk/>
          <pc:sldMk cId="3068753680" sldId="271"/>
        </pc:sldMkLst>
      </pc:sldChg>
      <pc:sldChg chg="addSp modSp add ord">
        <pc:chgData name="Leonie Smith" userId="fed1330f33f5650e" providerId="LiveId" clId="{9336CB09-785A-47E4-8A60-AF27D41F9273}" dt="2022-02-18T07:48:46.273" v="45"/>
        <pc:sldMkLst>
          <pc:docMk/>
          <pc:sldMk cId="3320137444" sldId="272"/>
        </pc:sldMkLst>
      </pc:sldChg>
      <pc:sldChg chg="addSp delSp modSp add del mod ord">
        <pc:chgData name="Leonie Smith" userId="fed1330f33f5650e" providerId="LiveId" clId="{9336CB09-785A-47E4-8A60-AF27D41F9273}" dt="2022-02-18T07:51:46.255" v="61" actId="47"/>
        <pc:sldMkLst>
          <pc:docMk/>
          <pc:sldMk cId="713777141" sldId="273"/>
        </pc:sldMkLst>
      </pc:sldChg>
      <pc:sldChg chg="add del ord">
        <pc:chgData name="Leonie Smith" userId="fed1330f33f5650e" providerId="LiveId" clId="{9336CB09-785A-47E4-8A60-AF27D41F9273}" dt="2022-02-18T07:51:52.586" v="63" actId="47"/>
        <pc:sldMkLst>
          <pc:docMk/>
          <pc:sldMk cId="158514137" sldId="274"/>
        </pc:sldMkLst>
      </pc:sldChg>
      <pc:sldChg chg="add del ord">
        <pc:chgData name="Leonie Smith" userId="fed1330f33f5650e" providerId="LiveId" clId="{9336CB09-785A-47E4-8A60-AF27D41F9273}" dt="2022-02-18T07:51:58.615" v="65" actId="47"/>
        <pc:sldMkLst>
          <pc:docMk/>
          <pc:sldMk cId="1622048737" sldId="275"/>
        </pc:sldMkLst>
      </pc:sldChg>
      <pc:sldChg chg="addSp modSp add mod ord">
        <pc:chgData name="Leonie Smith" userId="fed1330f33f5650e" providerId="LiveId" clId="{9336CB09-785A-47E4-8A60-AF27D41F9273}" dt="2022-02-18T07:53:14.043" v="69" actId="1076"/>
        <pc:sldMkLst>
          <pc:docMk/>
          <pc:sldMk cId="1398737668" sldId="276"/>
        </pc:sldMkLst>
      </pc:sldChg>
      <pc:sldChg chg="addSp modSp add mod ord">
        <pc:chgData name="Leonie Smith" userId="fed1330f33f5650e" providerId="LiveId" clId="{9336CB09-785A-47E4-8A60-AF27D41F9273}" dt="2022-02-18T07:53:50.760" v="72" actId="14100"/>
        <pc:sldMkLst>
          <pc:docMk/>
          <pc:sldMk cId="591090414" sldId="277"/>
        </pc:sldMkLst>
      </pc:sldChg>
      <pc:sldChg chg="addSp modSp add mod ord">
        <pc:chgData name="Leonie Smith" userId="fed1330f33f5650e" providerId="LiveId" clId="{9336CB09-785A-47E4-8A60-AF27D41F9273}" dt="2022-02-18T07:54:38.525" v="75" actId="14100"/>
        <pc:sldMkLst>
          <pc:docMk/>
          <pc:sldMk cId="3223557226" sldId="278"/>
        </pc:sldMkLst>
      </pc:sldChg>
      <pc:sldChg chg="addSp modSp add mod ord">
        <pc:chgData name="Leonie Smith" userId="fed1330f33f5650e" providerId="LiveId" clId="{9336CB09-785A-47E4-8A60-AF27D41F9273}" dt="2022-02-18T07:55:29.620" v="78" actId="14100"/>
        <pc:sldMkLst>
          <pc:docMk/>
          <pc:sldMk cId="3035958981" sldId="279"/>
        </pc:sldMkLst>
      </pc:sldChg>
      <pc:sldChg chg="addSp modSp add mod ord">
        <pc:chgData name="Leonie Smith" userId="fed1330f33f5650e" providerId="LiveId" clId="{9336CB09-785A-47E4-8A60-AF27D41F9273}" dt="2022-02-18T07:56:20.425" v="83" actId="1076"/>
        <pc:sldMkLst>
          <pc:docMk/>
          <pc:sldMk cId="496247051" sldId="280"/>
        </pc:sldMkLst>
      </pc:sldChg>
      <pc:sldChg chg="add del ord">
        <pc:chgData name="Leonie Smith" userId="fed1330f33f5650e" providerId="LiveId" clId="{9336CB09-785A-47E4-8A60-AF27D41F9273}" dt="2022-02-18T07:46:36.432" v="39" actId="47"/>
        <pc:sldMkLst>
          <pc:docMk/>
          <pc:sldMk cId="3559554873" sldId="281"/>
        </pc:sldMkLst>
      </pc:sldChg>
      <pc:sldChg chg="add del">
        <pc:chgData name="Leonie Smith" userId="fed1330f33f5650e" providerId="LiveId" clId="{9336CB09-785A-47E4-8A60-AF27D41F9273}" dt="2022-02-18T07:46:37.608" v="40" actId="47"/>
        <pc:sldMkLst>
          <pc:docMk/>
          <pc:sldMk cId="2002633213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0F0CF-5216-48C8-BB01-DFB498AC476A}" type="datetimeFigureOut">
              <a:rPr lang="en-IN" smtClean="0"/>
              <a:t>31-03-2025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0D4ED-142E-4FBD-8900-A6A630C72C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9510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0D4ED-142E-4FBD-8900-A6A630C72C8A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5573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CD0E8-4FCD-4197-AEC8-3C19B1196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F7B2E-2BA0-40CA-A93D-B5ADE6880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9C2E5-C492-43A5-80ED-5D9872B0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FC044-D9E9-4546-9C26-EE4C283B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FE7FB-C6A0-4258-96A3-CCC8CFC6C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2321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82D6B-1765-4A4F-808E-72A3369D5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204053-1D82-43D2-BF67-AE1EC55C3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14C41-A3D1-4FB9-9CAD-DFDCE0DAA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C9582-92FE-48E5-9E3C-7D06EFF2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A9172-9C26-4A6E-93D2-CEEF428C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293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F065C8-A8CE-48FD-A06B-49FC06791F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DD46F-70AC-487E-9060-4565B3C91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42473-BD6C-4ED6-BEC9-7F3803446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79709-1DA2-4E5E-9788-F3DC5C39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700A2-9831-4EC3-99AF-B7848E57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686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0BDEB-4C84-45C1-A593-07C4508F3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E3D48-822A-4650-8171-A8BD5E2F2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2B12A-A450-49A1-AF10-DF71A59C4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00DD1-95BD-4E34-9CF6-73C11103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61A6A-8075-43F9-8E54-EF117692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02802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62620-7992-488A-AB17-D54E08EEE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B4F1D-B9C7-4779-99A0-75649AAA4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EED19-2F8B-4D15-9B29-9E82EDBBB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98D0A-FF36-4B1B-9CB4-1CB05BCB8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54981-735E-46B0-A1B8-412030090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8155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5A3CE-19B5-4F69-A403-2205C2C5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A2FA9-DFA3-4C0D-97E5-B0FD243D0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DB7E4-EFBF-48F0-AE46-55E08C3DC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2C779-92A2-4232-8D1E-DF3954F2F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ACB78-F563-4F35-9BC0-5D86B3509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A765B-D16F-4AE4-B985-D965A622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4161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641EF-5C7B-43D2-A48B-FA96AF8FE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300D0-AEB1-4BA7-9E26-7DACD1E26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EB015-4809-486F-B577-863C63C41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89F42D-0831-48B5-BB80-DD533204F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DCCB66-0E13-4948-B55E-EC78A93AFB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076B8D-3636-4467-B8E2-0E66F4E5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5AAD3B-B651-469A-8CE9-927110876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D3BB9F-6BA5-4B2C-88F8-EA11C6EF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8070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D07C-4442-42B8-8D7D-990A0590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445DA-AA51-441D-943A-AABAEE5C0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C9EC7-B3C2-43EF-8F8E-9B7C02F15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903F9-A907-40A0-8C00-75A21AA7C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0536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90915F-FF6D-44A4-B6CB-09B9B790B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9D43F6-D91F-4F8C-B533-2B1A5094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D7695-9F20-4439-89C3-2097C591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0212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A8886-7C4F-4C45-90C8-268AA00C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67BB8-3D4D-4D45-B796-10DB041B1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A3381-D5B0-4309-99A5-739C0498C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44264-13EC-40B0-84FC-1E1FEBD6E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091D5-9BAC-480A-8DFE-330E12F7D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23C02-8D85-4FDD-BB8C-80C0A623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8362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FE65-130B-4CE3-8611-2D64C30F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8A6B70-C174-4843-BC71-23DA662AF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1FB0E-A010-4A1B-8A64-EC470970C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4A221-B7AD-4E14-B9DD-D324656CA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337AE-F318-4B3F-A0BC-4A7514AB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9FA26-9BFD-4448-98D6-BE9FE8CB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3994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770E0-250F-4621-A3D0-41E31740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81FFA-E20B-4517-8010-DFE616165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2A3FE-F6E6-4F0D-B6DB-C2F961831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CBD42-8EEC-4DCC-BF2C-7FB34E7E3345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1942F-DDD4-4D6B-8273-3746E350E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61C73-0CE1-4108-932D-4220347D0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6708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20920-4A36-4AA8-8AC9-7B3B6FF4C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11-4</a:t>
            </a:r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7EC7377-F192-49CC-BCB5-73D9A7F47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DF664FC-2E39-A3B1-EC86-A2767F377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15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0"/>
    </mc:Choice>
    <mc:Fallback xmlns="">
      <p:transition spd="slow" advTm="3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838C3-ED31-49C4-9D4D-62249713C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01" y="0"/>
            <a:ext cx="122293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0687EF-6B7E-4A9A-9574-187C1AD4AD9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557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ED04AB6-BB2D-48F6-9915-987393606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9D3ED5-7A25-E15E-E99A-D5F2FC4E953C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 people came to Moses and said, “We have sinned by speaking against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and against you. Intercede with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so He will take the snakes away from us.” So Moses interceded for the people.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3A8AB5-FBED-DD0C-D383-25C06ABC2889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དེ་ནས་མི་རྣམས་ཡོང་ནས་མོ་ཤེ་ལ། ངེད་ཅག་གིས་དཀོན་མཆོག་ཡ་ཝཱེ་དང་ཁྱེད་ལ་གཏམ་ངན་གྱིས་རྒོལ་བས་སྡིག་པ་བསགས། དཀོན་མཆོག་ཡ་ཝཱེས་སྦྲུལ་དེ་དག་ངེད་ཅག་དང་འབྲལ་བར་མཛད་པའི་ཕྱིར་ཁྱེད་ཀྱིས་སྨོན་ལམ་འདེབས་རོགས་ཞེས་ཞུས་པ་ན། མོ་ཤེ་ཡིས་མི་རྣམས་ཀྱི་དོན་དུ་སྨོན་ལམ་བཏབ་བོ།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0846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0"/>
    </mc:Choice>
    <mc:Fallback xmlns="">
      <p:transition spd="slow" advTm="1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29B18-91BD-4251-AD9E-5C22A10EB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795096" cy="7877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EF2814-E494-4821-87FF-38BA45B4AD54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958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102F81C-37AF-4365-95BE-5A79552FA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5D0272-179A-CD95-8272-2BEAC014A473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Moses, “Make a fiery serpent and mount it on a pole. When anyone who is bitten looks at it, he will live.”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D3E827-D031-9145-FAD6-B8C578CF754C}"/>
              </a:ext>
            </a:extLst>
          </p:cNvPr>
          <p:cNvSpPr txBox="1"/>
          <p:nvPr/>
        </p:nvSpPr>
        <p:spPr>
          <a:xfrm>
            <a:off x="6216871" y="1037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དཀོན་མཆོག་ཡ་ཝཱེས་མོ་ཤེ་ལ་འདི་སྐད་དུ། ཁྱོད་ཀྱིས་དུག་སྦྲུལ་ཞིག་བཟོས་ལ་ཀ་བའི་རྩེ་མོར་སྐྱོན་དང་། སྦྲུལ་གྱིས་རྨུགས་པའི་མི་ཀུན་གྱིས་སྦྲུལ་དེར་བལྟས་མ་ཐག་གསོན་པར་འགྱུར་ཞེས་གསུངས་པས།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1327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2"/>
    </mc:Choice>
    <mc:Fallback xmlns="">
      <p:transition spd="slow" advTm="14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91AFA1-8AA5-4577-80BF-C46E01950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7813"/>
            <a:ext cx="12192000" cy="83736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4DED23-5091-4946-86A3-39D23BCC3E0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247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010851-6A47-4377-8721-6371A1D23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257BA8-392E-1A67-362C-54ACC1CFA5DA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Moses made a bronze snake and mounted it on a pole. If anyone who was bitten looked at the bronze snake, he would live.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02D26C-A80E-4932-ECE3-F1B82E791317}"/>
              </a:ext>
            </a:extLst>
          </p:cNvPr>
          <p:cNvSpPr txBox="1"/>
          <p:nvPr/>
        </p:nvSpPr>
        <p:spPr>
          <a:xfrm>
            <a:off x="6652842" y="1182414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མོ་ཤེ་ཡིས་ལི་ཡི་སྦྲུལ་ཞིག་བཟོས་ནས་ཀ་བའི་རྩེ་མོར་བསྐྱོན། དེ་ནས་སྦྲུལ་གྱིས་རྨུགས་པའི་མི་སུ་ཡིན་ཡང་ལི་ཡི་སྦྲུལ་དེར་བལྟས་པ་ཙམ་གྱིས་གསོན་པར་གྱུར་ཏོ།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836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8"/>
    </mc:Choice>
    <mc:Fallback xmlns="">
      <p:transition spd="slow" advTm="10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B664F-BBBF-4F4D-BE66-A8597FBE8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0" y="0"/>
            <a:ext cx="12234809" cy="69873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FBB5BE-5D30-4D11-99F9-10DE8DBD8CF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221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F6A51-CBF5-47BC-A34C-D43CA9D41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724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070AE0-E684-474E-8F33-21D48DF9595C}"/>
              </a:ext>
            </a:extLst>
          </p:cNvPr>
          <p:cNvSpPr txBox="1"/>
          <p:nvPr/>
        </p:nvSpPr>
        <p:spPr>
          <a:xfrm>
            <a:off x="614091" y="366334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གྲངས་ཀ 21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ལི་ལས་བཟོས་པའི་སྦྲུལ།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53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8" y="591207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4) </a:t>
            </a:r>
            <a:r>
              <a:rPr lang="en-US" sz="6000" dirty="0"/>
              <a:t>The Bronze Serpent – Num 21:1-9 (Left Bottom)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གྲངས་ཀ 21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MT"/>
              </a:rPr>
              <a:t>ལི་ལས་བཟོས་པའི་སྦྲུལ།</a:t>
            </a:r>
            <a:endParaRPr lang="en-ZA" sz="8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D055D7-5D12-469C-BAC4-B1B7E701B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7"/>
    </mc:Choice>
    <mc:Fallback xmlns="">
      <p:transition spd="slow" advTm="4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76F96-2A0A-4C63-98E4-FA7126E80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72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CA4A72-6819-457F-9C47-8C81F5D593D4}"/>
              </a:ext>
            </a:extLst>
          </p:cNvPr>
          <p:cNvSpPr txBox="1"/>
          <p:nvPr/>
        </p:nvSpPr>
        <p:spPr>
          <a:xfrm>
            <a:off x="614091" y="366334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གྲངས་ཀ 21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ལི་ལས་བཟོས་པའི་སྦྲུལ།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0BEBB62-C7D5-447C-8FF2-29DEB280ECC5}"/>
              </a:ext>
            </a:extLst>
          </p:cNvPr>
          <p:cNvSpPr txBox="1"/>
          <p:nvPr/>
        </p:nvSpPr>
        <p:spPr>
          <a:xfrm>
            <a:off x="5603483" y="622564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137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E732D0-BDB5-48C4-B2BE-651255684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8D241C-60D1-FBF8-E5E0-CCAEE294F7AB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they set out from Mount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Hor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along the route to the Red Sea, in order to bypass the land of Edom. But the people grew impatient on the journey 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5DD8AF-7F0E-609C-3776-FDC95374EDC1}"/>
              </a:ext>
            </a:extLst>
          </p:cNvPr>
          <p:cNvSpPr txBox="1"/>
          <p:nvPr/>
        </p:nvSpPr>
        <p:spPr>
          <a:xfrm>
            <a:off x="6216871" y="23714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ཡེས་ར་ཨེལ་པ་རྣམས་རི་བོ་ཧོར་ནས་རྒྱ་མཚོ་དམར་པོར་འགྲོ་བའི་ལམ་བརྒྱུད་དེ། ཨེ་དོམ་གྱི་ཡུལ་བསྐོར་ནས་སོང་བ་ལ། ལམ་དེའི་རྐྱེན་གྱིས་མི་རྣམས་སེམས་འཚབས་ཏེ།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856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2"/>
    </mc:Choice>
    <mc:Fallback xmlns="">
      <p:transition spd="slow" advTm="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DE300-2121-4EEB-8C0A-FAE556877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3769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5C895E-0ECF-40C2-BDA4-9F623A56876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737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14A4AE-2C4B-43B2-887C-AAFF4B0D7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2778E9-851D-63EF-1729-70B1DEFC9C7D}"/>
              </a:ext>
            </a:extLst>
          </p:cNvPr>
          <p:cNvSpPr txBox="1"/>
          <p:nvPr/>
        </p:nvSpPr>
        <p:spPr>
          <a:xfrm>
            <a:off x="876265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spoke against God and against Moses: “Why have you led us up out of Egypt to die in the wilderness? There is no bread or water, and we detest this wretched food!”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7C0387-C7DF-CFF4-FC39-5AE0CDAFB1D2}"/>
              </a:ext>
            </a:extLst>
          </p:cNvPr>
          <p:cNvSpPr txBox="1"/>
          <p:nvPr/>
        </p:nvSpPr>
        <p:spPr>
          <a:xfrm>
            <a:off x="6273329" y="16094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དཀོན་མཆོག་དང་མོ་ཤེ་གཉིས་ལ་རྒོལ་ཞིང་ན་རེ། ཁྱེད་གཉིས་ཀྱིས་ངེད་རྣམས་ཅིའི་ཕྱིར་ཨེ་ཅིབ་ཡུལ་ནས་ཁྲིད་ཡོང་སྟེ་དབེན་སྟོང་དུ་འཆི་བར་བྱའམ། འདི་རུ་བག་ལེབ་མེད་ལ་ཆུ་ཡང་མེད། ཁ་ཟས་སྐྱོ་བོ་འདི་ལ་ངེད་རྣམས་སྐྱུག་མེར་ལངས་ཞེས་སྨྲས་སོ། 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5560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3"/>
    </mc:Choice>
    <mc:Fallback xmlns="">
      <p:transition spd="slow" advTm="15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9FB89-76F7-4D24-BE88-B6C951C8C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2659"/>
            <a:ext cx="12192000" cy="8030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75852-14EA-4570-BDC5-CEB2C7E5D45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</a:t>
            </a:r>
            <a:r>
              <a:rPr lang="en-I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090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4912C4-815A-4E61-824D-013E31D63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F9AA0-B9FD-D7A3-2BA9-3A27FF8189AF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sent venomous snakes among the people, and many of the Israelites were bitten and died.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D959CD-36AA-B760-7CC2-109B92B2F1E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དེ་ནས་དཀོན་མཆོག་ཡ་ཝཱེས་དུག་སྦྲུལ་རྣམས་མི་ཚོགས་ཁྲོད་དུ་བཏང་ཞིང་། སྦྲུལ་གྱིས་ཁོ་རྣམས་ལ་རྨུགས་པས་ཡེས་ར་ཨེལ་པ་མང་པོ་ཤི་བར་གྱུར།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8737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7"/>
    </mc:Choice>
    <mc:Fallback xmlns="">
      <p:transition spd="slow" advTm="8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711</Words>
  <Application>Microsoft Office PowerPoint</Application>
  <PresentationFormat>Widescreen</PresentationFormat>
  <Paragraphs>38</Paragraphs>
  <Slides>16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Office Theme</vt:lpstr>
      <vt:lpstr>11-4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 Smith</dc:creator>
  <cp:lastModifiedBy>Alfred Smith</cp:lastModifiedBy>
  <cp:revision>3</cp:revision>
  <dcterms:created xsi:type="dcterms:W3CDTF">2021-09-27T09:48:16Z</dcterms:created>
  <dcterms:modified xsi:type="dcterms:W3CDTF">2025-03-31T10:48:17Z</dcterms:modified>
</cp:coreProperties>
</file>