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33" r:id="rId2"/>
    <p:sldId id="308" r:id="rId3"/>
    <p:sldId id="258" r:id="rId4"/>
    <p:sldId id="332" r:id="rId5"/>
    <p:sldId id="269" r:id="rId6"/>
    <p:sldId id="331" r:id="rId7"/>
    <p:sldId id="259" r:id="rId8"/>
    <p:sldId id="330" r:id="rId9"/>
    <p:sldId id="260" r:id="rId10"/>
    <p:sldId id="338" r:id="rId11"/>
    <p:sldId id="261" r:id="rId12"/>
    <p:sldId id="328" r:id="rId13"/>
    <p:sldId id="262" r:id="rId14"/>
    <p:sldId id="327" r:id="rId15"/>
    <p:sldId id="264" r:id="rId16"/>
    <p:sldId id="326" r:id="rId17"/>
    <p:sldId id="267" r:id="rId18"/>
    <p:sldId id="325" r:id="rId19"/>
    <p:sldId id="270" r:id="rId20"/>
    <p:sldId id="324" r:id="rId21"/>
    <p:sldId id="272" r:id="rId22"/>
    <p:sldId id="323" r:id="rId23"/>
    <p:sldId id="273" r:id="rId24"/>
    <p:sldId id="339" r:id="rId25"/>
    <p:sldId id="274" r:id="rId26"/>
    <p:sldId id="321" r:id="rId27"/>
    <p:sldId id="275" r:id="rId28"/>
    <p:sldId id="320" r:id="rId29"/>
    <p:sldId id="276" r:id="rId30"/>
    <p:sldId id="319" r:id="rId31"/>
    <p:sldId id="277" r:id="rId32"/>
    <p:sldId id="318" r:id="rId33"/>
    <p:sldId id="278" r:id="rId34"/>
    <p:sldId id="317" r:id="rId35"/>
    <p:sldId id="279" r:id="rId36"/>
    <p:sldId id="316" r:id="rId37"/>
    <p:sldId id="280" r:id="rId38"/>
    <p:sldId id="315" r:id="rId39"/>
    <p:sldId id="281" r:id="rId40"/>
    <p:sldId id="314" r:id="rId41"/>
    <p:sldId id="282" r:id="rId42"/>
    <p:sldId id="313" r:id="rId43"/>
    <p:sldId id="283" r:id="rId44"/>
    <p:sldId id="312" r:id="rId45"/>
    <p:sldId id="284" r:id="rId46"/>
    <p:sldId id="311" r:id="rId47"/>
    <p:sldId id="285" r:id="rId48"/>
    <p:sldId id="310" r:id="rId49"/>
    <p:sldId id="286" r:id="rId50"/>
    <p:sldId id="309" r:id="rId51"/>
    <p:sldId id="287" r:id="rId52"/>
    <p:sldId id="304" r:id="rId53"/>
    <p:sldId id="290" r:id="rId54"/>
    <p:sldId id="307" r:id="rId55"/>
    <p:sldId id="292" r:id="rId56"/>
    <p:sldId id="306" r:id="rId57"/>
    <p:sldId id="293" r:id="rId58"/>
    <p:sldId id="305" r:id="rId59"/>
    <p:sldId id="296" r:id="rId60"/>
    <p:sldId id="340" r:id="rId61"/>
    <p:sldId id="337" r:id="rId62"/>
    <p:sldId id="302" r:id="rId63"/>
    <p:sldId id="300" r:id="rId64"/>
    <p:sldId id="303" r:id="rId65"/>
    <p:sldId id="301" r:id="rId66"/>
    <p:sldId id="298" r:id="rId67"/>
    <p:sldId id="289" r:id="rId68"/>
    <p:sldId id="341" r:id="rId69"/>
    <p:sldId id="334" r:id="rId70"/>
    <p:sldId id="342" r:id="rId71"/>
    <p:sldId id="335" r:id="rId72"/>
    <p:sldId id="343" r:id="rId73"/>
    <p:sldId id="336" r:id="rId74"/>
    <p:sldId id="34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DD5F5-6773-4188-A432-D1B0F8FCDF62}" v="37" dt="2025-03-31T10:57:39.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879" autoAdjust="0"/>
  </p:normalViewPr>
  <p:slideViewPr>
    <p:cSldViewPr snapToGrid="0">
      <p:cViewPr varScale="1">
        <p:scale>
          <a:sx n="60" d="100"/>
          <a:sy n="60" d="100"/>
        </p:scale>
        <p:origin x="9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E8DD5F5-6773-4188-A432-D1B0F8FCDF62}"/>
    <pc:docChg chg="custSel modSld">
      <pc:chgData name="Alfred Smith" userId="3c60a3631c0db8ad" providerId="LiveId" clId="{1E8DD5F5-6773-4188-A432-D1B0F8FCDF62}" dt="2025-03-31T10:57:39.302" v="74"/>
      <pc:docMkLst>
        <pc:docMk/>
      </pc:docMkLst>
      <pc:sldChg chg="addSp delSp modSp mod">
        <pc:chgData name="Alfred Smith" userId="3c60a3631c0db8ad" providerId="LiveId" clId="{1E8DD5F5-6773-4188-A432-D1B0F8FCDF62}" dt="2025-03-31T10:49:52.478" v="6"/>
        <pc:sldMkLst>
          <pc:docMk/>
          <pc:sldMk cId="980020407" sldId="259"/>
        </pc:sldMkLst>
        <pc:spChg chg="add mod">
          <ac:chgData name="Alfred Smith" userId="3c60a3631c0db8ad" providerId="LiveId" clId="{1E8DD5F5-6773-4188-A432-D1B0F8FCDF62}" dt="2025-03-31T10:49:52.478" v="6"/>
          <ac:spMkLst>
            <pc:docMk/>
            <pc:sldMk cId="980020407" sldId="259"/>
            <ac:spMk id="2" creationId="{777AA570-3524-6CDF-95CE-EB6489273B67}"/>
          </ac:spMkLst>
        </pc:spChg>
        <pc:spChg chg="add mod">
          <ac:chgData name="Alfred Smith" userId="3c60a3631c0db8ad" providerId="LiveId" clId="{1E8DD5F5-6773-4188-A432-D1B0F8FCDF62}" dt="2025-03-31T10:49:52.478" v="6"/>
          <ac:spMkLst>
            <pc:docMk/>
            <pc:sldMk cId="980020407" sldId="259"/>
            <ac:spMk id="3" creationId="{F5D69022-C125-E95B-85DF-1162B4B81275}"/>
          </ac:spMkLst>
        </pc:spChg>
        <pc:spChg chg="del">
          <ac:chgData name="Alfred Smith" userId="3c60a3631c0db8ad" providerId="LiveId" clId="{1E8DD5F5-6773-4188-A432-D1B0F8FCDF62}" dt="2025-03-31T10:49:51.931" v="5" actId="478"/>
          <ac:spMkLst>
            <pc:docMk/>
            <pc:sldMk cId="980020407" sldId="259"/>
            <ac:spMk id="4" creationId="{9A13E2D8-2F59-44C1-B1D2-79C300C26DD4}"/>
          </ac:spMkLst>
        </pc:spChg>
        <pc:spChg chg="del">
          <ac:chgData name="Alfred Smith" userId="3c60a3631c0db8ad" providerId="LiveId" clId="{1E8DD5F5-6773-4188-A432-D1B0F8FCDF62}" dt="2025-03-31T10:49:51.931" v="5" actId="478"/>
          <ac:spMkLst>
            <pc:docMk/>
            <pc:sldMk cId="980020407" sldId="259"/>
            <ac:spMk id="6" creationId="{416C064E-628E-47C0-A712-DB178FE9901E}"/>
          </ac:spMkLst>
        </pc:spChg>
      </pc:sldChg>
      <pc:sldChg chg="addSp delSp modSp mod">
        <pc:chgData name="Alfred Smith" userId="3c60a3631c0db8ad" providerId="LiveId" clId="{1E8DD5F5-6773-4188-A432-D1B0F8FCDF62}" dt="2025-03-31T10:50:02.752" v="8"/>
        <pc:sldMkLst>
          <pc:docMk/>
          <pc:sldMk cId="983591882" sldId="260"/>
        </pc:sldMkLst>
        <pc:spChg chg="add mod">
          <ac:chgData name="Alfred Smith" userId="3c60a3631c0db8ad" providerId="LiveId" clId="{1E8DD5F5-6773-4188-A432-D1B0F8FCDF62}" dt="2025-03-31T10:50:02.752" v="8"/>
          <ac:spMkLst>
            <pc:docMk/>
            <pc:sldMk cId="983591882" sldId="260"/>
            <ac:spMk id="2" creationId="{9734A8E4-2219-3EA6-8D83-4F179435899F}"/>
          </ac:spMkLst>
        </pc:spChg>
        <pc:spChg chg="del">
          <ac:chgData name="Alfred Smith" userId="3c60a3631c0db8ad" providerId="LiveId" clId="{1E8DD5F5-6773-4188-A432-D1B0F8FCDF62}" dt="2025-03-31T10:50:02.147" v="7" actId="478"/>
          <ac:spMkLst>
            <pc:docMk/>
            <pc:sldMk cId="983591882" sldId="260"/>
            <ac:spMk id="4" creationId="{9A13E2D8-2F59-44C1-B1D2-79C300C26DD4}"/>
          </ac:spMkLst>
        </pc:spChg>
        <pc:spChg chg="add mod">
          <ac:chgData name="Alfred Smith" userId="3c60a3631c0db8ad" providerId="LiveId" clId="{1E8DD5F5-6773-4188-A432-D1B0F8FCDF62}" dt="2025-03-31T10:50:02.752" v="8"/>
          <ac:spMkLst>
            <pc:docMk/>
            <pc:sldMk cId="983591882" sldId="260"/>
            <ac:spMk id="5" creationId="{4DC0693A-ADB6-E5EC-D897-899D7832E182}"/>
          </ac:spMkLst>
        </pc:spChg>
        <pc:spChg chg="del">
          <ac:chgData name="Alfred Smith" userId="3c60a3631c0db8ad" providerId="LiveId" clId="{1E8DD5F5-6773-4188-A432-D1B0F8FCDF62}" dt="2025-03-31T10:50:02.147" v="7" actId="478"/>
          <ac:spMkLst>
            <pc:docMk/>
            <pc:sldMk cId="983591882" sldId="260"/>
            <ac:spMk id="6" creationId="{416C064E-628E-47C0-A712-DB178FE9901E}"/>
          </ac:spMkLst>
        </pc:spChg>
      </pc:sldChg>
      <pc:sldChg chg="addSp delSp modSp mod">
        <pc:chgData name="Alfred Smith" userId="3c60a3631c0db8ad" providerId="LiveId" clId="{1E8DD5F5-6773-4188-A432-D1B0F8FCDF62}" dt="2025-03-31T10:50:12.413" v="10"/>
        <pc:sldMkLst>
          <pc:docMk/>
          <pc:sldMk cId="168569125" sldId="261"/>
        </pc:sldMkLst>
        <pc:spChg chg="add mod">
          <ac:chgData name="Alfred Smith" userId="3c60a3631c0db8ad" providerId="LiveId" clId="{1E8DD5F5-6773-4188-A432-D1B0F8FCDF62}" dt="2025-03-31T10:50:12.413" v="10"/>
          <ac:spMkLst>
            <pc:docMk/>
            <pc:sldMk cId="168569125" sldId="261"/>
            <ac:spMk id="2" creationId="{6B3C5807-2BC7-7FE0-F9AB-DE0CD1BF6CFB}"/>
          </ac:spMkLst>
        </pc:spChg>
        <pc:spChg chg="add mod">
          <ac:chgData name="Alfred Smith" userId="3c60a3631c0db8ad" providerId="LiveId" clId="{1E8DD5F5-6773-4188-A432-D1B0F8FCDF62}" dt="2025-03-31T10:50:12.413" v="10"/>
          <ac:spMkLst>
            <pc:docMk/>
            <pc:sldMk cId="168569125" sldId="261"/>
            <ac:spMk id="3" creationId="{AE608B06-431A-E82D-EDDC-44954743F176}"/>
          </ac:spMkLst>
        </pc:spChg>
        <pc:spChg chg="del">
          <ac:chgData name="Alfred Smith" userId="3c60a3631c0db8ad" providerId="LiveId" clId="{1E8DD5F5-6773-4188-A432-D1B0F8FCDF62}" dt="2025-03-31T10:50:11.811" v="9" actId="478"/>
          <ac:spMkLst>
            <pc:docMk/>
            <pc:sldMk cId="168569125" sldId="261"/>
            <ac:spMk id="4" creationId="{9A13E2D8-2F59-44C1-B1D2-79C300C26DD4}"/>
          </ac:spMkLst>
        </pc:spChg>
        <pc:spChg chg="del">
          <ac:chgData name="Alfred Smith" userId="3c60a3631c0db8ad" providerId="LiveId" clId="{1E8DD5F5-6773-4188-A432-D1B0F8FCDF62}" dt="2025-03-31T10:50:11.811" v="9" actId="478"/>
          <ac:spMkLst>
            <pc:docMk/>
            <pc:sldMk cId="168569125" sldId="261"/>
            <ac:spMk id="6" creationId="{416C064E-628E-47C0-A712-DB178FE9901E}"/>
          </ac:spMkLst>
        </pc:spChg>
      </pc:sldChg>
      <pc:sldChg chg="addSp delSp modSp mod">
        <pc:chgData name="Alfred Smith" userId="3c60a3631c0db8ad" providerId="LiveId" clId="{1E8DD5F5-6773-4188-A432-D1B0F8FCDF62}" dt="2025-03-31T10:50:33.863" v="12"/>
        <pc:sldMkLst>
          <pc:docMk/>
          <pc:sldMk cId="3355606737" sldId="262"/>
        </pc:sldMkLst>
        <pc:spChg chg="add mod">
          <ac:chgData name="Alfred Smith" userId="3c60a3631c0db8ad" providerId="LiveId" clId="{1E8DD5F5-6773-4188-A432-D1B0F8FCDF62}" dt="2025-03-31T10:50:33.863" v="12"/>
          <ac:spMkLst>
            <pc:docMk/>
            <pc:sldMk cId="3355606737" sldId="262"/>
            <ac:spMk id="3" creationId="{43082A4D-30F2-2196-4C11-D1C8019D7933}"/>
          </ac:spMkLst>
        </pc:spChg>
        <pc:spChg chg="del">
          <ac:chgData name="Alfred Smith" userId="3c60a3631c0db8ad" providerId="LiveId" clId="{1E8DD5F5-6773-4188-A432-D1B0F8FCDF62}" dt="2025-03-31T10:50:33.308" v="11" actId="478"/>
          <ac:spMkLst>
            <pc:docMk/>
            <pc:sldMk cId="3355606737" sldId="262"/>
            <ac:spMk id="4" creationId="{9A13E2D8-2F59-44C1-B1D2-79C300C26DD4}"/>
          </ac:spMkLst>
        </pc:spChg>
        <pc:spChg chg="add mod">
          <ac:chgData name="Alfred Smith" userId="3c60a3631c0db8ad" providerId="LiveId" clId="{1E8DD5F5-6773-4188-A432-D1B0F8FCDF62}" dt="2025-03-31T10:50:33.863" v="12"/>
          <ac:spMkLst>
            <pc:docMk/>
            <pc:sldMk cId="3355606737" sldId="262"/>
            <ac:spMk id="5" creationId="{10D923BD-98E9-A058-B724-0207D5A45925}"/>
          </ac:spMkLst>
        </pc:spChg>
        <pc:spChg chg="del">
          <ac:chgData name="Alfred Smith" userId="3c60a3631c0db8ad" providerId="LiveId" clId="{1E8DD5F5-6773-4188-A432-D1B0F8FCDF62}" dt="2025-03-31T10:50:33.308" v="11" actId="478"/>
          <ac:spMkLst>
            <pc:docMk/>
            <pc:sldMk cId="3355606737" sldId="262"/>
            <ac:spMk id="6" creationId="{416C064E-628E-47C0-A712-DB178FE9901E}"/>
          </ac:spMkLst>
        </pc:spChg>
      </pc:sldChg>
      <pc:sldChg chg="addSp delSp modSp mod">
        <pc:chgData name="Alfred Smith" userId="3c60a3631c0db8ad" providerId="LiveId" clId="{1E8DD5F5-6773-4188-A432-D1B0F8FCDF62}" dt="2025-03-31T10:50:51.516" v="14"/>
        <pc:sldMkLst>
          <pc:docMk/>
          <pc:sldMk cId="4108464800" sldId="264"/>
        </pc:sldMkLst>
        <pc:spChg chg="add mod">
          <ac:chgData name="Alfred Smith" userId="3c60a3631c0db8ad" providerId="LiveId" clId="{1E8DD5F5-6773-4188-A432-D1B0F8FCDF62}" dt="2025-03-31T10:50:51.516" v="14"/>
          <ac:spMkLst>
            <pc:docMk/>
            <pc:sldMk cId="4108464800" sldId="264"/>
            <ac:spMk id="2" creationId="{0A2D670A-2F76-974A-867D-A57EA0936515}"/>
          </ac:spMkLst>
        </pc:spChg>
        <pc:spChg chg="add mod">
          <ac:chgData name="Alfred Smith" userId="3c60a3631c0db8ad" providerId="LiveId" clId="{1E8DD5F5-6773-4188-A432-D1B0F8FCDF62}" dt="2025-03-31T10:50:51.516" v="14"/>
          <ac:spMkLst>
            <pc:docMk/>
            <pc:sldMk cId="4108464800" sldId="264"/>
            <ac:spMk id="3" creationId="{B58A199D-49FB-01BA-62D6-525BD709BDD6}"/>
          </ac:spMkLst>
        </pc:spChg>
        <pc:spChg chg="del">
          <ac:chgData name="Alfred Smith" userId="3c60a3631c0db8ad" providerId="LiveId" clId="{1E8DD5F5-6773-4188-A432-D1B0F8FCDF62}" dt="2025-03-31T10:50:50.922" v="13" actId="478"/>
          <ac:spMkLst>
            <pc:docMk/>
            <pc:sldMk cId="4108464800" sldId="264"/>
            <ac:spMk id="4" creationId="{9A13E2D8-2F59-44C1-B1D2-79C300C26DD4}"/>
          </ac:spMkLst>
        </pc:spChg>
        <pc:spChg chg="del">
          <ac:chgData name="Alfred Smith" userId="3c60a3631c0db8ad" providerId="LiveId" clId="{1E8DD5F5-6773-4188-A432-D1B0F8FCDF62}" dt="2025-03-31T10:50:50.922" v="13" actId="478"/>
          <ac:spMkLst>
            <pc:docMk/>
            <pc:sldMk cId="4108464800" sldId="264"/>
            <ac:spMk id="6" creationId="{416C064E-628E-47C0-A712-DB178FE9901E}"/>
          </ac:spMkLst>
        </pc:spChg>
      </pc:sldChg>
      <pc:sldChg chg="addSp delSp modSp mod">
        <pc:chgData name="Alfred Smith" userId="3c60a3631c0db8ad" providerId="LiveId" clId="{1E8DD5F5-6773-4188-A432-D1B0F8FCDF62}" dt="2025-03-31T10:51:06.449" v="16"/>
        <pc:sldMkLst>
          <pc:docMk/>
          <pc:sldMk cId="1367905874" sldId="267"/>
        </pc:sldMkLst>
        <pc:spChg chg="add mod">
          <ac:chgData name="Alfred Smith" userId="3c60a3631c0db8ad" providerId="LiveId" clId="{1E8DD5F5-6773-4188-A432-D1B0F8FCDF62}" dt="2025-03-31T10:51:06.449" v="16"/>
          <ac:spMkLst>
            <pc:docMk/>
            <pc:sldMk cId="1367905874" sldId="267"/>
            <ac:spMk id="2" creationId="{2C86BD3A-1619-1A6F-E562-5A4694D282FF}"/>
          </ac:spMkLst>
        </pc:spChg>
        <pc:spChg chg="add mod">
          <ac:chgData name="Alfred Smith" userId="3c60a3631c0db8ad" providerId="LiveId" clId="{1E8DD5F5-6773-4188-A432-D1B0F8FCDF62}" dt="2025-03-31T10:51:06.449" v="16"/>
          <ac:spMkLst>
            <pc:docMk/>
            <pc:sldMk cId="1367905874" sldId="267"/>
            <ac:spMk id="3" creationId="{43E17F3D-EC7B-04A4-DA7D-CEF7FF97B879}"/>
          </ac:spMkLst>
        </pc:spChg>
        <pc:spChg chg="del">
          <ac:chgData name="Alfred Smith" userId="3c60a3631c0db8ad" providerId="LiveId" clId="{1E8DD5F5-6773-4188-A432-D1B0F8FCDF62}" dt="2025-03-31T10:51:05.813" v="15" actId="478"/>
          <ac:spMkLst>
            <pc:docMk/>
            <pc:sldMk cId="1367905874" sldId="267"/>
            <ac:spMk id="4" creationId="{9A13E2D8-2F59-44C1-B1D2-79C300C26DD4}"/>
          </ac:spMkLst>
        </pc:spChg>
        <pc:spChg chg="del">
          <ac:chgData name="Alfred Smith" userId="3c60a3631c0db8ad" providerId="LiveId" clId="{1E8DD5F5-6773-4188-A432-D1B0F8FCDF62}" dt="2025-03-31T10:51:05.813" v="15" actId="478"/>
          <ac:spMkLst>
            <pc:docMk/>
            <pc:sldMk cId="1367905874" sldId="267"/>
            <ac:spMk id="6" creationId="{416C064E-628E-47C0-A712-DB178FE9901E}"/>
          </ac:spMkLst>
        </pc:spChg>
      </pc:sldChg>
      <pc:sldChg chg="addSp delSp modSp mod">
        <pc:chgData name="Alfred Smith" userId="3c60a3631c0db8ad" providerId="LiveId" clId="{1E8DD5F5-6773-4188-A432-D1B0F8FCDF62}" dt="2025-03-31T10:49:42.517" v="4"/>
        <pc:sldMkLst>
          <pc:docMk/>
          <pc:sldMk cId="3011863555" sldId="269"/>
        </pc:sldMkLst>
        <pc:spChg chg="add mod">
          <ac:chgData name="Alfred Smith" userId="3c60a3631c0db8ad" providerId="LiveId" clId="{1E8DD5F5-6773-4188-A432-D1B0F8FCDF62}" dt="2025-03-31T10:49:42.517" v="4"/>
          <ac:spMkLst>
            <pc:docMk/>
            <pc:sldMk cId="3011863555" sldId="269"/>
            <ac:spMk id="3" creationId="{1E3C2CF7-526B-E9E7-B0E6-0B8C1F66FF7E}"/>
          </ac:spMkLst>
        </pc:spChg>
        <pc:spChg chg="del">
          <ac:chgData name="Alfred Smith" userId="3c60a3631c0db8ad" providerId="LiveId" clId="{1E8DD5F5-6773-4188-A432-D1B0F8FCDF62}" dt="2025-03-31T10:49:41.610" v="3" actId="478"/>
          <ac:spMkLst>
            <pc:docMk/>
            <pc:sldMk cId="3011863555" sldId="269"/>
            <ac:spMk id="4" creationId="{9A13E2D8-2F59-44C1-B1D2-79C300C26DD4}"/>
          </ac:spMkLst>
        </pc:spChg>
        <pc:spChg chg="add mod">
          <ac:chgData name="Alfred Smith" userId="3c60a3631c0db8ad" providerId="LiveId" clId="{1E8DD5F5-6773-4188-A432-D1B0F8FCDF62}" dt="2025-03-31T10:49:42.517" v="4"/>
          <ac:spMkLst>
            <pc:docMk/>
            <pc:sldMk cId="3011863555" sldId="269"/>
            <ac:spMk id="5" creationId="{79FBD15C-F4A7-84EE-B686-22A313DC16F2}"/>
          </ac:spMkLst>
        </pc:spChg>
        <pc:spChg chg="del">
          <ac:chgData name="Alfred Smith" userId="3c60a3631c0db8ad" providerId="LiveId" clId="{1E8DD5F5-6773-4188-A432-D1B0F8FCDF62}" dt="2025-03-31T10:49:41.610" v="3" actId="478"/>
          <ac:spMkLst>
            <pc:docMk/>
            <pc:sldMk cId="3011863555" sldId="269"/>
            <ac:spMk id="6" creationId="{416C064E-628E-47C0-A712-DB178FE9901E}"/>
          </ac:spMkLst>
        </pc:spChg>
      </pc:sldChg>
      <pc:sldChg chg="addSp delSp modSp mod">
        <pc:chgData name="Alfred Smith" userId="3c60a3631c0db8ad" providerId="LiveId" clId="{1E8DD5F5-6773-4188-A432-D1B0F8FCDF62}" dt="2025-03-31T10:51:17.151" v="18"/>
        <pc:sldMkLst>
          <pc:docMk/>
          <pc:sldMk cId="3136930047" sldId="270"/>
        </pc:sldMkLst>
        <pc:spChg chg="add mod">
          <ac:chgData name="Alfred Smith" userId="3c60a3631c0db8ad" providerId="LiveId" clId="{1E8DD5F5-6773-4188-A432-D1B0F8FCDF62}" dt="2025-03-31T10:51:17.151" v="18"/>
          <ac:spMkLst>
            <pc:docMk/>
            <pc:sldMk cId="3136930047" sldId="270"/>
            <ac:spMk id="2" creationId="{C90D630E-D22D-9C13-8F3C-A2D13A736A67}"/>
          </ac:spMkLst>
        </pc:spChg>
        <pc:spChg chg="add mod">
          <ac:chgData name="Alfred Smith" userId="3c60a3631c0db8ad" providerId="LiveId" clId="{1E8DD5F5-6773-4188-A432-D1B0F8FCDF62}" dt="2025-03-31T10:51:17.151" v="18"/>
          <ac:spMkLst>
            <pc:docMk/>
            <pc:sldMk cId="3136930047" sldId="270"/>
            <ac:spMk id="3" creationId="{BDAA3CF9-01C2-321B-660B-AFF05E8C70EE}"/>
          </ac:spMkLst>
        </pc:spChg>
        <pc:spChg chg="del">
          <ac:chgData name="Alfred Smith" userId="3c60a3631c0db8ad" providerId="LiveId" clId="{1E8DD5F5-6773-4188-A432-D1B0F8FCDF62}" dt="2025-03-31T10:51:16.573" v="17" actId="478"/>
          <ac:spMkLst>
            <pc:docMk/>
            <pc:sldMk cId="3136930047" sldId="270"/>
            <ac:spMk id="4" creationId="{9A13E2D8-2F59-44C1-B1D2-79C300C26DD4}"/>
          </ac:spMkLst>
        </pc:spChg>
        <pc:spChg chg="del">
          <ac:chgData name="Alfred Smith" userId="3c60a3631c0db8ad" providerId="LiveId" clId="{1E8DD5F5-6773-4188-A432-D1B0F8FCDF62}" dt="2025-03-31T10:51:16.573" v="17" actId="478"/>
          <ac:spMkLst>
            <pc:docMk/>
            <pc:sldMk cId="3136930047" sldId="270"/>
            <ac:spMk id="6" creationId="{416C064E-628E-47C0-A712-DB178FE9901E}"/>
          </ac:spMkLst>
        </pc:spChg>
      </pc:sldChg>
      <pc:sldChg chg="addSp delSp modSp mod">
        <pc:chgData name="Alfred Smith" userId="3c60a3631c0db8ad" providerId="LiveId" clId="{1E8DD5F5-6773-4188-A432-D1B0F8FCDF62}" dt="2025-03-31T10:51:29.404" v="20"/>
        <pc:sldMkLst>
          <pc:docMk/>
          <pc:sldMk cId="3185506906" sldId="272"/>
        </pc:sldMkLst>
        <pc:spChg chg="add mod">
          <ac:chgData name="Alfred Smith" userId="3c60a3631c0db8ad" providerId="LiveId" clId="{1E8DD5F5-6773-4188-A432-D1B0F8FCDF62}" dt="2025-03-31T10:51:29.404" v="20"/>
          <ac:spMkLst>
            <pc:docMk/>
            <pc:sldMk cId="3185506906" sldId="272"/>
            <ac:spMk id="2" creationId="{B20FA843-2F07-0E9E-0D80-2ACF0170935A}"/>
          </ac:spMkLst>
        </pc:spChg>
        <pc:spChg chg="add mod">
          <ac:chgData name="Alfred Smith" userId="3c60a3631c0db8ad" providerId="LiveId" clId="{1E8DD5F5-6773-4188-A432-D1B0F8FCDF62}" dt="2025-03-31T10:51:29.404" v="20"/>
          <ac:spMkLst>
            <pc:docMk/>
            <pc:sldMk cId="3185506906" sldId="272"/>
            <ac:spMk id="3" creationId="{A6091A5A-3D0D-B1F8-1568-DE3309D237A9}"/>
          </ac:spMkLst>
        </pc:spChg>
        <pc:spChg chg="del">
          <ac:chgData name="Alfred Smith" userId="3c60a3631c0db8ad" providerId="LiveId" clId="{1E8DD5F5-6773-4188-A432-D1B0F8FCDF62}" dt="2025-03-31T10:51:28.756" v="19" actId="478"/>
          <ac:spMkLst>
            <pc:docMk/>
            <pc:sldMk cId="3185506906" sldId="272"/>
            <ac:spMk id="4" creationId="{9A13E2D8-2F59-44C1-B1D2-79C300C26DD4}"/>
          </ac:spMkLst>
        </pc:spChg>
        <pc:spChg chg="del">
          <ac:chgData name="Alfred Smith" userId="3c60a3631c0db8ad" providerId="LiveId" clId="{1E8DD5F5-6773-4188-A432-D1B0F8FCDF62}" dt="2025-03-31T10:51:28.756" v="19" actId="478"/>
          <ac:spMkLst>
            <pc:docMk/>
            <pc:sldMk cId="3185506906" sldId="272"/>
            <ac:spMk id="6" creationId="{416C064E-628E-47C0-A712-DB178FE9901E}"/>
          </ac:spMkLst>
        </pc:spChg>
      </pc:sldChg>
      <pc:sldChg chg="addSp delSp modSp mod">
        <pc:chgData name="Alfred Smith" userId="3c60a3631c0db8ad" providerId="LiveId" clId="{1E8DD5F5-6773-4188-A432-D1B0F8FCDF62}" dt="2025-03-31T10:51:40.261" v="22"/>
        <pc:sldMkLst>
          <pc:docMk/>
          <pc:sldMk cId="1348811974" sldId="273"/>
        </pc:sldMkLst>
        <pc:spChg chg="add mod">
          <ac:chgData name="Alfred Smith" userId="3c60a3631c0db8ad" providerId="LiveId" clId="{1E8DD5F5-6773-4188-A432-D1B0F8FCDF62}" dt="2025-03-31T10:51:40.261" v="22"/>
          <ac:spMkLst>
            <pc:docMk/>
            <pc:sldMk cId="1348811974" sldId="273"/>
            <ac:spMk id="2" creationId="{4669555A-2CC8-8E76-6D5E-5D4807808C5D}"/>
          </ac:spMkLst>
        </pc:spChg>
        <pc:spChg chg="add mod">
          <ac:chgData name="Alfred Smith" userId="3c60a3631c0db8ad" providerId="LiveId" clId="{1E8DD5F5-6773-4188-A432-D1B0F8FCDF62}" dt="2025-03-31T10:51:40.261" v="22"/>
          <ac:spMkLst>
            <pc:docMk/>
            <pc:sldMk cId="1348811974" sldId="273"/>
            <ac:spMk id="3" creationId="{D5160307-1EA2-8253-E469-46765AB71659}"/>
          </ac:spMkLst>
        </pc:spChg>
        <pc:spChg chg="del">
          <ac:chgData name="Alfred Smith" userId="3c60a3631c0db8ad" providerId="LiveId" clId="{1E8DD5F5-6773-4188-A432-D1B0F8FCDF62}" dt="2025-03-31T10:51:39.696" v="21" actId="478"/>
          <ac:spMkLst>
            <pc:docMk/>
            <pc:sldMk cId="1348811974" sldId="273"/>
            <ac:spMk id="4" creationId="{9A13E2D8-2F59-44C1-B1D2-79C300C26DD4}"/>
          </ac:spMkLst>
        </pc:spChg>
        <pc:spChg chg="del">
          <ac:chgData name="Alfred Smith" userId="3c60a3631c0db8ad" providerId="LiveId" clId="{1E8DD5F5-6773-4188-A432-D1B0F8FCDF62}" dt="2025-03-31T10:51:39.696" v="21" actId="478"/>
          <ac:spMkLst>
            <pc:docMk/>
            <pc:sldMk cId="1348811974" sldId="273"/>
            <ac:spMk id="6" creationId="{416C064E-628E-47C0-A712-DB178FE9901E}"/>
          </ac:spMkLst>
        </pc:spChg>
      </pc:sldChg>
      <pc:sldChg chg="addSp delSp modSp mod">
        <pc:chgData name="Alfred Smith" userId="3c60a3631c0db8ad" providerId="LiveId" clId="{1E8DD5F5-6773-4188-A432-D1B0F8FCDF62}" dt="2025-03-31T10:51:51.002" v="24"/>
        <pc:sldMkLst>
          <pc:docMk/>
          <pc:sldMk cId="3773349616" sldId="274"/>
        </pc:sldMkLst>
        <pc:spChg chg="add mod">
          <ac:chgData name="Alfred Smith" userId="3c60a3631c0db8ad" providerId="LiveId" clId="{1E8DD5F5-6773-4188-A432-D1B0F8FCDF62}" dt="2025-03-31T10:51:51.002" v="24"/>
          <ac:spMkLst>
            <pc:docMk/>
            <pc:sldMk cId="3773349616" sldId="274"/>
            <ac:spMk id="2" creationId="{8FE85D5B-14F8-4773-FADE-E39E406930FF}"/>
          </ac:spMkLst>
        </pc:spChg>
        <pc:spChg chg="del">
          <ac:chgData name="Alfred Smith" userId="3c60a3631c0db8ad" providerId="LiveId" clId="{1E8DD5F5-6773-4188-A432-D1B0F8FCDF62}" dt="2025-03-31T10:51:50.520" v="23" actId="478"/>
          <ac:spMkLst>
            <pc:docMk/>
            <pc:sldMk cId="3773349616" sldId="274"/>
            <ac:spMk id="4" creationId="{9A13E2D8-2F59-44C1-B1D2-79C300C26DD4}"/>
          </ac:spMkLst>
        </pc:spChg>
        <pc:spChg chg="add mod">
          <ac:chgData name="Alfred Smith" userId="3c60a3631c0db8ad" providerId="LiveId" clId="{1E8DD5F5-6773-4188-A432-D1B0F8FCDF62}" dt="2025-03-31T10:51:51.002" v="24"/>
          <ac:spMkLst>
            <pc:docMk/>
            <pc:sldMk cId="3773349616" sldId="274"/>
            <ac:spMk id="5" creationId="{1E9D7299-4AFC-315D-A90F-869B28095EDB}"/>
          </ac:spMkLst>
        </pc:spChg>
        <pc:spChg chg="del">
          <ac:chgData name="Alfred Smith" userId="3c60a3631c0db8ad" providerId="LiveId" clId="{1E8DD5F5-6773-4188-A432-D1B0F8FCDF62}" dt="2025-03-31T10:51:50.520" v="23" actId="478"/>
          <ac:spMkLst>
            <pc:docMk/>
            <pc:sldMk cId="3773349616" sldId="274"/>
            <ac:spMk id="6" creationId="{416C064E-628E-47C0-A712-DB178FE9901E}"/>
          </ac:spMkLst>
        </pc:spChg>
      </pc:sldChg>
      <pc:sldChg chg="addSp delSp modSp mod">
        <pc:chgData name="Alfred Smith" userId="3c60a3631c0db8ad" providerId="LiveId" clId="{1E8DD5F5-6773-4188-A432-D1B0F8FCDF62}" dt="2025-03-31T10:52:00.735" v="27"/>
        <pc:sldMkLst>
          <pc:docMk/>
          <pc:sldMk cId="3736042514" sldId="275"/>
        </pc:sldMkLst>
        <pc:spChg chg="add mod">
          <ac:chgData name="Alfred Smith" userId="3c60a3631c0db8ad" providerId="LiveId" clId="{1E8DD5F5-6773-4188-A432-D1B0F8FCDF62}" dt="2025-03-31T10:52:00.735" v="27"/>
          <ac:spMkLst>
            <pc:docMk/>
            <pc:sldMk cId="3736042514" sldId="275"/>
            <ac:spMk id="2" creationId="{11FB6248-2871-18C2-2DA1-0B7F05FACACA}"/>
          </ac:spMkLst>
        </pc:spChg>
        <pc:spChg chg="add mod">
          <ac:chgData name="Alfred Smith" userId="3c60a3631c0db8ad" providerId="LiveId" clId="{1E8DD5F5-6773-4188-A432-D1B0F8FCDF62}" dt="2025-03-31T10:52:00.735" v="27"/>
          <ac:spMkLst>
            <pc:docMk/>
            <pc:sldMk cId="3736042514" sldId="275"/>
            <ac:spMk id="3" creationId="{E1612769-9DC4-639A-A876-46441FB6F391}"/>
          </ac:spMkLst>
        </pc:spChg>
        <pc:spChg chg="del mod">
          <ac:chgData name="Alfred Smith" userId="3c60a3631c0db8ad" providerId="LiveId" clId="{1E8DD5F5-6773-4188-A432-D1B0F8FCDF62}" dt="2025-03-31T10:52:00.197" v="26" actId="478"/>
          <ac:spMkLst>
            <pc:docMk/>
            <pc:sldMk cId="3736042514" sldId="275"/>
            <ac:spMk id="4" creationId="{9A13E2D8-2F59-44C1-B1D2-79C300C26DD4}"/>
          </ac:spMkLst>
        </pc:spChg>
        <pc:spChg chg="del mod">
          <ac:chgData name="Alfred Smith" userId="3c60a3631c0db8ad" providerId="LiveId" clId="{1E8DD5F5-6773-4188-A432-D1B0F8FCDF62}" dt="2025-03-31T10:52:00.197" v="26" actId="478"/>
          <ac:spMkLst>
            <pc:docMk/>
            <pc:sldMk cId="3736042514" sldId="275"/>
            <ac:spMk id="6" creationId="{416C064E-628E-47C0-A712-DB178FE9901E}"/>
          </ac:spMkLst>
        </pc:spChg>
      </pc:sldChg>
      <pc:sldChg chg="addSp delSp modSp mod">
        <pc:chgData name="Alfred Smith" userId="3c60a3631c0db8ad" providerId="LiveId" clId="{1E8DD5F5-6773-4188-A432-D1B0F8FCDF62}" dt="2025-03-31T10:52:16.768" v="29"/>
        <pc:sldMkLst>
          <pc:docMk/>
          <pc:sldMk cId="4039326446" sldId="276"/>
        </pc:sldMkLst>
        <pc:spChg chg="add mod">
          <ac:chgData name="Alfred Smith" userId="3c60a3631c0db8ad" providerId="LiveId" clId="{1E8DD5F5-6773-4188-A432-D1B0F8FCDF62}" dt="2025-03-31T10:52:16.768" v="29"/>
          <ac:spMkLst>
            <pc:docMk/>
            <pc:sldMk cId="4039326446" sldId="276"/>
            <ac:spMk id="2" creationId="{577756E6-80A1-56A9-5312-53E9D84D3CCA}"/>
          </ac:spMkLst>
        </pc:spChg>
        <pc:spChg chg="del">
          <ac:chgData name="Alfred Smith" userId="3c60a3631c0db8ad" providerId="LiveId" clId="{1E8DD5F5-6773-4188-A432-D1B0F8FCDF62}" dt="2025-03-31T10:52:16.223" v="28" actId="478"/>
          <ac:spMkLst>
            <pc:docMk/>
            <pc:sldMk cId="4039326446" sldId="276"/>
            <ac:spMk id="4" creationId="{9A13E2D8-2F59-44C1-B1D2-79C300C26DD4}"/>
          </ac:spMkLst>
        </pc:spChg>
        <pc:spChg chg="add mod">
          <ac:chgData name="Alfred Smith" userId="3c60a3631c0db8ad" providerId="LiveId" clId="{1E8DD5F5-6773-4188-A432-D1B0F8FCDF62}" dt="2025-03-31T10:52:16.768" v="29"/>
          <ac:spMkLst>
            <pc:docMk/>
            <pc:sldMk cId="4039326446" sldId="276"/>
            <ac:spMk id="5" creationId="{107A8A4A-84FE-0D07-9F57-53F0E6AAB9D3}"/>
          </ac:spMkLst>
        </pc:spChg>
        <pc:spChg chg="del">
          <ac:chgData name="Alfred Smith" userId="3c60a3631c0db8ad" providerId="LiveId" clId="{1E8DD5F5-6773-4188-A432-D1B0F8FCDF62}" dt="2025-03-31T10:52:16.223" v="28" actId="478"/>
          <ac:spMkLst>
            <pc:docMk/>
            <pc:sldMk cId="4039326446" sldId="276"/>
            <ac:spMk id="6" creationId="{416C064E-628E-47C0-A712-DB178FE9901E}"/>
          </ac:spMkLst>
        </pc:spChg>
      </pc:sldChg>
      <pc:sldChg chg="addSp delSp modSp mod">
        <pc:chgData name="Alfred Smith" userId="3c60a3631c0db8ad" providerId="LiveId" clId="{1E8DD5F5-6773-4188-A432-D1B0F8FCDF62}" dt="2025-03-31T10:52:27.296" v="31"/>
        <pc:sldMkLst>
          <pc:docMk/>
          <pc:sldMk cId="2951122100" sldId="277"/>
        </pc:sldMkLst>
        <pc:spChg chg="add mod">
          <ac:chgData name="Alfred Smith" userId="3c60a3631c0db8ad" providerId="LiveId" clId="{1E8DD5F5-6773-4188-A432-D1B0F8FCDF62}" dt="2025-03-31T10:52:27.296" v="31"/>
          <ac:spMkLst>
            <pc:docMk/>
            <pc:sldMk cId="2951122100" sldId="277"/>
            <ac:spMk id="2" creationId="{ABE3E71E-C2E0-AF68-26C5-875EC650E193}"/>
          </ac:spMkLst>
        </pc:spChg>
        <pc:spChg chg="add mod">
          <ac:chgData name="Alfred Smith" userId="3c60a3631c0db8ad" providerId="LiveId" clId="{1E8DD5F5-6773-4188-A432-D1B0F8FCDF62}" dt="2025-03-31T10:52:27.296" v="31"/>
          <ac:spMkLst>
            <pc:docMk/>
            <pc:sldMk cId="2951122100" sldId="277"/>
            <ac:spMk id="3" creationId="{7E86C5FD-9ED3-7023-140C-EA58283C3CCD}"/>
          </ac:spMkLst>
        </pc:spChg>
        <pc:spChg chg="del">
          <ac:chgData name="Alfred Smith" userId="3c60a3631c0db8ad" providerId="LiveId" clId="{1E8DD5F5-6773-4188-A432-D1B0F8FCDF62}" dt="2025-03-31T10:52:26.791" v="30" actId="478"/>
          <ac:spMkLst>
            <pc:docMk/>
            <pc:sldMk cId="2951122100" sldId="277"/>
            <ac:spMk id="4" creationId="{9A13E2D8-2F59-44C1-B1D2-79C300C26DD4}"/>
          </ac:spMkLst>
        </pc:spChg>
        <pc:spChg chg="del">
          <ac:chgData name="Alfred Smith" userId="3c60a3631c0db8ad" providerId="LiveId" clId="{1E8DD5F5-6773-4188-A432-D1B0F8FCDF62}" dt="2025-03-31T10:52:26.791" v="30" actId="478"/>
          <ac:spMkLst>
            <pc:docMk/>
            <pc:sldMk cId="2951122100" sldId="277"/>
            <ac:spMk id="6" creationId="{416C064E-628E-47C0-A712-DB178FE9901E}"/>
          </ac:spMkLst>
        </pc:spChg>
      </pc:sldChg>
      <pc:sldChg chg="addSp delSp modSp mod">
        <pc:chgData name="Alfred Smith" userId="3c60a3631c0db8ad" providerId="LiveId" clId="{1E8DD5F5-6773-4188-A432-D1B0F8FCDF62}" dt="2025-03-31T10:52:40.462" v="33"/>
        <pc:sldMkLst>
          <pc:docMk/>
          <pc:sldMk cId="2221499139" sldId="278"/>
        </pc:sldMkLst>
        <pc:spChg chg="add mod">
          <ac:chgData name="Alfred Smith" userId="3c60a3631c0db8ad" providerId="LiveId" clId="{1E8DD5F5-6773-4188-A432-D1B0F8FCDF62}" dt="2025-03-31T10:52:40.462" v="33"/>
          <ac:spMkLst>
            <pc:docMk/>
            <pc:sldMk cId="2221499139" sldId="278"/>
            <ac:spMk id="2" creationId="{B06095AC-DD34-107B-2D1D-45E04CB7A633}"/>
          </ac:spMkLst>
        </pc:spChg>
        <pc:spChg chg="del">
          <ac:chgData name="Alfred Smith" userId="3c60a3631c0db8ad" providerId="LiveId" clId="{1E8DD5F5-6773-4188-A432-D1B0F8FCDF62}" dt="2025-03-31T10:52:39.396" v="32" actId="478"/>
          <ac:spMkLst>
            <pc:docMk/>
            <pc:sldMk cId="2221499139" sldId="278"/>
            <ac:spMk id="4" creationId="{9A13E2D8-2F59-44C1-B1D2-79C300C26DD4}"/>
          </ac:spMkLst>
        </pc:spChg>
        <pc:spChg chg="add mod">
          <ac:chgData name="Alfred Smith" userId="3c60a3631c0db8ad" providerId="LiveId" clId="{1E8DD5F5-6773-4188-A432-D1B0F8FCDF62}" dt="2025-03-31T10:52:40.462" v="33"/>
          <ac:spMkLst>
            <pc:docMk/>
            <pc:sldMk cId="2221499139" sldId="278"/>
            <ac:spMk id="5" creationId="{296E0C3A-54B3-EE05-5B57-24167D670DCB}"/>
          </ac:spMkLst>
        </pc:spChg>
        <pc:spChg chg="del">
          <ac:chgData name="Alfred Smith" userId="3c60a3631c0db8ad" providerId="LiveId" clId="{1E8DD5F5-6773-4188-A432-D1B0F8FCDF62}" dt="2025-03-31T10:52:39.396" v="32" actId="478"/>
          <ac:spMkLst>
            <pc:docMk/>
            <pc:sldMk cId="2221499139" sldId="278"/>
            <ac:spMk id="6" creationId="{416C064E-628E-47C0-A712-DB178FE9901E}"/>
          </ac:spMkLst>
        </pc:spChg>
      </pc:sldChg>
      <pc:sldChg chg="addSp delSp modSp mod">
        <pc:chgData name="Alfred Smith" userId="3c60a3631c0db8ad" providerId="LiveId" clId="{1E8DD5F5-6773-4188-A432-D1B0F8FCDF62}" dt="2025-03-31T10:52:50.242" v="36"/>
        <pc:sldMkLst>
          <pc:docMk/>
          <pc:sldMk cId="1242076889" sldId="279"/>
        </pc:sldMkLst>
        <pc:spChg chg="add mod">
          <ac:chgData name="Alfred Smith" userId="3c60a3631c0db8ad" providerId="LiveId" clId="{1E8DD5F5-6773-4188-A432-D1B0F8FCDF62}" dt="2025-03-31T10:52:50.242" v="36"/>
          <ac:spMkLst>
            <pc:docMk/>
            <pc:sldMk cId="1242076889" sldId="279"/>
            <ac:spMk id="2" creationId="{1DE7F9B6-827C-DDA6-D699-7A3A3D76ADE9}"/>
          </ac:spMkLst>
        </pc:spChg>
        <pc:spChg chg="del mod">
          <ac:chgData name="Alfred Smith" userId="3c60a3631c0db8ad" providerId="LiveId" clId="{1E8DD5F5-6773-4188-A432-D1B0F8FCDF62}" dt="2025-03-31T10:52:49.718" v="35" actId="478"/>
          <ac:spMkLst>
            <pc:docMk/>
            <pc:sldMk cId="1242076889" sldId="279"/>
            <ac:spMk id="4" creationId="{9A13E2D8-2F59-44C1-B1D2-79C300C26DD4}"/>
          </ac:spMkLst>
        </pc:spChg>
        <pc:spChg chg="add mod">
          <ac:chgData name="Alfred Smith" userId="3c60a3631c0db8ad" providerId="LiveId" clId="{1E8DD5F5-6773-4188-A432-D1B0F8FCDF62}" dt="2025-03-31T10:52:50.242" v="36"/>
          <ac:spMkLst>
            <pc:docMk/>
            <pc:sldMk cId="1242076889" sldId="279"/>
            <ac:spMk id="5" creationId="{9A2DAF35-90EA-A518-E586-1B9A123FB648}"/>
          </ac:spMkLst>
        </pc:spChg>
        <pc:spChg chg="del mod">
          <ac:chgData name="Alfred Smith" userId="3c60a3631c0db8ad" providerId="LiveId" clId="{1E8DD5F5-6773-4188-A432-D1B0F8FCDF62}" dt="2025-03-31T10:52:49.718" v="35" actId="478"/>
          <ac:spMkLst>
            <pc:docMk/>
            <pc:sldMk cId="1242076889" sldId="279"/>
            <ac:spMk id="6" creationId="{416C064E-628E-47C0-A712-DB178FE9901E}"/>
          </ac:spMkLst>
        </pc:spChg>
      </pc:sldChg>
      <pc:sldChg chg="addSp delSp modSp mod">
        <pc:chgData name="Alfred Smith" userId="3c60a3631c0db8ad" providerId="LiveId" clId="{1E8DD5F5-6773-4188-A432-D1B0F8FCDF62}" dt="2025-03-31T10:53:00.636" v="38"/>
        <pc:sldMkLst>
          <pc:docMk/>
          <pc:sldMk cId="198317451" sldId="280"/>
        </pc:sldMkLst>
        <pc:spChg chg="add mod">
          <ac:chgData name="Alfred Smith" userId="3c60a3631c0db8ad" providerId="LiveId" clId="{1E8DD5F5-6773-4188-A432-D1B0F8FCDF62}" dt="2025-03-31T10:53:00.636" v="38"/>
          <ac:spMkLst>
            <pc:docMk/>
            <pc:sldMk cId="198317451" sldId="280"/>
            <ac:spMk id="2" creationId="{0C73D7F7-CD13-2598-1C12-C5A3A1CBF3DD}"/>
          </ac:spMkLst>
        </pc:spChg>
        <pc:spChg chg="del">
          <ac:chgData name="Alfred Smith" userId="3c60a3631c0db8ad" providerId="LiveId" clId="{1E8DD5F5-6773-4188-A432-D1B0F8FCDF62}" dt="2025-03-31T10:53:00.044" v="37" actId="478"/>
          <ac:spMkLst>
            <pc:docMk/>
            <pc:sldMk cId="198317451" sldId="280"/>
            <ac:spMk id="4" creationId="{9A13E2D8-2F59-44C1-B1D2-79C300C26DD4}"/>
          </ac:spMkLst>
        </pc:spChg>
        <pc:spChg chg="add mod">
          <ac:chgData name="Alfred Smith" userId="3c60a3631c0db8ad" providerId="LiveId" clId="{1E8DD5F5-6773-4188-A432-D1B0F8FCDF62}" dt="2025-03-31T10:53:00.636" v="38"/>
          <ac:spMkLst>
            <pc:docMk/>
            <pc:sldMk cId="198317451" sldId="280"/>
            <ac:spMk id="5" creationId="{8779395C-F5FE-03DC-08B7-5119BC9DA983}"/>
          </ac:spMkLst>
        </pc:spChg>
        <pc:spChg chg="del">
          <ac:chgData name="Alfred Smith" userId="3c60a3631c0db8ad" providerId="LiveId" clId="{1E8DD5F5-6773-4188-A432-D1B0F8FCDF62}" dt="2025-03-31T10:53:00.044" v="37" actId="478"/>
          <ac:spMkLst>
            <pc:docMk/>
            <pc:sldMk cId="198317451" sldId="280"/>
            <ac:spMk id="6" creationId="{416C064E-628E-47C0-A712-DB178FE9901E}"/>
          </ac:spMkLst>
        </pc:spChg>
      </pc:sldChg>
      <pc:sldChg chg="addSp delSp modSp mod">
        <pc:chgData name="Alfred Smith" userId="3c60a3631c0db8ad" providerId="LiveId" clId="{1E8DD5F5-6773-4188-A432-D1B0F8FCDF62}" dt="2025-03-31T10:53:11.310" v="40"/>
        <pc:sldMkLst>
          <pc:docMk/>
          <pc:sldMk cId="3568893207" sldId="281"/>
        </pc:sldMkLst>
        <pc:spChg chg="add mod">
          <ac:chgData name="Alfred Smith" userId="3c60a3631c0db8ad" providerId="LiveId" clId="{1E8DD5F5-6773-4188-A432-D1B0F8FCDF62}" dt="2025-03-31T10:53:11.310" v="40"/>
          <ac:spMkLst>
            <pc:docMk/>
            <pc:sldMk cId="3568893207" sldId="281"/>
            <ac:spMk id="2" creationId="{4FA5D011-B457-B86E-600B-609B591B9E17}"/>
          </ac:spMkLst>
        </pc:spChg>
        <pc:spChg chg="del">
          <ac:chgData name="Alfred Smith" userId="3c60a3631c0db8ad" providerId="LiveId" clId="{1E8DD5F5-6773-4188-A432-D1B0F8FCDF62}" dt="2025-03-31T10:53:10.813" v="39" actId="478"/>
          <ac:spMkLst>
            <pc:docMk/>
            <pc:sldMk cId="3568893207" sldId="281"/>
            <ac:spMk id="4" creationId="{9A13E2D8-2F59-44C1-B1D2-79C300C26DD4}"/>
          </ac:spMkLst>
        </pc:spChg>
        <pc:spChg chg="add mod">
          <ac:chgData name="Alfred Smith" userId="3c60a3631c0db8ad" providerId="LiveId" clId="{1E8DD5F5-6773-4188-A432-D1B0F8FCDF62}" dt="2025-03-31T10:53:11.310" v="40"/>
          <ac:spMkLst>
            <pc:docMk/>
            <pc:sldMk cId="3568893207" sldId="281"/>
            <ac:spMk id="5" creationId="{CE0148A2-2BFF-B014-EDEE-4CDCA36BECDC}"/>
          </ac:spMkLst>
        </pc:spChg>
        <pc:spChg chg="del">
          <ac:chgData name="Alfred Smith" userId="3c60a3631c0db8ad" providerId="LiveId" clId="{1E8DD5F5-6773-4188-A432-D1B0F8FCDF62}" dt="2025-03-31T10:53:10.813" v="39" actId="478"/>
          <ac:spMkLst>
            <pc:docMk/>
            <pc:sldMk cId="3568893207" sldId="281"/>
            <ac:spMk id="6" creationId="{416C064E-628E-47C0-A712-DB178FE9901E}"/>
          </ac:spMkLst>
        </pc:spChg>
      </pc:sldChg>
      <pc:sldChg chg="addSp delSp modSp mod">
        <pc:chgData name="Alfred Smith" userId="3c60a3631c0db8ad" providerId="LiveId" clId="{1E8DD5F5-6773-4188-A432-D1B0F8FCDF62}" dt="2025-03-31T10:53:22.581" v="42"/>
        <pc:sldMkLst>
          <pc:docMk/>
          <pc:sldMk cId="2477137984" sldId="282"/>
        </pc:sldMkLst>
        <pc:spChg chg="add mod">
          <ac:chgData name="Alfred Smith" userId="3c60a3631c0db8ad" providerId="LiveId" clId="{1E8DD5F5-6773-4188-A432-D1B0F8FCDF62}" dt="2025-03-31T10:53:22.581" v="42"/>
          <ac:spMkLst>
            <pc:docMk/>
            <pc:sldMk cId="2477137984" sldId="282"/>
            <ac:spMk id="2" creationId="{5C6368B7-EF5A-50F2-975F-7C3DF181C5D6}"/>
          </ac:spMkLst>
        </pc:spChg>
        <pc:spChg chg="del">
          <ac:chgData name="Alfred Smith" userId="3c60a3631c0db8ad" providerId="LiveId" clId="{1E8DD5F5-6773-4188-A432-D1B0F8FCDF62}" dt="2025-03-31T10:53:22.025" v="41" actId="478"/>
          <ac:spMkLst>
            <pc:docMk/>
            <pc:sldMk cId="2477137984" sldId="282"/>
            <ac:spMk id="4" creationId="{9A13E2D8-2F59-44C1-B1D2-79C300C26DD4}"/>
          </ac:spMkLst>
        </pc:spChg>
        <pc:spChg chg="add mod">
          <ac:chgData name="Alfred Smith" userId="3c60a3631c0db8ad" providerId="LiveId" clId="{1E8DD5F5-6773-4188-A432-D1B0F8FCDF62}" dt="2025-03-31T10:53:22.581" v="42"/>
          <ac:spMkLst>
            <pc:docMk/>
            <pc:sldMk cId="2477137984" sldId="282"/>
            <ac:spMk id="5" creationId="{8570DE79-914B-EABE-5B77-089E0A9F1727}"/>
          </ac:spMkLst>
        </pc:spChg>
        <pc:spChg chg="del">
          <ac:chgData name="Alfred Smith" userId="3c60a3631c0db8ad" providerId="LiveId" clId="{1E8DD5F5-6773-4188-A432-D1B0F8FCDF62}" dt="2025-03-31T10:53:22.025" v="41" actId="478"/>
          <ac:spMkLst>
            <pc:docMk/>
            <pc:sldMk cId="2477137984" sldId="282"/>
            <ac:spMk id="6" creationId="{416C064E-628E-47C0-A712-DB178FE9901E}"/>
          </ac:spMkLst>
        </pc:spChg>
      </pc:sldChg>
      <pc:sldChg chg="addSp delSp modSp mod">
        <pc:chgData name="Alfred Smith" userId="3c60a3631c0db8ad" providerId="LiveId" clId="{1E8DD5F5-6773-4188-A432-D1B0F8FCDF62}" dt="2025-03-31T10:53:37.046" v="44"/>
        <pc:sldMkLst>
          <pc:docMk/>
          <pc:sldMk cId="3611269626" sldId="283"/>
        </pc:sldMkLst>
        <pc:spChg chg="add mod">
          <ac:chgData name="Alfred Smith" userId="3c60a3631c0db8ad" providerId="LiveId" clId="{1E8DD5F5-6773-4188-A432-D1B0F8FCDF62}" dt="2025-03-31T10:53:37.046" v="44"/>
          <ac:spMkLst>
            <pc:docMk/>
            <pc:sldMk cId="3611269626" sldId="283"/>
            <ac:spMk id="3" creationId="{721E7431-6593-0EC1-D19D-D7AC3D618EDD}"/>
          </ac:spMkLst>
        </pc:spChg>
        <pc:spChg chg="del">
          <ac:chgData name="Alfred Smith" userId="3c60a3631c0db8ad" providerId="LiveId" clId="{1E8DD5F5-6773-4188-A432-D1B0F8FCDF62}" dt="2025-03-31T10:53:36.529" v="43" actId="478"/>
          <ac:spMkLst>
            <pc:docMk/>
            <pc:sldMk cId="3611269626" sldId="283"/>
            <ac:spMk id="4" creationId="{9A13E2D8-2F59-44C1-B1D2-79C300C26DD4}"/>
          </ac:spMkLst>
        </pc:spChg>
        <pc:spChg chg="add mod">
          <ac:chgData name="Alfred Smith" userId="3c60a3631c0db8ad" providerId="LiveId" clId="{1E8DD5F5-6773-4188-A432-D1B0F8FCDF62}" dt="2025-03-31T10:53:37.046" v="44"/>
          <ac:spMkLst>
            <pc:docMk/>
            <pc:sldMk cId="3611269626" sldId="283"/>
            <ac:spMk id="5" creationId="{6155F8F3-FB23-A53A-4953-CA8E7E95AA98}"/>
          </ac:spMkLst>
        </pc:spChg>
        <pc:spChg chg="del">
          <ac:chgData name="Alfred Smith" userId="3c60a3631c0db8ad" providerId="LiveId" clId="{1E8DD5F5-6773-4188-A432-D1B0F8FCDF62}" dt="2025-03-31T10:53:36.529" v="43" actId="478"/>
          <ac:spMkLst>
            <pc:docMk/>
            <pc:sldMk cId="3611269626" sldId="283"/>
            <ac:spMk id="6" creationId="{416C064E-628E-47C0-A712-DB178FE9901E}"/>
          </ac:spMkLst>
        </pc:spChg>
      </pc:sldChg>
      <pc:sldChg chg="addSp delSp modSp mod">
        <pc:chgData name="Alfred Smith" userId="3c60a3631c0db8ad" providerId="LiveId" clId="{1E8DD5F5-6773-4188-A432-D1B0F8FCDF62}" dt="2025-03-31T10:53:50.978" v="46"/>
        <pc:sldMkLst>
          <pc:docMk/>
          <pc:sldMk cId="2400801023" sldId="284"/>
        </pc:sldMkLst>
        <pc:spChg chg="add mod">
          <ac:chgData name="Alfred Smith" userId="3c60a3631c0db8ad" providerId="LiveId" clId="{1E8DD5F5-6773-4188-A432-D1B0F8FCDF62}" dt="2025-03-31T10:53:50.978" v="46"/>
          <ac:spMkLst>
            <pc:docMk/>
            <pc:sldMk cId="2400801023" sldId="284"/>
            <ac:spMk id="3" creationId="{0B5B0CA9-1D07-2F1E-18ED-50A17AF7812E}"/>
          </ac:spMkLst>
        </pc:spChg>
        <pc:spChg chg="del">
          <ac:chgData name="Alfred Smith" userId="3c60a3631c0db8ad" providerId="LiveId" clId="{1E8DD5F5-6773-4188-A432-D1B0F8FCDF62}" dt="2025-03-31T10:53:50.398" v="45" actId="478"/>
          <ac:spMkLst>
            <pc:docMk/>
            <pc:sldMk cId="2400801023" sldId="284"/>
            <ac:spMk id="4" creationId="{9A13E2D8-2F59-44C1-B1D2-79C300C26DD4}"/>
          </ac:spMkLst>
        </pc:spChg>
        <pc:spChg chg="add mod">
          <ac:chgData name="Alfred Smith" userId="3c60a3631c0db8ad" providerId="LiveId" clId="{1E8DD5F5-6773-4188-A432-D1B0F8FCDF62}" dt="2025-03-31T10:53:50.978" v="46"/>
          <ac:spMkLst>
            <pc:docMk/>
            <pc:sldMk cId="2400801023" sldId="284"/>
            <ac:spMk id="5" creationId="{BD01F66A-250B-3F71-A064-A808BA674930}"/>
          </ac:spMkLst>
        </pc:spChg>
        <pc:spChg chg="del">
          <ac:chgData name="Alfred Smith" userId="3c60a3631c0db8ad" providerId="LiveId" clId="{1E8DD5F5-6773-4188-A432-D1B0F8FCDF62}" dt="2025-03-31T10:53:50.398" v="45" actId="478"/>
          <ac:spMkLst>
            <pc:docMk/>
            <pc:sldMk cId="2400801023" sldId="284"/>
            <ac:spMk id="6" creationId="{416C064E-628E-47C0-A712-DB178FE9901E}"/>
          </ac:spMkLst>
        </pc:spChg>
      </pc:sldChg>
      <pc:sldChg chg="addSp delSp modSp mod">
        <pc:chgData name="Alfred Smith" userId="3c60a3631c0db8ad" providerId="LiveId" clId="{1E8DD5F5-6773-4188-A432-D1B0F8FCDF62}" dt="2025-03-31T10:54:02.066" v="48"/>
        <pc:sldMkLst>
          <pc:docMk/>
          <pc:sldMk cId="3029461364" sldId="285"/>
        </pc:sldMkLst>
        <pc:spChg chg="add mod">
          <ac:chgData name="Alfred Smith" userId="3c60a3631c0db8ad" providerId="LiveId" clId="{1E8DD5F5-6773-4188-A432-D1B0F8FCDF62}" dt="2025-03-31T10:54:02.066" v="48"/>
          <ac:spMkLst>
            <pc:docMk/>
            <pc:sldMk cId="3029461364" sldId="285"/>
            <ac:spMk id="3" creationId="{BC53FF32-85AC-109F-3F52-8489C865DA04}"/>
          </ac:spMkLst>
        </pc:spChg>
        <pc:spChg chg="del">
          <ac:chgData name="Alfred Smith" userId="3c60a3631c0db8ad" providerId="LiveId" clId="{1E8DD5F5-6773-4188-A432-D1B0F8FCDF62}" dt="2025-03-31T10:54:01.523" v="47" actId="478"/>
          <ac:spMkLst>
            <pc:docMk/>
            <pc:sldMk cId="3029461364" sldId="285"/>
            <ac:spMk id="4" creationId="{9A13E2D8-2F59-44C1-B1D2-79C300C26DD4}"/>
          </ac:spMkLst>
        </pc:spChg>
        <pc:spChg chg="add mod">
          <ac:chgData name="Alfred Smith" userId="3c60a3631c0db8ad" providerId="LiveId" clId="{1E8DD5F5-6773-4188-A432-D1B0F8FCDF62}" dt="2025-03-31T10:54:02.066" v="48"/>
          <ac:spMkLst>
            <pc:docMk/>
            <pc:sldMk cId="3029461364" sldId="285"/>
            <ac:spMk id="5" creationId="{DA526FBE-B8A3-9F3C-2983-A96B19A3FEEB}"/>
          </ac:spMkLst>
        </pc:spChg>
        <pc:spChg chg="del">
          <ac:chgData name="Alfred Smith" userId="3c60a3631c0db8ad" providerId="LiveId" clId="{1E8DD5F5-6773-4188-A432-D1B0F8FCDF62}" dt="2025-03-31T10:54:01.523" v="47" actId="478"/>
          <ac:spMkLst>
            <pc:docMk/>
            <pc:sldMk cId="3029461364" sldId="285"/>
            <ac:spMk id="6" creationId="{416C064E-628E-47C0-A712-DB178FE9901E}"/>
          </ac:spMkLst>
        </pc:spChg>
      </pc:sldChg>
      <pc:sldChg chg="addSp delSp modSp mod">
        <pc:chgData name="Alfred Smith" userId="3c60a3631c0db8ad" providerId="LiveId" clId="{1E8DD5F5-6773-4188-A432-D1B0F8FCDF62}" dt="2025-03-31T10:54:12.788" v="50"/>
        <pc:sldMkLst>
          <pc:docMk/>
          <pc:sldMk cId="1139137957" sldId="286"/>
        </pc:sldMkLst>
        <pc:spChg chg="add mod">
          <ac:chgData name="Alfred Smith" userId="3c60a3631c0db8ad" providerId="LiveId" clId="{1E8DD5F5-6773-4188-A432-D1B0F8FCDF62}" dt="2025-03-31T10:54:12.788" v="50"/>
          <ac:spMkLst>
            <pc:docMk/>
            <pc:sldMk cId="1139137957" sldId="286"/>
            <ac:spMk id="2" creationId="{C9ADCBE4-7B9D-263B-112A-19E93BACF2C3}"/>
          </ac:spMkLst>
        </pc:spChg>
        <pc:spChg chg="add mod">
          <ac:chgData name="Alfred Smith" userId="3c60a3631c0db8ad" providerId="LiveId" clId="{1E8DD5F5-6773-4188-A432-D1B0F8FCDF62}" dt="2025-03-31T10:54:12.788" v="50"/>
          <ac:spMkLst>
            <pc:docMk/>
            <pc:sldMk cId="1139137957" sldId="286"/>
            <ac:spMk id="3" creationId="{AAAE9353-5ABA-07B1-6D8B-7F3052D988BB}"/>
          </ac:spMkLst>
        </pc:spChg>
        <pc:spChg chg="del">
          <ac:chgData name="Alfred Smith" userId="3c60a3631c0db8ad" providerId="LiveId" clId="{1E8DD5F5-6773-4188-A432-D1B0F8FCDF62}" dt="2025-03-31T10:54:12.179" v="49" actId="478"/>
          <ac:spMkLst>
            <pc:docMk/>
            <pc:sldMk cId="1139137957" sldId="286"/>
            <ac:spMk id="4" creationId="{9A13E2D8-2F59-44C1-B1D2-79C300C26DD4}"/>
          </ac:spMkLst>
        </pc:spChg>
        <pc:spChg chg="del">
          <ac:chgData name="Alfred Smith" userId="3c60a3631c0db8ad" providerId="LiveId" clId="{1E8DD5F5-6773-4188-A432-D1B0F8FCDF62}" dt="2025-03-31T10:54:12.179" v="49" actId="478"/>
          <ac:spMkLst>
            <pc:docMk/>
            <pc:sldMk cId="1139137957" sldId="286"/>
            <ac:spMk id="6" creationId="{416C064E-628E-47C0-A712-DB178FE9901E}"/>
          </ac:spMkLst>
        </pc:spChg>
      </pc:sldChg>
      <pc:sldChg chg="addSp delSp modSp mod">
        <pc:chgData name="Alfred Smith" userId="3c60a3631c0db8ad" providerId="LiveId" clId="{1E8DD5F5-6773-4188-A432-D1B0F8FCDF62}" dt="2025-03-31T10:54:25.503" v="52"/>
        <pc:sldMkLst>
          <pc:docMk/>
          <pc:sldMk cId="2471179099" sldId="287"/>
        </pc:sldMkLst>
        <pc:spChg chg="add mod">
          <ac:chgData name="Alfred Smith" userId="3c60a3631c0db8ad" providerId="LiveId" clId="{1E8DD5F5-6773-4188-A432-D1B0F8FCDF62}" dt="2025-03-31T10:54:25.503" v="52"/>
          <ac:spMkLst>
            <pc:docMk/>
            <pc:sldMk cId="2471179099" sldId="287"/>
            <ac:spMk id="2" creationId="{EB595D7F-2D57-20AE-7098-16ED4FF5F79C}"/>
          </ac:spMkLst>
        </pc:spChg>
        <pc:spChg chg="add mod">
          <ac:chgData name="Alfred Smith" userId="3c60a3631c0db8ad" providerId="LiveId" clId="{1E8DD5F5-6773-4188-A432-D1B0F8FCDF62}" dt="2025-03-31T10:54:25.503" v="52"/>
          <ac:spMkLst>
            <pc:docMk/>
            <pc:sldMk cId="2471179099" sldId="287"/>
            <ac:spMk id="3" creationId="{ADD317AF-76DE-CC4B-66AA-1790BFB463B0}"/>
          </ac:spMkLst>
        </pc:spChg>
        <pc:spChg chg="del">
          <ac:chgData name="Alfred Smith" userId="3c60a3631c0db8ad" providerId="LiveId" clId="{1E8DD5F5-6773-4188-A432-D1B0F8FCDF62}" dt="2025-03-31T10:54:24.939" v="51" actId="478"/>
          <ac:spMkLst>
            <pc:docMk/>
            <pc:sldMk cId="2471179099" sldId="287"/>
            <ac:spMk id="4" creationId="{9A13E2D8-2F59-44C1-B1D2-79C300C26DD4}"/>
          </ac:spMkLst>
        </pc:spChg>
        <pc:spChg chg="del">
          <ac:chgData name="Alfred Smith" userId="3c60a3631c0db8ad" providerId="LiveId" clId="{1E8DD5F5-6773-4188-A432-D1B0F8FCDF62}" dt="2025-03-31T10:54:24.939" v="51" actId="478"/>
          <ac:spMkLst>
            <pc:docMk/>
            <pc:sldMk cId="2471179099" sldId="287"/>
            <ac:spMk id="6" creationId="{416C064E-628E-47C0-A712-DB178FE9901E}"/>
          </ac:spMkLst>
        </pc:spChg>
      </pc:sldChg>
      <pc:sldChg chg="addSp delSp modSp mod">
        <pc:chgData name="Alfred Smith" userId="3c60a3631c0db8ad" providerId="LiveId" clId="{1E8DD5F5-6773-4188-A432-D1B0F8FCDF62}" dt="2025-03-31T10:57:08.233" v="68"/>
        <pc:sldMkLst>
          <pc:docMk/>
          <pc:sldMk cId="1206678836" sldId="289"/>
        </pc:sldMkLst>
        <pc:spChg chg="add mod">
          <ac:chgData name="Alfred Smith" userId="3c60a3631c0db8ad" providerId="LiveId" clId="{1E8DD5F5-6773-4188-A432-D1B0F8FCDF62}" dt="2025-03-31T10:57:08.233" v="68"/>
          <ac:spMkLst>
            <pc:docMk/>
            <pc:sldMk cId="1206678836" sldId="289"/>
            <ac:spMk id="3" creationId="{AB477B5B-2735-D9CA-65E6-811D6BA9F1A5}"/>
          </ac:spMkLst>
        </pc:spChg>
        <pc:spChg chg="del">
          <ac:chgData name="Alfred Smith" userId="3c60a3631c0db8ad" providerId="LiveId" clId="{1E8DD5F5-6773-4188-A432-D1B0F8FCDF62}" dt="2025-03-31T10:57:07.627" v="67" actId="478"/>
          <ac:spMkLst>
            <pc:docMk/>
            <pc:sldMk cId="1206678836" sldId="289"/>
            <ac:spMk id="4" creationId="{9A13E2D8-2F59-44C1-B1D2-79C300C26DD4}"/>
          </ac:spMkLst>
        </pc:spChg>
        <pc:spChg chg="add mod">
          <ac:chgData name="Alfred Smith" userId="3c60a3631c0db8ad" providerId="LiveId" clId="{1E8DD5F5-6773-4188-A432-D1B0F8FCDF62}" dt="2025-03-31T10:57:08.233" v="68"/>
          <ac:spMkLst>
            <pc:docMk/>
            <pc:sldMk cId="1206678836" sldId="289"/>
            <ac:spMk id="5" creationId="{7FBAE88C-B377-72C3-8549-035CCDBA6122}"/>
          </ac:spMkLst>
        </pc:spChg>
        <pc:spChg chg="del">
          <ac:chgData name="Alfred Smith" userId="3c60a3631c0db8ad" providerId="LiveId" clId="{1E8DD5F5-6773-4188-A432-D1B0F8FCDF62}" dt="2025-03-31T10:57:07.627" v="67" actId="478"/>
          <ac:spMkLst>
            <pc:docMk/>
            <pc:sldMk cId="1206678836" sldId="289"/>
            <ac:spMk id="6" creationId="{416C064E-628E-47C0-A712-DB178FE9901E}"/>
          </ac:spMkLst>
        </pc:spChg>
      </pc:sldChg>
      <pc:sldChg chg="addSp delSp modSp mod">
        <pc:chgData name="Alfred Smith" userId="3c60a3631c0db8ad" providerId="LiveId" clId="{1E8DD5F5-6773-4188-A432-D1B0F8FCDF62}" dt="2025-03-31T10:54:35.749" v="54"/>
        <pc:sldMkLst>
          <pc:docMk/>
          <pc:sldMk cId="2219405182" sldId="290"/>
        </pc:sldMkLst>
        <pc:spChg chg="add mod">
          <ac:chgData name="Alfred Smith" userId="3c60a3631c0db8ad" providerId="LiveId" clId="{1E8DD5F5-6773-4188-A432-D1B0F8FCDF62}" dt="2025-03-31T10:54:35.749" v="54"/>
          <ac:spMkLst>
            <pc:docMk/>
            <pc:sldMk cId="2219405182" sldId="290"/>
            <ac:spMk id="2" creationId="{17C2065A-019A-7B2A-5D60-F6B8BB77F1B1}"/>
          </ac:spMkLst>
        </pc:spChg>
        <pc:spChg chg="del">
          <ac:chgData name="Alfred Smith" userId="3c60a3631c0db8ad" providerId="LiveId" clId="{1E8DD5F5-6773-4188-A432-D1B0F8FCDF62}" dt="2025-03-31T10:54:34.188" v="53" actId="478"/>
          <ac:spMkLst>
            <pc:docMk/>
            <pc:sldMk cId="2219405182" sldId="290"/>
            <ac:spMk id="4" creationId="{9A13E2D8-2F59-44C1-B1D2-79C300C26DD4}"/>
          </ac:spMkLst>
        </pc:spChg>
        <pc:spChg chg="add mod">
          <ac:chgData name="Alfred Smith" userId="3c60a3631c0db8ad" providerId="LiveId" clId="{1E8DD5F5-6773-4188-A432-D1B0F8FCDF62}" dt="2025-03-31T10:54:35.749" v="54"/>
          <ac:spMkLst>
            <pc:docMk/>
            <pc:sldMk cId="2219405182" sldId="290"/>
            <ac:spMk id="5" creationId="{FEA8DBB2-92AF-FE35-7EF2-15B3DDDAD9A1}"/>
          </ac:spMkLst>
        </pc:spChg>
        <pc:spChg chg="del">
          <ac:chgData name="Alfred Smith" userId="3c60a3631c0db8ad" providerId="LiveId" clId="{1E8DD5F5-6773-4188-A432-D1B0F8FCDF62}" dt="2025-03-31T10:54:34.188" v="53" actId="478"/>
          <ac:spMkLst>
            <pc:docMk/>
            <pc:sldMk cId="2219405182" sldId="290"/>
            <ac:spMk id="6" creationId="{416C064E-628E-47C0-A712-DB178FE9901E}"/>
          </ac:spMkLst>
        </pc:spChg>
      </pc:sldChg>
      <pc:sldChg chg="addSp delSp modSp mod">
        <pc:chgData name="Alfred Smith" userId="3c60a3631c0db8ad" providerId="LiveId" clId="{1E8DD5F5-6773-4188-A432-D1B0F8FCDF62}" dt="2025-03-31T10:54:46.588" v="56"/>
        <pc:sldMkLst>
          <pc:docMk/>
          <pc:sldMk cId="4140729339" sldId="292"/>
        </pc:sldMkLst>
        <pc:spChg chg="add mod">
          <ac:chgData name="Alfred Smith" userId="3c60a3631c0db8ad" providerId="LiveId" clId="{1E8DD5F5-6773-4188-A432-D1B0F8FCDF62}" dt="2025-03-31T10:54:46.588" v="56"/>
          <ac:spMkLst>
            <pc:docMk/>
            <pc:sldMk cId="4140729339" sldId="292"/>
            <ac:spMk id="2" creationId="{9B4ED829-6375-6773-C435-47B8E70B1F09}"/>
          </ac:spMkLst>
        </pc:spChg>
        <pc:spChg chg="del">
          <ac:chgData name="Alfred Smith" userId="3c60a3631c0db8ad" providerId="LiveId" clId="{1E8DD5F5-6773-4188-A432-D1B0F8FCDF62}" dt="2025-03-31T10:54:46.031" v="55" actId="478"/>
          <ac:spMkLst>
            <pc:docMk/>
            <pc:sldMk cId="4140729339" sldId="292"/>
            <ac:spMk id="4" creationId="{9A13E2D8-2F59-44C1-B1D2-79C300C26DD4}"/>
          </ac:spMkLst>
        </pc:spChg>
        <pc:spChg chg="add mod">
          <ac:chgData name="Alfred Smith" userId="3c60a3631c0db8ad" providerId="LiveId" clId="{1E8DD5F5-6773-4188-A432-D1B0F8FCDF62}" dt="2025-03-31T10:54:46.588" v="56"/>
          <ac:spMkLst>
            <pc:docMk/>
            <pc:sldMk cId="4140729339" sldId="292"/>
            <ac:spMk id="5" creationId="{A6E238AC-E97C-6E64-48EA-BDEBC0C95DBC}"/>
          </ac:spMkLst>
        </pc:spChg>
        <pc:spChg chg="del">
          <ac:chgData name="Alfred Smith" userId="3c60a3631c0db8ad" providerId="LiveId" clId="{1E8DD5F5-6773-4188-A432-D1B0F8FCDF62}" dt="2025-03-31T10:54:46.031" v="55" actId="478"/>
          <ac:spMkLst>
            <pc:docMk/>
            <pc:sldMk cId="4140729339" sldId="292"/>
            <ac:spMk id="6" creationId="{416C064E-628E-47C0-A712-DB178FE9901E}"/>
          </ac:spMkLst>
        </pc:spChg>
      </pc:sldChg>
      <pc:sldChg chg="addSp delSp modSp mod">
        <pc:chgData name="Alfred Smith" userId="3c60a3631c0db8ad" providerId="LiveId" clId="{1E8DD5F5-6773-4188-A432-D1B0F8FCDF62}" dt="2025-03-31T10:55:01.848" v="58"/>
        <pc:sldMkLst>
          <pc:docMk/>
          <pc:sldMk cId="726033485" sldId="293"/>
        </pc:sldMkLst>
        <pc:spChg chg="add mod">
          <ac:chgData name="Alfred Smith" userId="3c60a3631c0db8ad" providerId="LiveId" clId="{1E8DD5F5-6773-4188-A432-D1B0F8FCDF62}" dt="2025-03-31T10:55:01.848" v="58"/>
          <ac:spMkLst>
            <pc:docMk/>
            <pc:sldMk cId="726033485" sldId="293"/>
            <ac:spMk id="2" creationId="{344C9FF0-802E-D6B0-F8E3-7CE55E8557E4}"/>
          </ac:spMkLst>
        </pc:spChg>
        <pc:spChg chg="add mod">
          <ac:chgData name="Alfred Smith" userId="3c60a3631c0db8ad" providerId="LiveId" clId="{1E8DD5F5-6773-4188-A432-D1B0F8FCDF62}" dt="2025-03-31T10:55:01.848" v="58"/>
          <ac:spMkLst>
            <pc:docMk/>
            <pc:sldMk cId="726033485" sldId="293"/>
            <ac:spMk id="3" creationId="{4AE128ED-DA5E-76EF-C59C-AD42717D146A}"/>
          </ac:spMkLst>
        </pc:spChg>
        <pc:spChg chg="del">
          <ac:chgData name="Alfred Smith" userId="3c60a3631c0db8ad" providerId="LiveId" clId="{1E8DD5F5-6773-4188-A432-D1B0F8FCDF62}" dt="2025-03-31T10:55:01.313" v="57" actId="478"/>
          <ac:spMkLst>
            <pc:docMk/>
            <pc:sldMk cId="726033485" sldId="293"/>
            <ac:spMk id="4" creationId="{9A13E2D8-2F59-44C1-B1D2-79C300C26DD4}"/>
          </ac:spMkLst>
        </pc:spChg>
        <pc:spChg chg="del">
          <ac:chgData name="Alfred Smith" userId="3c60a3631c0db8ad" providerId="LiveId" clId="{1E8DD5F5-6773-4188-A432-D1B0F8FCDF62}" dt="2025-03-31T10:55:01.313" v="57" actId="478"/>
          <ac:spMkLst>
            <pc:docMk/>
            <pc:sldMk cId="726033485" sldId="293"/>
            <ac:spMk id="6" creationId="{416C064E-628E-47C0-A712-DB178FE9901E}"/>
          </ac:spMkLst>
        </pc:spChg>
      </pc:sldChg>
      <pc:sldChg chg="addSp delSp modSp mod">
        <pc:chgData name="Alfred Smith" userId="3c60a3631c0db8ad" providerId="LiveId" clId="{1E8DD5F5-6773-4188-A432-D1B0F8FCDF62}" dt="2025-03-31T10:55:11.744" v="60"/>
        <pc:sldMkLst>
          <pc:docMk/>
          <pc:sldMk cId="1583636259" sldId="296"/>
        </pc:sldMkLst>
        <pc:spChg chg="add mod">
          <ac:chgData name="Alfred Smith" userId="3c60a3631c0db8ad" providerId="LiveId" clId="{1E8DD5F5-6773-4188-A432-D1B0F8FCDF62}" dt="2025-03-31T10:55:11.744" v="60"/>
          <ac:spMkLst>
            <pc:docMk/>
            <pc:sldMk cId="1583636259" sldId="296"/>
            <ac:spMk id="3" creationId="{F93BAB23-AFAB-F150-8DEA-B8A34779AC6F}"/>
          </ac:spMkLst>
        </pc:spChg>
        <pc:spChg chg="del">
          <ac:chgData name="Alfred Smith" userId="3c60a3631c0db8ad" providerId="LiveId" clId="{1E8DD5F5-6773-4188-A432-D1B0F8FCDF62}" dt="2025-03-31T10:55:11.203" v="59" actId="478"/>
          <ac:spMkLst>
            <pc:docMk/>
            <pc:sldMk cId="1583636259" sldId="296"/>
            <ac:spMk id="4" creationId="{9A13E2D8-2F59-44C1-B1D2-79C300C26DD4}"/>
          </ac:spMkLst>
        </pc:spChg>
        <pc:spChg chg="add mod">
          <ac:chgData name="Alfred Smith" userId="3c60a3631c0db8ad" providerId="LiveId" clId="{1E8DD5F5-6773-4188-A432-D1B0F8FCDF62}" dt="2025-03-31T10:55:11.744" v="60"/>
          <ac:spMkLst>
            <pc:docMk/>
            <pc:sldMk cId="1583636259" sldId="296"/>
            <ac:spMk id="5" creationId="{5CB75C44-7AF3-195F-C127-CB6834BB6C9A}"/>
          </ac:spMkLst>
        </pc:spChg>
        <pc:spChg chg="del">
          <ac:chgData name="Alfred Smith" userId="3c60a3631c0db8ad" providerId="LiveId" clId="{1E8DD5F5-6773-4188-A432-D1B0F8FCDF62}" dt="2025-03-31T10:55:11.203" v="59" actId="478"/>
          <ac:spMkLst>
            <pc:docMk/>
            <pc:sldMk cId="1583636259" sldId="296"/>
            <ac:spMk id="6" creationId="{416C064E-628E-47C0-A712-DB178FE9901E}"/>
          </ac:spMkLst>
        </pc:spChg>
      </pc:sldChg>
      <pc:sldChg chg="addSp delSp modSp mod">
        <pc:chgData name="Alfred Smith" userId="3c60a3631c0db8ad" providerId="LiveId" clId="{1E8DD5F5-6773-4188-A432-D1B0F8FCDF62}" dt="2025-03-31T10:56:39.367" v="64"/>
        <pc:sldMkLst>
          <pc:docMk/>
          <pc:sldMk cId="2642384007" sldId="300"/>
        </pc:sldMkLst>
        <pc:spChg chg="add mod">
          <ac:chgData name="Alfred Smith" userId="3c60a3631c0db8ad" providerId="LiveId" clId="{1E8DD5F5-6773-4188-A432-D1B0F8FCDF62}" dt="2025-03-31T10:56:39.367" v="64"/>
          <ac:spMkLst>
            <pc:docMk/>
            <pc:sldMk cId="2642384007" sldId="300"/>
            <ac:spMk id="3" creationId="{8A557ACC-435A-FCF6-C7B2-1DA4A7480191}"/>
          </ac:spMkLst>
        </pc:spChg>
        <pc:spChg chg="del">
          <ac:chgData name="Alfred Smith" userId="3c60a3631c0db8ad" providerId="LiveId" clId="{1E8DD5F5-6773-4188-A432-D1B0F8FCDF62}" dt="2025-03-31T10:56:38.201" v="63" actId="478"/>
          <ac:spMkLst>
            <pc:docMk/>
            <pc:sldMk cId="2642384007" sldId="300"/>
            <ac:spMk id="4" creationId="{9A13E2D8-2F59-44C1-B1D2-79C300C26DD4}"/>
          </ac:spMkLst>
        </pc:spChg>
        <pc:spChg chg="add mod">
          <ac:chgData name="Alfred Smith" userId="3c60a3631c0db8ad" providerId="LiveId" clId="{1E8DD5F5-6773-4188-A432-D1B0F8FCDF62}" dt="2025-03-31T10:56:39.367" v="64"/>
          <ac:spMkLst>
            <pc:docMk/>
            <pc:sldMk cId="2642384007" sldId="300"/>
            <ac:spMk id="5" creationId="{CAF32F13-DF9E-D547-10DC-F50FAB12D161}"/>
          </ac:spMkLst>
        </pc:spChg>
        <pc:spChg chg="del">
          <ac:chgData name="Alfred Smith" userId="3c60a3631c0db8ad" providerId="LiveId" clId="{1E8DD5F5-6773-4188-A432-D1B0F8FCDF62}" dt="2025-03-31T10:56:38.201" v="63" actId="478"/>
          <ac:spMkLst>
            <pc:docMk/>
            <pc:sldMk cId="2642384007" sldId="300"/>
            <ac:spMk id="6" creationId="{416C064E-628E-47C0-A712-DB178FE9901E}"/>
          </ac:spMkLst>
        </pc:spChg>
      </pc:sldChg>
      <pc:sldChg chg="addSp delSp modSp mod">
        <pc:chgData name="Alfred Smith" userId="3c60a3631c0db8ad" providerId="LiveId" clId="{1E8DD5F5-6773-4188-A432-D1B0F8FCDF62}" dt="2025-03-31T10:56:58.266" v="66"/>
        <pc:sldMkLst>
          <pc:docMk/>
          <pc:sldMk cId="449817101" sldId="301"/>
        </pc:sldMkLst>
        <pc:spChg chg="add mod">
          <ac:chgData name="Alfred Smith" userId="3c60a3631c0db8ad" providerId="LiveId" clId="{1E8DD5F5-6773-4188-A432-D1B0F8FCDF62}" dt="2025-03-31T10:56:58.266" v="66"/>
          <ac:spMkLst>
            <pc:docMk/>
            <pc:sldMk cId="449817101" sldId="301"/>
            <ac:spMk id="3" creationId="{475083B3-9086-3E83-869D-8CAE0FD4900A}"/>
          </ac:spMkLst>
        </pc:spChg>
        <pc:spChg chg="del">
          <ac:chgData name="Alfred Smith" userId="3c60a3631c0db8ad" providerId="LiveId" clId="{1E8DD5F5-6773-4188-A432-D1B0F8FCDF62}" dt="2025-03-31T10:56:57.769" v="65" actId="478"/>
          <ac:spMkLst>
            <pc:docMk/>
            <pc:sldMk cId="449817101" sldId="301"/>
            <ac:spMk id="4" creationId="{9A13E2D8-2F59-44C1-B1D2-79C300C26DD4}"/>
          </ac:spMkLst>
        </pc:spChg>
        <pc:spChg chg="add mod">
          <ac:chgData name="Alfred Smith" userId="3c60a3631c0db8ad" providerId="LiveId" clId="{1E8DD5F5-6773-4188-A432-D1B0F8FCDF62}" dt="2025-03-31T10:56:58.266" v="66"/>
          <ac:spMkLst>
            <pc:docMk/>
            <pc:sldMk cId="449817101" sldId="301"/>
            <ac:spMk id="5" creationId="{A3890E25-D3D2-7CFE-AF73-8A55C1B80B07}"/>
          </ac:spMkLst>
        </pc:spChg>
        <pc:spChg chg="del">
          <ac:chgData name="Alfred Smith" userId="3c60a3631c0db8ad" providerId="LiveId" clId="{1E8DD5F5-6773-4188-A432-D1B0F8FCDF62}" dt="2025-03-31T10:56:57.769" v="65" actId="478"/>
          <ac:spMkLst>
            <pc:docMk/>
            <pc:sldMk cId="449817101" sldId="301"/>
            <ac:spMk id="6" creationId="{416C064E-628E-47C0-A712-DB178FE9901E}"/>
          </ac:spMkLst>
        </pc:spChg>
      </pc:sldChg>
      <pc:sldChg chg="addSp modSp">
        <pc:chgData name="Alfred Smith" userId="3c60a3631c0db8ad" providerId="LiveId" clId="{1E8DD5F5-6773-4188-A432-D1B0F8FCDF62}" dt="2025-03-31T10:49:13.875" v="2"/>
        <pc:sldMkLst>
          <pc:docMk/>
          <pc:sldMk cId="389726914" sldId="332"/>
        </pc:sldMkLst>
        <pc:spChg chg="add mod">
          <ac:chgData name="Alfred Smith" userId="3c60a3631c0db8ad" providerId="LiveId" clId="{1E8DD5F5-6773-4188-A432-D1B0F8FCDF62}" dt="2025-03-31T10:49:13.875" v="2"/>
          <ac:spMkLst>
            <pc:docMk/>
            <pc:sldMk cId="389726914" sldId="332"/>
            <ac:spMk id="2" creationId="{447DE531-59D4-972D-8863-DD9842A6AB9C}"/>
          </ac:spMkLst>
        </pc:spChg>
      </pc:sldChg>
      <pc:sldChg chg="addSp delSp modSp mod">
        <pc:chgData name="Alfred Smith" userId="3c60a3631c0db8ad" providerId="LiveId" clId="{1E8DD5F5-6773-4188-A432-D1B0F8FCDF62}" dt="2025-03-31T10:48:55.398" v="1"/>
        <pc:sldMkLst>
          <pc:docMk/>
          <pc:sldMk cId="3163095521" sldId="333"/>
        </pc:sldMkLst>
        <pc:spChg chg="del">
          <ac:chgData name="Alfred Smith" userId="3c60a3631c0db8ad" providerId="LiveId" clId="{1E8DD5F5-6773-4188-A432-D1B0F8FCDF62}" dt="2025-03-31T10:48:49.825" v="0" actId="478"/>
          <ac:spMkLst>
            <pc:docMk/>
            <pc:sldMk cId="3163095521" sldId="333"/>
            <ac:spMk id="3" creationId="{5CFEDEFF-E38E-449B-8DF3-26CE6B2398DC}"/>
          </ac:spMkLst>
        </pc:spChg>
        <pc:spChg chg="add mod">
          <ac:chgData name="Alfred Smith" userId="3c60a3631c0db8ad" providerId="LiveId" clId="{1E8DD5F5-6773-4188-A432-D1B0F8FCDF62}" dt="2025-03-31T10:48:55.398" v="1"/>
          <ac:spMkLst>
            <pc:docMk/>
            <pc:sldMk cId="3163095521" sldId="333"/>
            <ac:spMk id="5" creationId="{525E12AB-BE18-0DC1-AEB0-18413C7C0B2C}"/>
          </ac:spMkLst>
        </pc:spChg>
      </pc:sldChg>
      <pc:sldChg chg="addSp delSp modSp mod">
        <pc:chgData name="Alfred Smith" userId="3c60a3631c0db8ad" providerId="LiveId" clId="{1E8DD5F5-6773-4188-A432-D1B0F8FCDF62}" dt="2025-03-31T10:57:17.325" v="70"/>
        <pc:sldMkLst>
          <pc:docMk/>
          <pc:sldMk cId="1772297442" sldId="334"/>
        </pc:sldMkLst>
        <pc:spChg chg="add mod">
          <ac:chgData name="Alfred Smith" userId="3c60a3631c0db8ad" providerId="LiveId" clId="{1E8DD5F5-6773-4188-A432-D1B0F8FCDF62}" dt="2025-03-31T10:57:17.325" v="70"/>
          <ac:spMkLst>
            <pc:docMk/>
            <pc:sldMk cId="1772297442" sldId="334"/>
            <ac:spMk id="2" creationId="{94C1DD2C-2B90-47A8-83A6-5BD95A34CD0A}"/>
          </ac:spMkLst>
        </pc:spChg>
        <pc:spChg chg="add mod">
          <ac:chgData name="Alfred Smith" userId="3c60a3631c0db8ad" providerId="LiveId" clId="{1E8DD5F5-6773-4188-A432-D1B0F8FCDF62}" dt="2025-03-31T10:57:17.325" v="70"/>
          <ac:spMkLst>
            <pc:docMk/>
            <pc:sldMk cId="1772297442" sldId="334"/>
            <ac:spMk id="3" creationId="{66274E7F-EFAF-92FB-1F37-7CC38984167F}"/>
          </ac:spMkLst>
        </pc:spChg>
        <pc:spChg chg="del">
          <ac:chgData name="Alfred Smith" userId="3c60a3631c0db8ad" providerId="LiveId" clId="{1E8DD5F5-6773-4188-A432-D1B0F8FCDF62}" dt="2025-03-31T10:57:16.814" v="69" actId="478"/>
          <ac:spMkLst>
            <pc:docMk/>
            <pc:sldMk cId="1772297442" sldId="334"/>
            <ac:spMk id="4" creationId="{9A13E2D8-2F59-44C1-B1D2-79C300C26DD4}"/>
          </ac:spMkLst>
        </pc:spChg>
        <pc:spChg chg="del">
          <ac:chgData name="Alfred Smith" userId="3c60a3631c0db8ad" providerId="LiveId" clId="{1E8DD5F5-6773-4188-A432-D1B0F8FCDF62}" dt="2025-03-31T10:57:16.814" v="69" actId="478"/>
          <ac:spMkLst>
            <pc:docMk/>
            <pc:sldMk cId="1772297442" sldId="334"/>
            <ac:spMk id="6" creationId="{416C064E-628E-47C0-A712-DB178FE9901E}"/>
          </ac:spMkLst>
        </pc:spChg>
      </pc:sldChg>
      <pc:sldChg chg="addSp delSp modSp mod">
        <pc:chgData name="Alfred Smith" userId="3c60a3631c0db8ad" providerId="LiveId" clId="{1E8DD5F5-6773-4188-A432-D1B0F8FCDF62}" dt="2025-03-31T10:57:29.592" v="72"/>
        <pc:sldMkLst>
          <pc:docMk/>
          <pc:sldMk cId="2850799132" sldId="335"/>
        </pc:sldMkLst>
        <pc:spChg chg="add mod">
          <ac:chgData name="Alfred Smith" userId="3c60a3631c0db8ad" providerId="LiveId" clId="{1E8DD5F5-6773-4188-A432-D1B0F8FCDF62}" dt="2025-03-31T10:57:29.592" v="72"/>
          <ac:spMkLst>
            <pc:docMk/>
            <pc:sldMk cId="2850799132" sldId="335"/>
            <ac:spMk id="2" creationId="{CE0B24E3-3DC5-2F02-F515-8D3138D9EE96}"/>
          </ac:spMkLst>
        </pc:spChg>
        <pc:spChg chg="add mod">
          <ac:chgData name="Alfred Smith" userId="3c60a3631c0db8ad" providerId="LiveId" clId="{1E8DD5F5-6773-4188-A432-D1B0F8FCDF62}" dt="2025-03-31T10:57:29.592" v="72"/>
          <ac:spMkLst>
            <pc:docMk/>
            <pc:sldMk cId="2850799132" sldId="335"/>
            <ac:spMk id="3" creationId="{7D0F4F61-DC7A-53FF-98FC-F4E587D30FE1}"/>
          </ac:spMkLst>
        </pc:spChg>
        <pc:spChg chg="del">
          <ac:chgData name="Alfred Smith" userId="3c60a3631c0db8ad" providerId="LiveId" clId="{1E8DD5F5-6773-4188-A432-D1B0F8FCDF62}" dt="2025-03-31T10:57:28.992" v="71" actId="478"/>
          <ac:spMkLst>
            <pc:docMk/>
            <pc:sldMk cId="2850799132" sldId="335"/>
            <ac:spMk id="4" creationId="{9A13E2D8-2F59-44C1-B1D2-79C300C26DD4}"/>
          </ac:spMkLst>
        </pc:spChg>
        <pc:spChg chg="del">
          <ac:chgData name="Alfred Smith" userId="3c60a3631c0db8ad" providerId="LiveId" clId="{1E8DD5F5-6773-4188-A432-D1B0F8FCDF62}" dt="2025-03-31T10:57:28.992" v="71" actId="478"/>
          <ac:spMkLst>
            <pc:docMk/>
            <pc:sldMk cId="2850799132" sldId="335"/>
            <ac:spMk id="6" creationId="{416C064E-628E-47C0-A712-DB178FE9901E}"/>
          </ac:spMkLst>
        </pc:spChg>
      </pc:sldChg>
      <pc:sldChg chg="addSp delSp modSp mod">
        <pc:chgData name="Alfred Smith" userId="3c60a3631c0db8ad" providerId="LiveId" clId="{1E8DD5F5-6773-4188-A432-D1B0F8FCDF62}" dt="2025-03-31T10:57:39.302" v="74"/>
        <pc:sldMkLst>
          <pc:docMk/>
          <pc:sldMk cId="341046309" sldId="336"/>
        </pc:sldMkLst>
        <pc:spChg chg="add mod">
          <ac:chgData name="Alfred Smith" userId="3c60a3631c0db8ad" providerId="LiveId" clId="{1E8DD5F5-6773-4188-A432-D1B0F8FCDF62}" dt="2025-03-31T10:57:39.302" v="74"/>
          <ac:spMkLst>
            <pc:docMk/>
            <pc:sldMk cId="341046309" sldId="336"/>
            <ac:spMk id="3" creationId="{25D1DB75-DBAD-0F8D-7FF0-605ED6F2F344}"/>
          </ac:spMkLst>
        </pc:spChg>
        <pc:spChg chg="del">
          <ac:chgData name="Alfred Smith" userId="3c60a3631c0db8ad" providerId="LiveId" clId="{1E8DD5F5-6773-4188-A432-D1B0F8FCDF62}" dt="2025-03-31T10:57:38.797" v="73" actId="478"/>
          <ac:spMkLst>
            <pc:docMk/>
            <pc:sldMk cId="341046309" sldId="336"/>
            <ac:spMk id="4" creationId="{9A13E2D8-2F59-44C1-B1D2-79C300C26DD4}"/>
          </ac:spMkLst>
        </pc:spChg>
        <pc:spChg chg="add mod">
          <ac:chgData name="Alfred Smith" userId="3c60a3631c0db8ad" providerId="LiveId" clId="{1E8DD5F5-6773-4188-A432-D1B0F8FCDF62}" dt="2025-03-31T10:57:39.302" v="74"/>
          <ac:spMkLst>
            <pc:docMk/>
            <pc:sldMk cId="341046309" sldId="336"/>
            <ac:spMk id="5" creationId="{29539C3A-3252-9CA7-D702-ABD74C27A386}"/>
          </ac:spMkLst>
        </pc:spChg>
        <pc:spChg chg="del">
          <ac:chgData name="Alfred Smith" userId="3c60a3631c0db8ad" providerId="LiveId" clId="{1E8DD5F5-6773-4188-A432-D1B0F8FCDF62}" dt="2025-03-31T10:57:38.797" v="73" actId="478"/>
          <ac:spMkLst>
            <pc:docMk/>
            <pc:sldMk cId="341046309" sldId="336"/>
            <ac:spMk id="6" creationId="{416C064E-628E-47C0-A712-DB178FE9901E}"/>
          </ac:spMkLst>
        </pc:spChg>
      </pc:sldChg>
      <pc:sldChg chg="addSp delSp modSp mod">
        <pc:chgData name="Alfred Smith" userId="3c60a3631c0db8ad" providerId="LiveId" clId="{1E8DD5F5-6773-4188-A432-D1B0F8FCDF62}" dt="2025-03-31T10:56:22.727" v="62"/>
        <pc:sldMkLst>
          <pc:docMk/>
          <pc:sldMk cId="1461059970" sldId="337"/>
        </pc:sldMkLst>
        <pc:spChg chg="add mod">
          <ac:chgData name="Alfred Smith" userId="3c60a3631c0db8ad" providerId="LiveId" clId="{1E8DD5F5-6773-4188-A432-D1B0F8FCDF62}" dt="2025-03-31T10:56:22.727" v="62"/>
          <ac:spMkLst>
            <pc:docMk/>
            <pc:sldMk cId="1461059970" sldId="337"/>
            <ac:spMk id="2" creationId="{6F2D7D26-37D4-BCF2-1D1C-DE77B0BA0B4C}"/>
          </ac:spMkLst>
        </pc:spChg>
        <pc:spChg chg="add mod">
          <ac:chgData name="Alfred Smith" userId="3c60a3631c0db8ad" providerId="LiveId" clId="{1E8DD5F5-6773-4188-A432-D1B0F8FCDF62}" dt="2025-03-31T10:56:22.727" v="62"/>
          <ac:spMkLst>
            <pc:docMk/>
            <pc:sldMk cId="1461059970" sldId="337"/>
            <ac:spMk id="3" creationId="{611DE19F-65CE-14FD-E259-D8123C04CD94}"/>
          </ac:spMkLst>
        </pc:spChg>
        <pc:spChg chg="del">
          <ac:chgData name="Alfred Smith" userId="3c60a3631c0db8ad" providerId="LiveId" clId="{1E8DD5F5-6773-4188-A432-D1B0F8FCDF62}" dt="2025-03-31T10:56:22.195" v="61" actId="478"/>
          <ac:spMkLst>
            <pc:docMk/>
            <pc:sldMk cId="1461059970" sldId="337"/>
            <ac:spMk id="4" creationId="{9A13E2D8-2F59-44C1-B1D2-79C300C26DD4}"/>
          </ac:spMkLst>
        </pc:spChg>
        <pc:spChg chg="del">
          <ac:chgData name="Alfred Smith" userId="3c60a3631c0db8ad" providerId="LiveId" clId="{1E8DD5F5-6773-4188-A432-D1B0F8FCDF62}" dt="2025-03-31T10:56:22.195" v="61" actId="478"/>
          <ac:spMkLst>
            <pc:docMk/>
            <pc:sldMk cId="1461059970" sldId="337"/>
            <ac:spMk id="6" creationId="{416C064E-628E-47C0-A712-DB178FE9901E}"/>
          </ac:spMkLst>
        </pc:spChg>
      </pc:sldChg>
    </pc:docChg>
  </pc:docChgLst>
  <pc:docChgLst>
    <pc:chgData name="Leonie Smith" userId="fed1330f33f5650e" providerId="LiveId" clId="{88DDDFCE-2438-4DEC-93FB-CDC6097B91BA}"/>
    <pc:docChg chg="undo custSel addSld delSld modSld sldOrd">
      <pc:chgData name="Leonie Smith" userId="fed1330f33f5650e" providerId="LiveId" clId="{88DDDFCE-2438-4DEC-93FB-CDC6097B91BA}" dt="2022-02-23T05:13:37.801" v="517"/>
      <pc:docMkLst>
        <pc:docMk/>
      </pc:docMkLst>
      <pc:sldChg chg="addSp modSp mod">
        <pc:chgData name="Leonie Smith" userId="fed1330f33f5650e" providerId="LiveId" clId="{88DDDFCE-2438-4DEC-93FB-CDC6097B91BA}" dt="2022-02-22T06:18:34.131" v="339"/>
        <pc:sldMkLst>
          <pc:docMk/>
          <pc:sldMk cId="525752733" sldId="258"/>
        </pc:sldMkLst>
      </pc:sldChg>
      <pc:sldChg chg="addSp delSp modSp mod">
        <pc:chgData name="Leonie Smith" userId="fed1330f33f5650e" providerId="LiveId" clId="{88DDDFCE-2438-4DEC-93FB-CDC6097B91BA}" dt="2022-02-22T06:25:20.929" v="344"/>
        <pc:sldMkLst>
          <pc:docMk/>
          <pc:sldMk cId="980020407" sldId="259"/>
        </pc:sldMkLst>
      </pc:sldChg>
      <pc:sldChg chg="addSp delSp modSp mod">
        <pc:chgData name="Leonie Smith" userId="fed1330f33f5650e" providerId="LiveId" clId="{88DDDFCE-2438-4DEC-93FB-CDC6097B91BA}" dt="2022-02-22T06:26:23.516" v="347"/>
        <pc:sldMkLst>
          <pc:docMk/>
          <pc:sldMk cId="983591882" sldId="260"/>
        </pc:sldMkLst>
      </pc:sldChg>
      <pc:sldChg chg="addSp delSp modSp mod">
        <pc:chgData name="Leonie Smith" userId="fed1330f33f5650e" providerId="LiveId" clId="{88DDDFCE-2438-4DEC-93FB-CDC6097B91BA}" dt="2022-02-22T06:28:31.949" v="350"/>
        <pc:sldMkLst>
          <pc:docMk/>
          <pc:sldMk cId="168569125" sldId="261"/>
        </pc:sldMkLst>
      </pc:sldChg>
      <pc:sldChg chg="addSp modSp mod">
        <pc:chgData name="Leonie Smith" userId="fed1330f33f5650e" providerId="LiveId" clId="{88DDDFCE-2438-4DEC-93FB-CDC6097B91BA}" dt="2022-02-22T06:29:24.157" v="351"/>
        <pc:sldMkLst>
          <pc:docMk/>
          <pc:sldMk cId="3355606737" sldId="262"/>
        </pc:sldMkLst>
      </pc:sldChg>
      <pc:sldChg chg="addSp delSp modSp">
        <pc:chgData name="Leonie Smith" userId="fed1330f33f5650e" providerId="LiveId" clId="{88DDDFCE-2438-4DEC-93FB-CDC6097B91BA}" dt="2022-02-22T06:35:46.597" v="360"/>
        <pc:sldMkLst>
          <pc:docMk/>
          <pc:sldMk cId="4108464800" sldId="264"/>
        </pc:sldMkLst>
      </pc:sldChg>
      <pc:sldChg chg="del">
        <pc:chgData name="Leonie Smith" userId="fed1330f33f5650e" providerId="LiveId" clId="{88DDDFCE-2438-4DEC-93FB-CDC6097B91BA}" dt="2022-02-18T08:06:59.995" v="58" actId="47"/>
        <pc:sldMkLst>
          <pc:docMk/>
          <pc:sldMk cId="2713273768" sldId="265"/>
        </pc:sldMkLst>
      </pc:sldChg>
      <pc:sldChg chg="del">
        <pc:chgData name="Leonie Smith" userId="fed1330f33f5650e" providerId="LiveId" clId="{88DDDFCE-2438-4DEC-93FB-CDC6097B91BA}" dt="2022-02-18T08:07:05.364" v="59" actId="47"/>
        <pc:sldMkLst>
          <pc:docMk/>
          <pc:sldMk cId="2683668394" sldId="266"/>
        </pc:sldMkLst>
      </pc:sldChg>
      <pc:sldChg chg="addSp delSp modSp mod">
        <pc:chgData name="Leonie Smith" userId="fed1330f33f5650e" providerId="LiveId" clId="{88DDDFCE-2438-4DEC-93FB-CDC6097B91BA}" dt="2022-02-22T06:37:04.975" v="363"/>
        <pc:sldMkLst>
          <pc:docMk/>
          <pc:sldMk cId="1367905874" sldId="267"/>
        </pc:sldMkLst>
      </pc:sldChg>
      <pc:sldChg chg="addSp modSp mod">
        <pc:chgData name="Leonie Smith" userId="fed1330f33f5650e" providerId="LiveId" clId="{88DDDFCE-2438-4DEC-93FB-CDC6097B91BA}" dt="2022-02-22T06:21:05.950" v="340"/>
        <pc:sldMkLst>
          <pc:docMk/>
          <pc:sldMk cId="3011863555" sldId="269"/>
        </pc:sldMkLst>
      </pc:sldChg>
      <pc:sldChg chg="addSp delSp modSp">
        <pc:chgData name="Leonie Smith" userId="fed1330f33f5650e" providerId="LiveId" clId="{88DDDFCE-2438-4DEC-93FB-CDC6097B91BA}" dt="2022-02-22T06:40:25.026" v="367"/>
        <pc:sldMkLst>
          <pc:docMk/>
          <pc:sldMk cId="3136930047" sldId="270"/>
        </pc:sldMkLst>
      </pc:sldChg>
      <pc:sldChg chg="addSp delSp modSp">
        <pc:chgData name="Leonie Smith" userId="fed1330f33f5650e" providerId="LiveId" clId="{88DDDFCE-2438-4DEC-93FB-CDC6097B91BA}" dt="2022-02-22T06:42:24.129" v="373"/>
        <pc:sldMkLst>
          <pc:docMk/>
          <pc:sldMk cId="3185506906" sldId="272"/>
        </pc:sldMkLst>
      </pc:sldChg>
      <pc:sldChg chg="addSp delSp modSp">
        <pc:chgData name="Leonie Smith" userId="fed1330f33f5650e" providerId="LiveId" clId="{88DDDFCE-2438-4DEC-93FB-CDC6097B91BA}" dt="2022-02-22T06:44:48.927" v="378"/>
        <pc:sldMkLst>
          <pc:docMk/>
          <pc:sldMk cId="1348811974" sldId="273"/>
        </pc:sldMkLst>
      </pc:sldChg>
      <pc:sldChg chg="addSp delSp modSp mod">
        <pc:chgData name="Leonie Smith" userId="fed1330f33f5650e" providerId="LiveId" clId="{88DDDFCE-2438-4DEC-93FB-CDC6097B91BA}" dt="2022-02-22T06:47:31.680" v="380"/>
        <pc:sldMkLst>
          <pc:docMk/>
          <pc:sldMk cId="3773349616" sldId="274"/>
        </pc:sldMkLst>
      </pc:sldChg>
      <pc:sldChg chg="addSp delSp modSp">
        <pc:chgData name="Leonie Smith" userId="fed1330f33f5650e" providerId="LiveId" clId="{88DDDFCE-2438-4DEC-93FB-CDC6097B91BA}" dt="2022-02-22T06:51:12.460" v="384"/>
        <pc:sldMkLst>
          <pc:docMk/>
          <pc:sldMk cId="3736042514" sldId="275"/>
        </pc:sldMkLst>
      </pc:sldChg>
      <pc:sldChg chg="addSp delSp modSp">
        <pc:chgData name="Leonie Smith" userId="fed1330f33f5650e" providerId="LiveId" clId="{88DDDFCE-2438-4DEC-93FB-CDC6097B91BA}" dt="2022-02-22T06:52:12.243" v="386"/>
        <pc:sldMkLst>
          <pc:docMk/>
          <pc:sldMk cId="4039326446" sldId="276"/>
        </pc:sldMkLst>
      </pc:sldChg>
      <pc:sldChg chg="addSp delSp modSp">
        <pc:chgData name="Leonie Smith" userId="fed1330f33f5650e" providerId="LiveId" clId="{88DDDFCE-2438-4DEC-93FB-CDC6097B91BA}" dt="2022-02-22T06:53:58.148" v="390"/>
        <pc:sldMkLst>
          <pc:docMk/>
          <pc:sldMk cId="2951122100" sldId="277"/>
        </pc:sldMkLst>
      </pc:sldChg>
      <pc:sldChg chg="addSp delSp modSp">
        <pc:chgData name="Leonie Smith" userId="fed1330f33f5650e" providerId="LiveId" clId="{88DDDFCE-2438-4DEC-93FB-CDC6097B91BA}" dt="2022-02-22T06:55:34.398" v="392"/>
        <pc:sldMkLst>
          <pc:docMk/>
          <pc:sldMk cId="2221499139" sldId="278"/>
        </pc:sldMkLst>
      </pc:sldChg>
      <pc:sldChg chg="addSp delSp modSp">
        <pc:chgData name="Leonie Smith" userId="fed1330f33f5650e" providerId="LiveId" clId="{88DDDFCE-2438-4DEC-93FB-CDC6097B91BA}" dt="2022-02-22T06:57:14.255" v="394"/>
        <pc:sldMkLst>
          <pc:docMk/>
          <pc:sldMk cId="1242076889" sldId="279"/>
        </pc:sldMkLst>
      </pc:sldChg>
      <pc:sldChg chg="addSp delSp modSp">
        <pc:chgData name="Leonie Smith" userId="fed1330f33f5650e" providerId="LiveId" clId="{88DDDFCE-2438-4DEC-93FB-CDC6097B91BA}" dt="2022-02-22T06:58:53.673" v="396"/>
        <pc:sldMkLst>
          <pc:docMk/>
          <pc:sldMk cId="198317451" sldId="280"/>
        </pc:sldMkLst>
      </pc:sldChg>
      <pc:sldChg chg="addSp delSp modSp">
        <pc:chgData name="Leonie Smith" userId="fed1330f33f5650e" providerId="LiveId" clId="{88DDDFCE-2438-4DEC-93FB-CDC6097B91BA}" dt="2022-02-22T07:00:14.823" v="398"/>
        <pc:sldMkLst>
          <pc:docMk/>
          <pc:sldMk cId="3568893207" sldId="281"/>
        </pc:sldMkLst>
      </pc:sldChg>
      <pc:sldChg chg="addSp delSp modSp mod">
        <pc:chgData name="Leonie Smith" userId="fed1330f33f5650e" providerId="LiveId" clId="{88DDDFCE-2438-4DEC-93FB-CDC6097B91BA}" dt="2022-02-22T07:02:15.689" v="400"/>
        <pc:sldMkLst>
          <pc:docMk/>
          <pc:sldMk cId="2477137984" sldId="282"/>
        </pc:sldMkLst>
      </pc:sldChg>
      <pc:sldChg chg="addSp modSp mod">
        <pc:chgData name="Leonie Smith" userId="fed1330f33f5650e" providerId="LiveId" clId="{88DDDFCE-2438-4DEC-93FB-CDC6097B91BA}" dt="2022-02-22T07:04:09.180" v="401"/>
        <pc:sldMkLst>
          <pc:docMk/>
          <pc:sldMk cId="3611269626" sldId="283"/>
        </pc:sldMkLst>
      </pc:sldChg>
      <pc:sldChg chg="addSp modSp">
        <pc:chgData name="Leonie Smith" userId="fed1330f33f5650e" providerId="LiveId" clId="{88DDDFCE-2438-4DEC-93FB-CDC6097B91BA}" dt="2022-02-22T07:05:12.558" v="402"/>
        <pc:sldMkLst>
          <pc:docMk/>
          <pc:sldMk cId="2400801023" sldId="284"/>
        </pc:sldMkLst>
      </pc:sldChg>
      <pc:sldChg chg="addSp modSp">
        <pc:chgData name="Leonie Smith" userId="fed1330f33f5650e" providerId="LiveId" clId="{88DDDFCE-2438-4DEC-93FB-CDC6097B91BA}" dt="2022-02-22T07:05:49.478" v="403"/>
        <pc:sldMkLst>
          <pc:docMk/>
          <pc:sldMk cId="3029461364" sldId="285"/>
        </pc:sldMkLst>
      </pc:sldChg>
      <pc:sldChg chg="addSp delSp modSp">
        <pc:chgData name="Leonie Smith" userId="fed1330f33f5650e" providerId="LiveId" clId="{88DDDFCE-2438-4DEC-93FB-CDC6097B91BA}" dt="2022-02-22T07:09:00.619" v="407"/>
        <pc:sldMkLst>
          <pc:docMk/>
          <pc:sldMk cId="1139137957" sldId="286"/>
        </pc:sldMkLst>
      </pc:sldChg>
      <pc:sldChg chg="addSp delSp modSp">
        <pc:chgData name="Leonie Smith" userId="fed1330f33f5650e" providerId="LiveId" clId="{88DDDFCE-2438-4DEC-93FB-CDC6097B91BA}" dt="2022-02-22T07:11:11.819" v="411"/>
        <pc:sldMkLst>
          <pc:docMk/>
          <pc:sldMk cId="2471179099" sldId="287"/>
        </pc:sldMkLst>
      </pc:sldChg>
      <pc:sldChg chg="del">
        <pc:chgData name="Leonie Smith" userId="fed1330f33f5650e" providerId="LiveId" clId="{88DDDFCE-2438-4DEC-93FB-CDC6097B91BA}" dt="2022-02-18T08:24:38.195" v="93" actId="47"/>
        <pc:sldMkLst>
          <pc:docMk/>
          <pc:sldMk cId="3454392376" sldId="288"/>
        </pc:sldMkLst>
      </pc:sldChg>
      <pc:sldChg chg="addSp modSp add mod">
        <pc:chgData name="Leonie Smith" userId="fed1330f33f5650e" providerId="LiveId" clId="{88DDDFCE-2438-4DEC-93FB-CDC6097B91BA}" dt="2022-02-23T05:04:35.956" v="508"/>
        <pc:sldMkLst>
          <pc:docMk/>
          <pc:sldMk cId="1206678836" sldId="289"/>
        </pc:sldMkLst>
      </pc:sldChg>
      <pc:sldChg chg="del">
        <pc:chgData name="Leonie Smith" userId="fed1330f33f5650e" providerId="LiveId" clId="{88DDDFCE-2438-4DEC-93FB-CDC6097B91BA}" dt="2022-02-18T08:24:34.980" v="92" actId="47"/>
        <pc:sldMkLst>
          <pc:docMk/>
          <pc:sldMk cId="3729377262" sldId="289"/>
        </pc:sldMkLst>
      </pc:sldChg>
      <pc:sldChg chg="addSp delSp modSp mod">
        <pc:chgData name="Leonie Smith" userId="fed1330f33f5650e" providerId="LiveId" clId="{88DDDFCE-2438-4DEC-93FB-CDC6097B91BA}" dt="2022-02-23T04:58:47.190" v="503"/>
        <pc:sldMkLst>
          <pc:docMk/>
          <pc:sldMk cId="2219405182" sldId="290"/>
        </pc:sldMkLst>
      </pc:sldChg>
      <pc:sldChg chg="addSp delSp modSp">
        <pc:chgData name="Leonie Smith" userId="fed1330f33f5650e" providerId="LiveId" clId="{88DDDFCE-2438-4DEC-93FB-CDC6097B91BA}" dt="2022-02-22T07:14:50.280" v="414"/>
        <pc:sldMkLst>
          <pc:docMk/>
          <pc:sldMk cId="4140729339" sldId="292"/>
        </pc:sldMkLst>
      </pc:sldChg>
      <pc:sldChg chg="addSp delSp modSp mod">
        <pc:chgData name="Leonie Smith" userId="fed1330f33f5650e" providerId="LiveId" clId="{88DDDFCE-2438-4DEC-93FB-CDC6097B91BA}" dt="2022-02-22T07:17:47.883" v="418"/>
        <pc:sldMkLst>
          <pc:docMk/>
          <pc:sldMk cId="726033485" sldId="293"/>
        </pc:sldMkLst>
      </pc:sldChg>
      <pc:sldChg chg="addSp delSp modSp">
        <pc:chgData name="Leonie Smith" userId="fed1330f33f5650e" providerId="LiveId" clId="{88DDDFCE-2438-4DEC-93FB-CDC6097B91BA}" dt="2022-02-23T05:01:00.457" v="504"/>
        <pc:sldMkLst>
          <pc:docMk/>
          <pc:sldMk cId="1583636259" sldId="296"/>
        </pc:sldMkLst>
      </pc:sldChg>
      <pc:sldChg chg="del">
        <pc:chgData name="Leonie Smith" userId="fed1330f33f5650e" providerId="LiveId" clId="{88DDDFCE-2438-4DEC-93FB-CDC6097B91BA}" dt="2022-02-18T08:30:05.724" v="112" actId="47"/>
        <pc:sldMkLst>
          <pc:docMk/>
          <pc:sldMk cId="426145748" sldId="297"/>
        </pc:sldMkLst>
      </pc:sldChg>
      <pc:sldChg chg="addSp modSp mod">
        <pc:chgData name="Leonie Smith" userId="fed1330f33f5650e" providerId="LiveId" clId="{88DDDFCE-2438-4DEC-93FB-CDC6097B91BA}" dt="2022-02-21T08:58:48.253" v="335" actId="14100"/>
        <pc:sldMkLst>
          <pc:docMk/>
          <pc:sldMk cId="1603028964" sldId="298"/>
        </pc:sldMkLst>
      </pc:sldChg>
      <pc:sldChg chg="addSp modSp mod">
        <pc:chgData name="Leonie Smith" userId="fed1330f33f5650e" providerId="LiveId" clId="{88DDDFCE-2438-4DEC-93FB-CDC6097B91BA}" dt="2022-02-22T07:22:56.704" v="422"/>
        <pc:sldMkLst>
          <pc:docMk/>
          <pc:sldMk cId="2642384007" sldId="300"/>
        </pc:sldMkLst>
      </pc:sldChg>
      <pc:sldChg chg="addSp modSp mod">
        <pc:chgData name="Leonie Smith" userId="fed1330f33f5650e" providerId="LiveId" clId="{88DDDFCE-2438-4DEC-93FB-CDC6097B91BA}" dt="2022-02-22T07:23:37.118" v="423"/>
        <pc:sldMkLst>
          <pc:docMk/>
          <pc:sldMk cId="449817101" sldId="301"/>
        </pc:sldMkLst>
      </pc:sldChg>
      <pc:sldChg chg="addSp modSp add del mod ord">
        <pc:chgData name="Leonie Smith" userId="fed1330f33f5650e" providerId="LiveId" clId="{88DDDFCE-2438-4DEC-93FB-CDC6097B91BA}" dt="2022-02-21T08:54:22.539" v="325" actId="14100"/>
        <pc:sldMkLst>
          <pc:docMk/>
          <pc:sldMk cId="1595491993" sldId="302"/>
        </pc:sldMkLst>
      </pc:sldChg>
      <pc:sldChg chg="addSp delSp modSp add del mod ord">
        <pc:chgData name="Leonie Smith" userId="fed1330f33f5650e" providerId="LiveId" clId="{88DDDFCE-2438-4DEC-93FB-CDC6097B91BA}" dt="2022-02-21T08:55:43.311" v="332" actId="14100"/>
        <pc:sldMkLst>
          <pc:docMk/>
          <pc:sldMk cId="3486608276" sldId="303"/>
        </pc:sldMkLst>
      </pc:sldChg>
      <pc:sldChg chg="addSp modSp mod ord">
        <pc:chgData name="Leonie Smith" userId="fed1330f33f5650e" providerId="LiveId" clId="{88DDDFCE-2438-4DEC-93FB-CDC6097B91BA}" dt="2022-02-21T08:51:29.841" v="313" actId="14100"/>
        <pc:sldMkLst>
          <pc:docMk/>
          <pc:sldMk cId="2818426900" sldId="304"/>
        </pc:sldMkLst>
      </pc:sldChg>
      <pc:sldChg chg="addSp modSp add mod">
        <pc:chgData name="Leonie Smith" userId="fed1330f33f5650e" providerId="LiveId" clId="{88DDDFCE-2438-4DEC-93FB-CDC6097B91BA}" dt="2022-02-21T08:53:41.601" v="322" actId="14100"/>
        <pc:sldMkLst>
          <pc:docMk/>
          <pc:sldMk cId="3565743788" sldId="305"/>
        </pc:sldMkLst>
      </pc:sldChg>
      <pc:sldChg chg="addSp modSp add mod">
        <pc:chgData name="Leonie Smith" userId="fed1330f33f5650e" providerId="LiveId" clId="{88DDDFCE-2438-4DEC-93FB-CDC6097B91BA}" dt="2022-02-21T08:52:53.638" v="319" actId="14100"/>
        <pc:sldMkLst>
          <pc:docMk/>
          <pc:sldMk cId="2446341384" sldId="306"/>
        </pc:sldMkLst>
      </pc:sldChg>
      <pc:sldChg chg="addSp modSp add mod">
        <pc:chgData name="Leonie Smith" userId="fed1330f33f5650e" providerId="LiveId" clId="{88DDDFCE-2438-4DEC-93FB-CDC6097B91BA}" dt="2022-02-21T08:52:18.497" v="316" actId="14100"/>
        <pc:sldMkLst>
          <pc:docMk/>
          <pc:sldMk cId="4202130680" sldId="307"/>
        </pc:sldMkLst>
      </pc:sldChg>
      <pc:sldChg chg="addSp delSp modSp add mod ord">
        <pc:chgData name="Leonie Smith" userId="fed1330f33f5650e" providerId="LiveId" clId="{88DDDFCE-2438-4DEC-93FB-CDC6097B91BA}" dt="2022-02-18T09:09:27.848" v="233" actId="14100"/>
        <pc:sldMkLst>
          <pc:docMk/>
          <pc:sldMk cId="1561854825" sldId="308"/>
        </pc:sldMkLst>
      </pc:sldChg>
      <pc:sldChg chg="addSp modSp add mod">
        <pc:chgData name="Leonie Smith" userId="fed1330f33f5650e" providerId="LiveId" clId="{88DDDFCE-2438-4DEC-93FB-CDC6097B91BA}" dt="2022-02-21T08:50:53.049" v="310" actId="14100"/>
        <pc:sldMkLst>
          <pc:docMk/>
          <pc:sldMk cId="2405739833" sldId="309"/>
        </pc:sldMkLst>
      </pc:sldChg>
      <pc:sldChg chg="addSp modSp add mod">
        <pc:chgData name="Leonie Smith" userId="fed1330f33f5650e" providerId="LiveId" clId="{88DDDFCE-2438-4DEC-93FB-CDC6097B91BA}" dt="2022-02-21T08:49:56.858" v="307" actId="1076"/>
        <pc:sldMkLst>
          <pc:docMk/>
          <pc:sldMk cId="1709048777" sldId="310"/>
        </pc:sldMkLst>
      </pc:sldChg>
      <pc:sldChg chg="addSp modSp add mod">
        <pc:chgData name="Leonie Smith" userId="fed1330f33f5650e" providerId="LiveId" clId="{88DDDFCE-2438-4DEC-93FB-CDC6097B91BA}" dt="2022-02-21T08:48:18.353" v="303" actId="14100"/>
        <pc:sldMkLst>
          <pc:docMk/>
          <pc:sldMk cId="2214736055" sldId="311"/>
        </pc:sldMkLst>
      </pc:sldChg>
      <pc:sldChg chg="addSp modSp add mod">
        <pc:chgData name="Leonie Smith" userId="fed1330f33f5650e" providerId="LiveId" clId="{88DDDFCE-2438-4DEC-93FB-CDC6097B91BA}" dt="2022-02-21T08:47:43.553" v="300" actId="14100"/>
        <pc:sldMkLst>
          <pc:docMk/>
          <pc:sldMk cId="57058400" sldId="312"/>
        </pc:sldMkLst>
      </pc:sldChg>
      <pc:sldChg chg="addSp modSp add mod">
        <pc:chgData name="Leonie Smith" userId="fed1330f33f5650e" providerId="LiveId" clId="{88DDDFCE-2438-4DEC-93FB-CDC6097B91BA}" dt="2022-02-21T08:47:02.026" v="297" actId="14100"/>
        <pc:sldMkLst>
          <pc:docMk/>
          <pc:sldMk cId="4274514464" sldId="313"/>
        </pc:sldMkLst>
      </pc:sldChg>
      <pc:sldChg chg="addSp modSp add mod">
        <pc:chgData name="Leonie Smith" userId="fed1330f33f5650e" providerId="LiveId" clId="{88DDDFCE-2438-4DEC-93FB-CDC6097B91BA}" dt="2022-02-21T08:46:12.188" v="294" actId="14100"/>
        <pc:sldMkLst>
          <pc:docMk/>
          <pc:sldMk cId="3605358368" sldId="314"/>
        </pc:sldMkLst>
      </pc:sldChg>
      <pc:sldChg chg="addSp modSp add mod">
        <pc:chgData name="Leonie Smith" userId="fed1330f33f5650e" providerId="LiveId" clId="{88DDDFCE-2438-4DEC-93FB-CDC6097B91BA}" dt="2022-02-21T08:45:34.440" v="291" actId="1076"/>
        <pc:sldMkLst>
          <pc:docMk/>
          <pc:sldMk cId="4106237347" sldId="315"/>
        </pc:sldMkLst>
      </pc:sldChg>
      <pc:sldChg chg="addSp modSp add mod">
        <pc:chgData name="Leonie Smith" userId="fed1330f33f5650e" providerId="LiveId" clId="{88DDDFCE-2438-4DEC-93FB-CDC6097B91BA}" dt="2022-02-21T08:44:52.194" v="287" actId="1076"/>
        <pc:sldMkLst>
          <pc:docMk/>
          <pc:sldMk cId="1623593162" sldId="316"/>
        </pc:sldMkLst>
      </pc:sldChg>
      <pc:sldChg chg="addSp modSp add mod">
        <pc:chgData name="Leonie Smith" userId="fed1330f33f5650e" providerId="LiveId" clId="{88DDDFCE-2438-4DEC-93FB-CDC6097B91BA}" dt="2022-02-21T08:44:01.853" v="283" actId="14100"/>
        <pc:sldMkLst>
          <pc:docMk/>
          <pc:sldMk cId="1068250309" sldId="317"/>
        </pc:sldMkLst>
      </pc:sldChg>
      <pc:sldChg chg="addSp modSp add mod">
        <pc:chgData name="Leonie Smith" userId="fed1330f33f5650e" providerId="LiveId" clId="{88DDDFCE-2438-4DEC-93FB-CDC6097B91BA}" dt="2022-02-21T08:42:58.260" v="280" actId="14100"/>
        <pc:sldMkLst>
          <pc:docMk/>
          <pc:sldMk cId="957075508" sldId="318"/>
        </pc:sldMkLst>
      </pc:sldChg>
      <pc:sldChg chg="addSp modSp add mod">
        <pc:chgData name="Leonie Smith" userId="fed1330f33f5650e" providerId="LiveId" clId="{88DDDFCE-2438-4DEC-93FB-CDC6097B91BA}" dt="2022-02-21T08:40:46.441" v="277" actId="14100"/>
        <pc:sldMkLst>
          <pc:docMk/>
          <pc:sldMk cId="3866986295" sldId="319"/>
        </pc:sldMkLst>
      </pc:sldChg>
      <pc:sldChg chg="addSp modSp add mod">
        <pc:chgData name="Leonie Smith" userId="fed1330f33f5650e" providerId="LiveId" clId="{88DDDFCE-2438-4DEC-93FB-CDC6097B91BA}" dt="2022-02-21T08:39:48.409" v="272" actId="14100"/>
        <pc:sldMkLst>
          <pc:docMk/>
          <pc:sldMk cId="1133217834" sldId="320"/>
        </pc:sldMkLst>
      </pc:sldChg>
      <pc:sldChg chg="addSp modSp add mod">
        <pc:chgData name="Leonie Smith" userId="fed1330f33f5650e" providerId="LiveId" clId="{88DDDFCE-2438-4DEC-93FB-CDC6097B91BA}" dt="2022-02-21T08:38:36.306" v="269" actId="14100"/>
        <pc:sldMkLst>
          <pc:docMk/>
          <pc:sldMk cId="378407111" sldId="321"/>
        </pc:sldMkLst>
      </pc:sldChg>
      <pc:sldChg chg="addSp modSp add mod">
        <pc:chgData name="Leonie Smith" userId="fed1330f33f5650e" providerId="LiveId" clId="{88DDDFCE-2438-4DEC-93FB-CDC6097B91BA}" dt="2022-02-22T06:44:24.893" v="376"/>
        <pc:sldMkLst>
          <pc:docMk/>
          <pc:sldMk cId="911084470" sldId="322"/>
        </pc:sldMkLst>
      </pc:sldChg>
      <pc:sldChg chg="addSp modSp add mod">
        <pc:chgData name="Leonie Smith" userId="fed1330f33f5650e" providerId="LiveId" clId="{88DDDFCE-2438-4DEC-93FB-CDC6097B91BA}" dt="2022-02-21T08:36:55.836" v="263" actId="14100"/>
        <pc:sldMkLst>
          <pc:docMk/>
          <pc:sldMk cId="1066987732" sldId="323"/>
        </pc:sldMkLst>
      </pc:sldChg>
      <pc:sldChg chg="addSp modSp add mod">
        <pc:chgData name="Leonie Smith" userId="fed1330f33f5650e" providerId="LiveId" clId="{88DDDFCE-2438-4DEC-93FB-CDC6097B91BA}" dt="2022-02-21T08:36:13.435" v="260" actId="14100"/>
        <pc:sldMkLst>
          <pc:docMk/>
          <pc:sldMk cId="4048078061" sldId="324"/>
        </pc:sldMkLst>
      </pc:sldChg>
      <pc:sldChg chg="addSp modSp add mod">
        <pc:chgData name="Leonie Smith" userId="fed1330f33f5650e" providerId="LiveId" clId="{88DDDFCE-2438-4DEC-93FB-CDC6097B91BA}" dt="2022-02-21T08:30:20.572" v="256" actId="14100"/>
        <pc:sldMkLst>
          <pc:docMk/>
          <pc:sldMk cId="430682781" sldId="325"/>
        </pc:sldMkLst>
      </pc:sldChg>
      <pc:sldChg chg="addSp modSp add mod">
        <pc:chgData name="Leonie Smith" userId="fed1330f33f5650e" providerId="LiveId" clId="{88DDDFCE-2438-4DEC-93FB-CDC6097B91BA}" dt="2022-02-21T08:28:42.330" v="253" actId="14100"/>
        <pc:sldMkLst>
          <pc:docMk/>
          <pc:sldMk cId="1920064323" sldId="326"/>
        </pc:sldMkLst>
      </pc:sldChg>
      <pc:sldChg chg="addSp modSp add mod">
        <pc:chgData name="Leonie Smith" userId="fed1330f33f5650e" providerId="LiveId" clId="{88DDDFCE-2438-4DEC-93FB-CDC6097B91BA}" dt="2022-02-21T08:27:52.008" v="250" actId="14100"/>
        <pc:sldMkLst>
          <pc:docMk/>
          <pc:sldMk cId="329978095" sldId="327"/>
        </pc:sldMkLst>
      </pc:sldChg>
      <pc:sldChg chg="addSp modSp add mod">
        <pc:chgData name="Leonie Smith" userId="fed1330f33f5650e" providerId="LiveId" clId="{88DDDFCE-2438-4DEC-93FB-CDC6097B91BA}" dt="2022-02-21T08:25:55.597" v="247" actId="1076"/>
        <pc:sldMkLst>
          <pc:docMk/>
          <pc:sldMk cId="3450080140" sldId="328"/>
        </pc:sldMkLst>
      </pc:sldChg>
      <pc:sldChg chg="addSp modSp add mod">
        <pc:chgData name="Leonie Smith" userId="fed1330f33f5650e" providerId="LiveId" clId="{88DDDFCE-2438-4DEC-93FB-CDC6097B91BA}" dt="2022-02-22T06:26:08.687" v="346"/>
        <pc:sldMkLst>
          <pc:docMk/>
          <pc:sldMk cId="551532919" sldId="329"/>
        </pc:sldMkLst>
      </pc:sldChg>
      <pc:sldChg chg="addSp modSp add mod">
        <pc:chgData name="Leonie Smith" userId="fed1330f33f5650e" providerId="LiveId" clId="{88DDDFCE-2438-4DEC-93FB-CDC6097B91BA}" dt="2022-02-21T08:23:23.935" v="240" actId="14100"/>
        <pc:sldMkLst>
          <pc:docMk/>
          <pc:sldMk cId="2693006755" sldId="330"/>
        </pc:sldMkLst>
      </pc:sldChg>
      <pc:sldChg chg="addSp modSp add mod">
        <pc:chgData name="Leonie Smith" userId="fed1330f33f5650e" providerId="LiveId" clId="{88DDDFCE-2438-4DEC-93FB-CDC6097B91BA}" dt="2022-02-21T08:21:50.075" v="237" actId="14100"/>
        <pc:sldMkLst>
          <pc:docMk/>
          <pc:sldMk cId="444853221" sldId="331"/>
        </pc:sldMkLst>
      </pc:sldChg>
      <pc:sldChg chg="addSp modSp add">
        <pc:chgData name="Leonie Smith" userId="fed1330f33f5650e" providerId="LiveId" clId="{88DDDFCE-2438-4DEC-93FB-CDC6097B91BA}" dt="2022-02-18T09:20:59.024" v="234"/>
        <pc:sldMkLst>
          <pc:docMk/>
          <pc:sldMk cId="389726914" sldId="332"/>
        </pc:sldMkLst>
      </pc:sldChg>
      <pc:sldChg chg="new del">
        <pc:chgData name="Leonie Smith" userId="fed1330f33f5650e" providerId="LiveId" clId="{88DDDFCE-2438-4DEC-93FB-CDC6097B91BA}" dt="2022-02-18T08:32:57.208" v="219" actId="47"/>
        <pc:sldMkLst>
          <pc:docMk/>
          <pc:sldMk cId="3149830399" sldId="333"/>
        </pc:sldMkLst>
      </pc:sldChg>
      <pc:sldChg chg="addSp modSp new mod ord">
        <pc:chgData name="Leonie Smith" userId="fed1330f33f5650e" providerId="LiveId" clId="{88DDDFCE-2438-4DEC-93FB-CDC6097B91BA}" dt="2022-02-22T06:18:02.656" v="338"/>
        <pc:sldMkLst>
          <pc:docMk/>
          <pc:sldMk cId="3163095521" sldId="333"/>
        </pc:sldMkLst>
      </pc:sldChg>
      <pc:sldChg chg="modSp add del mod ord">
        <pc:chgData name="Leonie Smith" userId="fed1330f33f5650e" providerId="LiveId" clId="{88DDDFCE-2438-4DEC-93FB-CDC6097B91BA}" dt="2022-02-22T08:36:01.225" v="429" actId="2696"/>
        <pc:sldMkLst>
          <pc:docMk/>
          <pc:sldMk cId="786758744" sldId="334"/>
        </pc:sldMkLst>
      </pc:sldChg>
      <pc:sldChg chg="addSp delSp modSp add mod">
        <pc:chgData name="Leonie Smith" userId="fed1330f33f5650e" providerId="LiveId" clId="{88DDDFCE-2438-4DEC-93FB-CDC6097B91BA}" dt="2022-02-23T05:07:32.493" v="511"/>
        <pc:sldMkLst>
          <pc:docMk/>
          <pc:sldMk cId="1772297442" sldId="334"/>
        </pc:sldMkLst>
      </pc:sldChg>
      <pc:sldChg chg="addSp delSp modSp add mod">
        <pc:chgData name="Leonie Smith" userId="fed1330f33f5650e" providerId="LiveId" clId="{88DDDFCE-2438-4DEC-93FB-CDC6097B91BA}" dt="2022-02-23T05:11:50.118" v="516"/>
        <pc:sldMkLst>
          <pc:docMk/>
          <pc:sldMk cId="2850799132" sldId="335"/>
        </pc:sldMkLst>
      </pc:sldChg>
      <pc:sldChg chg="addSp modSp add mod">
        <pc:chgData name="Leonie Smith" userId="fed1330f33f5650e" providerId="LiveId" clId="{88DDDFCE-2438-4DEC-93FB-CDC6097B91BA}" dt="2022-02-23T05:13:37.801" v="517"/>
        <pc:sldMkLst>
          <pc:docMk/>
          <pc:sldMk cId="341046309" sldId="336"/>
        </pc:sldMkLst>
      </pc:sldChg>
      <pc:sldChg chg="addSp delSp modSp add">
        <pc:chgData name="Leonie Smith" userId="fed1330f33f5650e" providerId="LiveId" clId="{88DDDFCE-2438-4DEC-93FB-CDC6097B91BA}" dt="2022-02-23T05:02:42.974" v="507"/>
        <pc:sldMkLst>
          <pc:docMk/>
          <pc:sldMk cId="1461059970" sldId="337"/>
        </pc:sldMkLst>
      </pc:sldChg>
    </pc:docChg>
  </pc:docChgLst>
  <pc:docChgLst>
    <pc:chgData name="Leonie Smith" userId="fed1330f33f5650e" providerId="LiveId" clId="{490D4B26-A8D8-4DC5-AFC5-27AA63574C09}"/>
    <pc:docChg chg="undo custSel addSld delSld modSld">
      <pc:chgData name="Leonie Smith" userId="fed1330f33f5650e" providerId="LiveId" clId="{490D4B26-A8D8-4DC5-AFC5-27AA63574C09}" dt="2022-03-30T04:26:59.257" v="141" actId="20577"/>
      <pc:docMkLst>
        <pc:docMk/>
      </pc:docMkLst>
      <pc:sldChg chg="modSp mod">
        <pc:chgData name="Leonie Smith" userId="fed1330f33f5650e" providerId="LiveId" clId="{490D4B26-A8D8-4DC5-AFC5-27AA63574C09}" dt="2022-03-30T03:48:25.699" v="26" actId="120"/>
        <pc:sldMkLst>
          <pc:docMk/>
          <pc:sldMk cId="525752733" sldId="258"/>
        </pc:sldMkLst>
      </pc:sldChg>
      <pc:sldChg chg="addSp modSp mod">
        <pc:chgData name="Leonie Smith" userId="fed1330f33f5650e" providerId="LiveId" clId="{490D4B26-A8D8-4DC5-AFC5-27AA63574C09}" dt="2022-03-30T04:24:38.018" v="133" actId="20577"/>
        <pc:sldMkLst>
          <pc:docMk/>
          <pc:sldMk cId="1603028964" sldId="298"/>
        </pc:sldMkLst>
      </pc:sldChg>
      <pc:sldChg chg="addSp modSp mod">
        <pc:chgData name="Leonie Smith" userId="fed1330f33f5650e" providerId="LiveId" clId="{490D4B26-A8D8-4DC5-AFC5-27AA63574C09}" dt="2022-03-30T04:24:19.646" v="131" actId="20577"/>
        <pc:sldMkLst>
          <pc:docMk/>
          <pc:sldMk cId="1595491993" sldId="302"/>
        </pc:sldMkLst>
      </pc:sldChg>
      <pc:sldChg chg="addSp modSp mod">
        <pc:chgData name="Leonie Smith" userId="fed1330f33f5650e" providerId="LiveId" clId="{490D4B26-A8D8-4DC5-AFC5-27AA63574C09}" dt="2022-03-30T04:24:28.011" v="132" actId="20577"/>
        <pc:sldMkLst>
          <pc:docMk/>
          <pc:sldMk cId="3486608276" sldId="303"/>
        </pc:sldMkLst>
      </pc:sldChg>
      <pc:sldChg chg="addSp modSp mod">
        <pc:chgData name="Leonie Smith" userId="fed1330f33f5650e" providerId="LiveId" clId="{490D4B26-A8D8-4DC5-AFC5-27AA63574C09}" dt="2022-03-30T04:23:37.647" v="124" actId="20577"/>
        <pc:sldMkLst>
          <pc:docMk/>
          <pc:sldMk cId="2818426900" sldId="304"/>
        </pc:sldMkLst>
      </pc:sldChg>
      <pc:sldChg chg="addSp modSp mod">
        <pc:chgData name="Leonie Smith" userId="fed1330f33f5650e" providerId="LiveId" clId="{490D4B26-A8D8-4DC5-AFC5-27AA63574C09}" dt="2022-03-30T04:24:03.846" v="130" actId="20577"/>
        <pc:sldMkLst>
          <pc:docMk/>
          <pc:sldMk cId="3565743788" sldId="305"/>
        </pc:sldMkLst>
      </pc:sldChg>
      <pc:sldChg chg="addSp modSp mod">
        <pc:chgData name="Leonie Smith" userId="fed1330f33f5650e" providerId="LiveId" clId="{490D4B26-A8D8-4DC5-AFC5-27AA63574C09}" dt="2022-03-30T04:23:55.909" v="128" actId="20577"/>
        <pc:sldMkLst>
          <pc:docMk/>
          <pc:sldMk cId="2446341384" sldId="306"/>
        </pc:sldMkLst>
      </pc:sldChg>
      <pc:sldChg chg="addSp modSp mod">
        <pc:chgData name="Leonie Smith" userId="fed1330f33f5650e" providerId="LiveId" clId="{490D4B26-A8D8-4DC5-AFC5-27AA63574C09}" dt="2022-03-30T04:23:47.440" v="126" actId="20577"/>
        <pc:sldMkLst>
          <pc:docMk/>
          <pc:sldMk cId="4202130680" sldId="307"/>
        </pc:sldMkLst>
      </pc:sldChg>
      <pc:sldChg chg="addSp modSp mod">
        <pc:chgData name="Leonie Smith" userId="fed1330f33f5650e" providerId="LiveId" clId="{490D4B26-A8D8-4DC5-AFC5-27AA63574C09}" dt="2022-03-30T03:49:57.103" v="34" actId="1076"/>
        <pc:sldMkLst>
          <pc:docMk/>
          <pc:sldMk cId="1561854825" sldId="308"/>
        </pc:sldMkLst>
      </pc:sldChg>
      <pc:sldChg chg="addSp modSp mod">
        <pc:chgData name="Leonie Smith" userId="fed1330f33f5650e" providerId="LiveId" clId="{490D4B26-A8D8-4DC5-AFC5-27AA63574C09}" dt="2022-03-30T04:23:30.114" v="122" actId="20577"/>
        <pc:sldMkLst>
          <pc:docMk/>
          <pc:sldMk cId="2405739833" sldId="309"/>
        </pc:sldMkLst>
      </pc:sldChg>
      <pc:sldChg chg="addSp modSp mod">
        <pc:chgData name="Leonie Smith" userId="fed1330f33f5650e" providerId="LiveId" clId="{490D4B26-A8D8-4DC5-AFC5-27AA63574C09}" dt="2022-03-30T04:23:22.094" v="120" actId="20577"/>
        <pc:sldMkLst>
          <pc:docMk/>
          <pc:sldMk cId="1709048777" sldId="310"/>
        </pc:sldMkLst>
      </pc:sldChg>
      <pc:sldChg chg="addSp modSp mod">
        <pc:chgData name="Leonie Smith" userId="fed1330f33f5650e" providerId="LiveId" clId="{490D4B26-A8D8-4DC5-AFC5-27AA63574C09}" dt="2022-03-30T04:23:10.690" v="118" actId="20577"/>
        <pc:sldMkLst>
          <pc:docMk/>
          <pc:sldMk cId="2214736055" sldId="311"/>
        </pc:sldMkLst>
      </pc:sldChg>
      <pc:sldChg chg="addSp modSp mod">
        <pc:chgData name="Leonie Smith" userId="fed1330f33f5650e" providerId="LiveId" clId="{490D4B26-A8D8-4DC5-AFC5-27AA63574C09}" dt="2022-03-30T04:23:02.691" v="116" actId="20577"/>
        <pc:sldMkLst>
          <pc:docMk/>
          <pc:sldMk cId="57058400" sldId="312"/>
        </pc:sldMkLst>
      </pc:sldChg>
      <pc:sldChg chg="addSp modSp mod">
        <pc:chgData name="Leonie Smith" userId="fed1330f33f5650e" providerId="LiveId" clId="{490D4B26-A8D8-4DC5-AFC5-27AA63574C09}" dt="2022-03-30T04:22:54.264" v="114" actId="20577"/>
        <pc:sldMkLst>
          <pc:docMk/>
          <pc:sldMk cId="4274514464" sldId="313"/>
        </pc:sldMkLst>
      </pc:sldChg>
      <pc:sldChg chg="addSp modSp mod">
        <pc:chgData name="Leonie Smith" userId="fed1330f33f5650e" providerId="LiveId" clId="{490D4B26-A8D8-4DC5-AFC5-27AA63574C09}" dt="2022-03-30T04:22:46.742" v="112" actId="20577"/>
        <pc:sldMkLst>
          <pc:docMk/>
          <pc:sldMk cId="3605358368" sldId="314"/>
        </pc:sldMkLst>
      </pc:sldChg>
      <pc:sldChg chg="addSp modSp mod">
        <pc:chgData name="Leonie Smith" userId="fed1330f33f5650e" providerId="LiveId" clId="{490D4B26-A8D8-4DC5-AFC5-27AA63574C09}" dt="2022-03-30T04:22:36.940" v="110" actId="20577"/>
        <pc:sldMkLst>
          <pc:docMk/>
          <pc:sldMk cId="4106237347" sldId="315"/>
        </pc:sldMkLst>
      </pc:sldChg>
      <pc:sldChg chg="addSp modSp mod">
        <pc:chgData name="Leonie Smith" userId="fed1330f33f5650e" providerId="LiveId" clId="{490D4B26-A8D8-4DC5-AFC5-27AA63574C09}" dt="2022-03-30T04:22:21.401" v="108" actId="20577"/>
        <pc:sldMkLst>
          <pc:docMk/>
          <pc:sldMk cId="1623593162" sldId="316"/>
        </pc:sldMkLst>
      </pc:sldChg>
      <pc:sldChg chg="addSp modSp mod">
        <pc:chgData name="Leonie Smith" userId="fed1330f33f5650e" providerId="LiveId" clId="{490D4B26-A8D8-4DC5-AFC5-27AA63574C09}" dt="2022-03-30T04:22:11.686" v="106" actId="20577"/>
        <pc:sldMkLst>
          <pc:docMk/>
          <pc:sldMk cId="1068250309" sldId="317"/>
        </pc:sldMkLst>
      </pc:sldChg>
      <pc:sldChg chg="addSp modSp mod">
        <pc:chgData name="Leonie Smith" userId="fed1330f33f5650e" providerId="LiveId" clId="{490D4B26-A8D8-4DC5-AFC5-27AA63574C09}" dt="2022-03-30T04:22:02.101" v="104" actId="20577"/>
        <pc:sldMkLst>
          <pc:docMk/>
          <pc:sldMk cId="957075508" sldId="318"/>
        </pc:sldMkLst>
      </pc:sldChg>
      <pc:sldChg chg="addSp modSp mod">
        <pc:chgData name="Leonie Smith" userId="fed1330f33f5650e" providerId="LiveId" clId="{490D4B26-A8D8-4DC5-AFC5-27AA63574C09}" dt="2022-03-30T04:21:53.281" v="102" actId="20577"/>
        <pc:sldMkLst>
          <pc:docMk/>
          <pc:sldMk cId="3866986295" sldId="319"/>
        </pc:sldMkLst>
      </pc:sldChg>
      <pc:sldChg chg="addSp modSp mod">
        <pc:chgData name="Leonie Smith" userId="fed1330f33f5650e" providerId="LiveId" clId="{490D4B26-A8D8-4DC5-AFC5-27AA63574C09}" dt="2022-03-30T04:21:43.297" v="100" actId="20577"/>
        <pc:sldMkLst>
          <pc:docMk/>
          <pc:sldMk cId="1133217834" sldId="320"/>
        </pc:sldMkLst>
      </pc:sldChg>
      <pc:sldChg chg="addSp modSp mod">
        <pc:chgData name="Leonie Smith" userId="fed1330f33f5650e" providerId="LiveId" clId="{490D4B26-A8D8-4DC5-AFC5-27AA63574C09}" dt="2022-03-30T04:21:34.299" v="98" actId="20577"/>
        <pc:sldMkLst>
          <pc:docMk/>
          <pc:sldMk cId="378407111" sldId="321"/>
        </pc:sldMkLst>
      </pc:sldChg>
      <pc:sldChg chg="delSp del mod">
        <pc:chgData name="Leonie Smith" userId="fed1330f33f5650e" providerId="LiveId" clId="{490D4B26-A8D8-4DC5-AFC5-27AA63574C09}" dt="2022-03-29T04:23:05.536" v="8" actId="2696"/>
        <pc:sldMkLst>
          <pc:docMk/>
          <pc:sldMk cId="911084470" sldId="322"/>
        </pc:sldMkLst>
      </pc:sldChg>
      <pc:sldChg chg="addSp modSp mod">
        <pc:chgData name="Leonie Smith" userId="fed1330f33f5650e" providerId="LiveId" clId="{490D4B26-A8D8-4DC5-AFC5-27AA63574C09}" dt="2022-03-30T04:21:17.102" v="94" actId="20577"/>
        <pc:sldMkLst>
          <pc:docMk/>
          <pc:sldMk cId="1066987732" sldId="323"/>
        </pc:sldMkLst>
      </pc:sldChg>
      <pc:sldChg chg="addSp modSp mod">
        <pc:chgData name="Leonie Smith" userId="fed1330f33f5650e" providerId="LiveId" clId="{490D4B26-A8D8-4DC5-AFC5-27AA63574C09}" dt="2022-03-30T04:21:06.603" v="92" actId="20577"/>
        <pc:sldMkLst>
          <pc:docMk/>
          <pc:sldMk cId="4048078061" sldId="324"/>
        </pc:sldMkLst>
      </pc:sldChg>
      <pc:sldChg chg="addSp modSp mod">
        <pc:chgData name="Leonie Smith" userId="fed1330f33f5650e" providerId="LiveId" clId="{490D4B26-A8D8-4DC5-AFC5-27AA63574C09}" dt="2022-03-30T04:20:58.256" v="90" actId="20577"/>
        <pc:sldMkLst>
          <pc:docMk/>
          <pc:sldMk cId="430682781" sldId="325"/>
        </pc:sldMkLst>
      </pc:sldChg>
      <pc:sldChg chg="addSp modSp mod">
        <pc:chgData name="Leonie Smith" userId="fed1330f33f5650e" providerId="LiveId" clId="{490D4B26-A8D8-4DC5-AFC5-27AA63574C09}" dt="2022-03-30T04:20:50.232" v="88" actId="20577"/>
        <pc:sldMkLst>
          <pc:docMk/>
          <pc:sldMk cId="1920064323" sldId="326"/>
        </pc:sldMkLst>
      </pc:sldChg>
      <pc:sldChg chg="addSp modSp mod">
        <pc:chgData name="Leonie Smith" userId="fed1330f33f5650e" providerId="LiveId" clId="{490D4B26-A8D8-4DC5-AFC5-27AA63574C09}" dt="2022-03-30T04:20:41.365" v="86" actId="20577"/>
        <pc:sldMkLst>
          <pc:docMk/>
          <pc:sldMk cId="329978095" sldId="327"/>
        </pc:sldMkLst>
      </pc:sldChg>
      <pc:sldChg chg="addSp modSp mod">
        <pc:chgData name="Leonie Smith" userId="fed1330f33f5650e" providerId="LiveId" clId="{490D4B26-A8D8-4DC5-AFC5-27AA63574C09}" dt="2022-03-30T04:20:32.212" v="85" actId="20577"/>
        <pc:sldMkLst>
          <pc:docMk/>
          <pc:sldMk cId="3450080140" sldId="328"/>
        </pc:sldMkLst>
      </pc:sldChg>
      <pc:sldChg chg="delSp del mod delAnim">
        <pc:chgData name="Leonie Smith" userId="fed1330f33f5650e" providerId="LiveId" clId="{490D4B26-A8D8-4DC5-AFC5-27AA63574C09}" dt="2022-03-29T04:20:07.958" v="4" actId="2696"/>
        <pc:sldMkLst>
          <pc:docMk/>
          <pc:sldMk cId="551532919" sldId="329"/>
        </pc:sldMkLst>
      </pc:sldChg>
      <pc:sldChg chg="addSp modSp mod">
        <pc:chgData name="Leonie Smith" userId="fed1330f33f5650e" providerId="LiveId" clId="{490D4B26-A8D8-4DC5-AFC5-27AA63574C09}" dt="2022-03-30T04:00:24.804" v="83" actId="20577"/>
        <pc:sldMkLst>
          <pc:docMk/>
          <pc:sldMk cId="2693006755" sldId="330"/>
        </pc:sldMkLst>
      </pc:sldChg>
      <pc:sldChg chg="addSp modSp mod">
        <pc:chgData name="Leonie Smith" userId="fed1330f33f5650e" providerId="LiveId" clId="{490D4B26-A8D8-4DC5-AFC5-27AA63574C09}" dt="2022-03-30T04:00:17.152" v="82" actId="20577"/>
        <pc:sldMkLst>
          <pc:docMk/>
          <pc:sldMk cId="444853221" sldId="331"/>
        </pc:sldMkLst>
      </pc:sldChg>
      <pc:sldChg chg="addSp modSp mod">
        <pc:chgData name="Leonie Smith" userId="fed1330f33f5650e" providerId="LiveId" clId="{490D4B26-A8D8-4DC5-AFC5-27AA63574C09}" dt="2022-03-30T03:49:47.275" v="33" actId="1076"/>
        <pc:sldMkLst>
          <pc:docMk/>
          <pc:sldMk cId="389726914" sldId="332"/>
        </pc:sldMkLst>
      </pc:sldChg>
      <pc:sldChg chg="modNotesTx">
        <pc:chgData name="Leonie Smith" userId="fed1330f33f5650e" providerId="LiveId" clId="{490D4B26-A8D8-4DC5-AFC5-27AA63574C09}" dt="2022-03-29T04:31:26.703" v="15" actId="20577"/>
        <pc:sldMkLst>
          <pc:docMk/>
          <pc:sldMk cId="3163095521" sldId="333"/>
        </pc:sldMkLst>
      </pc:sldChg>
      <pc:sldChg chg="addSp modSp new mod">
        <pc:chgData name="Leonie Smith" userId="fed1330f33f5650e" providerId="LiveId" clId="{490D4B26-A8D8-4DC5-AFC5-27AA63574C09}" dt="2022-03-30T04:20:22.986" v="84" actId="20577"/>
        <pc:sldMkLst>
          <pc:docMk/>
          <pc:sldMk cId="1703713559" sldId="338"/>
        </pc:sldMkLst>
      </pc:sldChg>
      <pc:sldChg chg="addSp modSp new mod">
        <pc:chgData name="Leonie Smith" userId="fed1330f33f5650e" providerId="LiveId" clId="{490D4B26-A8D8-4DC5-AFC5-27AA63574C09}" dt="2022-03-30T04:21:24.989" v="96" actId="20577"/>
        <pc:sldMkLst>
          <pc:docMk/>
          <pc:sldMk cId="2632506133" sldId="339"/>
        </pc:sldMkLst>
      </pc:sldChg>
      <pc:sldChg chg="delSp modSp add mod">
        <pc:chgData name="Leonie Smith" userId="fed1330f33f5650e" providerId="LiveId" clId="{490D4B26-A8D8-4DC5-AFC5-27AA63574C09}" dt="2022-03-30T03:54:10.922" v="72" actId="21"/>
        <pc:sldMkLst>
          <pc:docMk/>
          <pc:sldMk cId="690888555" sldId="340"/>
        </pc:sldMkLst>
      </pc:sldChg>
      <pc:sldChg chg="modSp add mod">
        <pc:chgData name="Leonie Smith" userId="fed1330f33f5650e" providerId="LiveId" clId="{490D4B26-A8D8-4DC5-AFC5-27AA63574C09}" dt="2022-03-30T04:26:33.310" v="135" actId="20577"/>
        <pc:sldMkLst>
          <pc:docMk/>
          <pc:sldMk cId="578732030" sldId="341"/>
        </pc:sldMkLst>
      </pc:sldChg>
      <pc:sldChg chg="modSp add mod">
        <pc:chgData name="Leonie Smith" userId="fed1330f33f5650e" providerId="LiveId" clId="{490D4B26-A8D8-4DC5-AFC5-27AA63574C09}" dt="2022-03-30T04:26:42.145" v="137" actId="20577"/>
        <pc:sldMkLst>
          <pc:docMk/>
          <pc:sldMk cId="2482189275" sldId="342"/>
        </pc:sldMkLst>
      </pc:sldChg>
      <pc:sldChg chg="modSp add mod">
        <pc:chgData name="Leonie Smith" userId="fed1330f33f5650e" providerId="LiveId" clId="{490D4B26-A8D8-4DC5-AFC5-27AA63574C09}" dt="2022-03-30T04:26:48.964" v="139" actId="20577"/>
        <pc:sldMkLst>
          <pc:docMk/>
          <pc:sldMk cId="3063462165" sldId="343"/>
        </pc:sldMkLst>
      </pc:sldChg>
      <pc:sldChg chg="addSp modSp new mod">
        <pc:chgData name="Leonie Smith" userId="fed1330f33f5650e" providerId="LiveId" clId="{490D4B26-A8D8-4DC5-AFC5-27AA63574C09}" dt="2022-03-30T04:26:59.257" v="141" actId="20577"/>
        <pc:sldMkLst>
          <pc:docMk/>
          <pc:sldMk cId="4096788850" sldId="344"/>
        </pc:sldMkLst>
      </pc:sldChg>
    </pc:docChg>
  </pc:docChgLst>
  <pc:docChgLst>
    <pc:chgData name="Alfred Smith" userId="3c60a3631c0db8ad" providerId="LiveId" clId="{F599B276-CECC-48C9-8818-05D8C3551F32}"/>
    <pc:docChg chg="modSld">
      <pc:chgData name="Alfred Smith" userId="3c60a3631c0db8ad" providerId="LiveId" clId="{F599B276-CECC-48C9-8818-05D8C3551F32}" dt="2023-01-23T12:32:11.093" v="3" actId="20577"/>
      <pc:docMkLst>
        <pc:docMk/>
      </pc:docMkLst>
      <pc:sldChg chg="modSp mod">
        <pc:chgData name="Alfred Smith" userId="3c60a3631c0db8ad" providerId="LiveId" clId="{F599B276-CECC-48C9-8818-05D8C3551F32}" dt="2023-01-23T12:32:11.093" v="3" actId="20577"/>
        <pc:sldMkLst>
          <pc:docMk/>
          <pc:sldMk cId="525752733"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1B2DC-2E21-4DDF-9544-2C90B6C4558F}" type="datetimeFigureOut">
              <a:rPr lang="en-IN" smtClean="0"/>
              <a:t>31-03-2025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42AF5-626A-4647-AAC4-C0D78CDAC75E}" type="slidenum">
              <a:rPr lang="en-IN" smtClean="0"/>
              <a:t>‹#›</a:t>
            </a:fld>
            <a:endParaRPr lang="en-IN"/>
          </a:p>
        </p:txBody>
      </p:sp>
    </p:spTree>
    <p:extLst>
      <p:ext uri="{BB962C8B-B14F-4D97-AF65-F5344CB8AC3E}">
        <p14:creationId xmlns:p14="http://schemas.microsoft.com/office/powerpoint/2010/main" val="338753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69642AF5-626A-4647-AAC4-C0D78CDAC75E}" type="slidenum">
              <a:rPr lang="en-IN" smtClean="0"/>
              <a:t>1</a:t>
            </a:fld>
            <a:endParaRPr lang="en-IN"/>
          </a:p>
        </p:txBody>
      </p:sp>
    </p:spTree>
    <p:extLst>
      <p:ext uri="{BB962C8B-B14F-4D97-AF65-F5344CB8AC3E}">
        <p14:creationId xmlns:p14="http://schemas.microsoft.com/office/powerpoint/2010/main" val="330005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D0E8-4FCD-4197-AEC8-3C19B1196D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9FF7B2E-2BA0-40CA-A93D-B5ADE688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5C9C2E5-C492-43A5-80ED-5D9872B09608}"/>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E31FC044-D9E9-4546-9C26-EE4C283BC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77FE7FB-C6A0-4258-96A3-CCC8CFC6C565}"/>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52321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2D6B-1765-4A4F-808E-72A3369D54A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D204053-1D82-43D2-BF67-AE1EC55C3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414C41-A3D1-4FB9-9CAD-DFDCE0DAAE68}"/>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F73C9582-92FE-48E5-9E3C-7D06EFF29EB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1A9172-9C26-4A6E-93D2-CEEF428CC7A0}"/>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38293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65C8-A8CE-48FD-A06B-49FC06791F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25DD46F-70AC-487E-9060-4565B3C91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FE42473-BD6C-4ED6-BEC9-7F38034462B4}"/>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9A879709-1DA2-4E5E-9788-F3DC5C39E6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E700A2-9831-4EC3-99AF-B7848E57640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568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BDEB-4C84-45C1-A593-07C4508F366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C0E3D48-822A-4650-8171-A8BD5E2F2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A2B12A-A450-49A1-AF10-DF71A59C408C}"/>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8C600DD1-95BD-4E34-9CF6-73C11103603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8261A6A-8075-43F9-8E54-EF1176922B9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90280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2620-7992-488A-AB17-D54E08EEE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56B4F1D-B9C7-4779-99A0-75649AAA4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EED19-2F8B-4D15-9B29-9E82EDBBBC84}"/>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47398D0A-FF36-4B1B-9CB4-1CB05BCB8F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54981-735E-46B0-A1B8-41203009043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408155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A3CE-19B5-4F69-A403-2205C2C5A61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A6A2FA9-DFA3-4C0D-97E5-B0FD243D0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3BDB7E4-EFBF-48F0-AE46-55E08C3DC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822C779-92A2-4232-8D1E-DF3954F2FB4B}"/>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6" name="Footer Placeholder 5">
            <a:extLst>
              <a:ext uri="{FF2B5EF4-FFF2-40B4-BE49-F238E27FC236}">
                <a16:creationId xmlns:a16="http://schemas.microsoft.com/office/drawing/2014/main" id="{CBBACB78-F563-4F35-9BC0-5D86B35098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2A765B-D16F-4AE4-B985-D965A622BC48}"/>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4416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41EF-5C7B-43D2-A48B-FA96AF8FE97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BD300D0-AEB1-4BA7-9E26-7DACD1E26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EB015-4809-486F-B577-863C63C41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689F42D-0831-48B5-BB80-DD533204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DCCB66-0E13-4948-B55E-EC78A93AF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2076B8D-3636-4467-B8E2-0E66F4E5ED18}"/>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8" name="Footer Placeholder 7">
            <a:extLst>
              <a:ext uri="{FF2B5EF4-FFF2-40B4-BE49-F238E27FC236}">
                <a16:creationId xmlns:a16="http://schemas.microsoft.com/office/drawing/2014/main" id="{C55AAD3B-B651-469A-8CE9-9271108761F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FD3BB9F-6BA5-4B2C-88F8-EA11C6EF1F8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6807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D07C-4442-42B8-8D7D-990A05902FC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81445DA-AA51-441D-943A-AABAEE5C0A97}"/>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4" name="Footer Placeholder 3">
            <a:extLst>
              <a:ext uri="{FF2B5EF4-FFF2-40B4-BE49-F238E27FC236}">
                <a16:creationId xmlns:a16="http://schemas.microsoft.com/office/drawing/2014/main" id="{10BC9EC7-B3C2-43EF-8F8E-9B7C02F155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7C903F9-A907-40A0-8C00-75A21AA7C91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06053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0915F-FF6D-44A4-B6CB-09B9B790B6D1}"/>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3" name="Footer Placeholder 2">
            <a:extLst>
              <a:ext uri="{FF2B5EF4-FFF2-40B4-BE49-F238E27FC236}">
                <a16:creationId xmlns:a16="http://schemas.microsoft.com/office/drawing/2014/main" id="{8F9D43F6-D91F-4F8C-B533-2B1A5094EE4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AAD7695-9F20-4439-89C3-2097C591C1BD}"/>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5002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8886-7C4F-4C45-90C8-268AA00C8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9667BB8-3D4D-4D45-B796-10DB041B1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EA3381-D5B0-4309-99A5-739C0498C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44264-13EC-40B0-84FC-1E1FEBD6E2DA}"/>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6" name="Footer Placeholder 5">
            <a:extLst>
              <a:ext uri="{FF2B5EF4-FFF2-40B4-BE49-F238E27FC236}">
                <a16:creationId xmlns:a16="http://schemas.microsoft.com/office/drawing/2014/main" id="{5C5091D5-9BAC-480A-8DFE-330E12F7DC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7A23C02-8D85-4FDD-BB8C-80C0A6231DD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7836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FE65-130B-4CE3-8611-2D64C30FF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C8A6B70-C174-4843-BC71-23DA662AF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61FB0E-A010-4A1B-8A64-EC470970C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4A221-B7AD-4E14-B9DD-D324656CA6A8}"/>
              </a:ext>
            </a:extLst>
          </p:cNvPr>
          <p:cNvSpPr>
            <a:spLocks noGrp="1"/>
          </p:cNvSpPr>
          <p:nvPr>
            <p:ph type="dt" sz="half" idx="10"/>
          </p:nvPr>
        </p:nvSpPr>
        <p:spPr/>
        <p:txBody>
          <a:bodyPr/>
          <a:lstStyle/>
          <a:p>
            <a:fld id="{4FDCBD42-8EEC-4DCC-BF2C-7FB34E7E3345}" type="datetimeFigureOut">
              <a:rPr lang="en-ZA" smtClean="0"/>
              <a:t>2025/03/31</a:t>
            </a:fld>
            <a:endParaRPr lang="en-ZA"/>
          </a:p>
        </p:txBody>
      </p:sp>
      <p:sp>
        <p:nvSpPr>
          <p:cNvPr id="6" name="Footer Placeholder 5">
            <a:extLst>
              <a:ext uri="{FF2B5EF4-FFF2-40B4-BE49-F238E27FC236}">
                <a16:creationId xmlns:a16="http://schemas.microsoft.com/office/drawing/2014/main" id="{8FA337AE-F318-4B3F-A0BC-4A7514AB53E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CA9FA26-9BFD-4448-98D6-BE9FE8CB4D43}"/>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63994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770E0-250F-4621-A3D0-41E31740B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981FFA-E20B-4517-8010-DFE616165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1F2A3FE-F6E6-4F0D-B6DB-C2F961831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BD42-8EEC-4DCC-BF2C-7FB34E7E3345}" type="datetimeFigureOut">
              <a:rPr lang="en-ZA" smtClean="0"/>
              <a:t>2025/03/31</a:t>
            </a:fld>
            <a:endParaRPr lang="en-ZA"/>
          </a:p>
        </p:txBody>
      </p:sp>
      <p:sp>
        <p:nvSpPr>
          <p:cNvPr id="5" name="Footer Placeholder 4">
            <a:extLst>
              <a:ext uri="{FF2B5EF4-FFF2-40B4-BE49-F238E27FC236}">
                <a16:creationId xmlns:a16="http://schemas.microsoft.com/office/drawing/2014/main" id="{AAE1942F-DDD4-4D6B-8273-3746E35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B61C73-0CE1-4108-932D-4220347D0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FE6A2-1845-4BD9-9488-93ECA77C5A4C}" type="slidenum">
              <a:rPr lang="en-ZA" smtClean="0"/>
              <a:t>‹#›</a:t>
            </a:fld>
            <a:endParaRPr lang="en-ZA"/>
          </a:p>
        </p:txBody>
      </p:sp>
    </p:spTree>
    <p:extLst>
      <p:ext uri="{BB962C8B-B14F-4D97-AF65-F5344CB8AC3E}">
        <p14:creationId xmlns:p14="http://schemas.microsoft.com/office/powerpoint/2010/main" val="226708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5386-3345-40DF-8440-2F3B5B2AE540}"/>
              </a:ext>
            </a:extLst>
          </p:cNvPr>
          <p:cNvSpPr>
            <a:spLocks noGrp="1"/>
          </p:cNvSpPr>
          <p:nvPr>
            <p:ph type="title"/>
          </p:nvPr>
        </p:nvSpPr>
        <p:spPr/>
        <p:txBody>
          <a:bodyPr/>
          <a:lstStyle/>
          <a:p>
            <a:r>
              <a:rPr lang="en-IN" dirty="0"/>
              <a:t>11-5</a:t>
            </a:r>
          </a:p>
        </p:txBody>
      </p:sp>
      <p:pic>
        <p:nvPicPr>
          <p:cNvPr id="4" name="Audio 3">
            <a:hlinkClick r:id="" action="ppaction://media"/>
            <a:extLst>
              <a:ext uri="{FF2B5EF4-FFF2-40B4-BE49-F238E27FC236}">
                <a16:creationId xmlns:a16="http://schemas.microsoft.com/office/drawing/2014/main" id="{7038653F-2057-4D86-B5B2-2A338A96E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25E12AB-BE18-0DC1-AEB0-18413C7C0B2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095521"/>
      </p:ext>
    </p:extLst>
  </p:cSld>
  <p:clrMapOvr>
    <a:masterClrMapping/>
  </p:clrMapOvr>
  <mc:AlternateContent xmlns:mc="http://schemas.openxmlformats.org/markup-compatibility/2006" xmlns:p14="http://schemas.microsoft.com/office/powerpoint/2010/main">
    <mc:Choice Requires="p14">
      <p:transition spd="slow" p14:dur="2000" advTm="3203"/>
    </mc:Choice>
    <mc:Fallback xmlns="">
      <p:transition spd="slow" advTm="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52B9-84F2-4E39-8E1A-60998EC8D55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F6D0E3B-424D-4D34-B3A2-D3D63D552E1E}"/>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A99CC3AF-759D-460C-834A-A57D4DF7624E}"/>
              </a:ext>
            </a:extLst>
          </p:cNvPr>
          <p:cNvPicPr>
            <a:picLocks noChangeAspect="1"/>
          </p:cNvPicPr>
          <p:nvPr/>
        </p:nvPicPr>
        <p:blipFill>
          <a:blip r:embed="rId2"/>
          <a:stretch>
            <a:fillRect/>
          </a:stretch>
        </p:blipFill>
        <p:spPr>
          <a:xfrm>
            <a:off x="-1" y="-50697"/>
            <a:ext cx="12529751" cy="6908697"/>
          </a:xfrm>
          <a:prstGeom prst="rect">
            <a:avLst/>
          </a:prstGeom>
        </p:spPr>
      </p:pic>
      <p:sp>
        <p:nvSpPr>
          <p:cNvPr id="5" name="TextBox 4">
            <a:extLst>
              <a:ext uri="{FF2B5EF4-FFF2-40B4-BE49-F238E27FC236}">
                <a16:creationId xmlns:a16="http://schemas.microsoft.com/office/drawing/2014/main" id="{E1521E7C-9C60-47FA-8C5D-2B61455A57E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371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6A06AF0-E5EE-47F8-A67F-6EBAA4B3D9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B3C5807-2BC7-7FE0-F9AB-DE0CD1BF6CFB}"/>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5</a:t>
            </a:r>
            <a:r>
              <a:rPr lang="en-US" sz="3200" b="0" i="0" dirty="0">
                <a:solidFill>
                  <a:srgbClr val="121212"/>
                </a:solidFill>
                <a:effectLst/>
                <a:highlight>
                  <a:srgbClr val="FFFFFF"/>
                </a:highlight>
                <a:latin typeface="Inter"/>
              </a:rPr>
              <a:t>he sent messengers to Balaam son of </a:t>
            </a:r>
            <a:r>
              <a:rPr lang="en-US" sz="3200" b="0" i="0" dirty="0" err="1">
                <a:solidFill>
                  <a:srgbClr val="121212"/>
                </a:solidFill>
                <a:effectLst/>
                <a:highlight>
                  <a:srgbClr val="FFFFFF"/>
                </a:highlight>
                <a:latin typeface="Inter"/>
              </a:rPr>
              <a:t>Beor</a:t>
            </a:r>
            <a:r>
              <a:rPr lang="en-US" sz="3200" b="0" i="0" dirty="0">
                <a:solidFill>
                  <a:srgbClr val="121212"/>
                </a:solidFill>
                <a:effectLst/>
                <a:highlight>
                  <a:srgbClr val="FFFFFF"/>
                </a:highlight>
                <a:latin typeface="Inter"/>
              </a:rPr>
              <a:t> at </a:t>
            </a:r>
            <a:r>
              <a:rPr lang="en-US" sz="3200" b="0" i="0" dirty="0" err="1">
                <a:solidFill>
                  <a:srgbClr val="121212"/>
                </a:solidFill>
                <a:effectLst/>
                <a:highlight>
                  <a:srgbClr val="FFFFFF"/>
                </a:highlight>
                <a:latin typeface="Inter"/>
              </a:rPr>
              <a:t>Pethor</a:t>
            </a:r>
            <a:r>
              <a:rPr lang="en-US" sz="3200" b="0" i="0" dirty="0">
                <a:solidFill>
                  <a:srgbClr val="121212"/>
                </a:solidFill>
                <a:effectLst/>
                <a:highlight>
                  <a:srgbClr val="FFFFFF"/>
                </a:highlight>
                <a:latin typeface="Inter"/>
              </a:rPr>
              <a:t>, which is by the Euphrates  in the land of his people.</a:t>
            </a:r>
          </a:p>
          <a:p>
            <a:pPr algn="l"/>
            <a:r>
              <a:rPr lang="en-US" sz="3200" b="0" i="0" dirty="0">
                <a:solidFill>
                  <a:srgbClr val="121212"/>
                </a:solidFill>
                <a:effectLst/>
                <a:highlight>
                  <a:srgbClr val="FFFFFF"/>
                </a:highlight>
                <a:latin typeface="Inter"/>
              </a:rPr>
              <a:t>“Behold, a people has come out of Egypt,” said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“They cover the face of the land and have settled next to me. </a:t>
            </a:r>
          </a:p>
        </p:txBody>
      </p:sp>
      <p:sp>
        <p:nvSpPr>
          <p:cNvPr id="3" name="TextBox 2">
            <a:extLst>
              <a:ext uri="{FF2B5EF4-FFF2-40B4-BE49-F238E27FC236}">
                <a16:creationId xmlns:a16="http://schemas.microsoft.com/office/drawing/2014/main" id="{AE608B06-431A-E82D-EDDC-44954743F176}"/>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5</a:t>
            </a:r>
            <a:r>
              <a:rPr lang="bo-CN" sz="4000" b="0" i="0" dirty="0">
                <a:solidFill>
                  <a:srgbClr val="121212"/>
                </a:solidFill>
                <a:effectLst/>
                <a:highlight>
                  <a:srgbClr val="FFFFFF"/>
                </a:highlight>
                <a:latin typeface="Inter"/>
              </a:rPr>
              <a:t>ཁོས་པེ་ཨོར་གྱི་བུ་པེལ་ཨམ་གྱི་རྩར་བང་ཆེན་བཏང་བ་སྟེ། ཆུ་བོ་ཉེ་འགྲམ་གྱི་ཕེ་ཐོར་ཏེ་ཁོའི་ཡུལ་མི་རྣམས་ཀྱི་ས་ཆར་པེལ་ཨམ་གདན་འདྲེན་བྱེད་དུ་མངགས་ཤིང་ན་རེ། གཟིགས་དང་། མི་རིགས་ཤིག་ཨེ་ཅིབ་ཡུལ་ནས་ཐོན་བྱུང་། ཀྱེ་ཧོ། དེ་དག་ས་གཞི་ཡོངས་སུ་ཁེབས་ཤིང་ད་ལྟ་ངའི་ཁ་གཏད་དུ་བསྡད་ཡོད།</a:t>
            </a:r>
            <a:endParaRPr lang="en-ZA" dirty="0"/>
          </a:p>
        </p:txBody>
      </p:sp>
    </p:spTree>
    <p:extLst>
      <p:ext uri="{BB962C8B-B14F-4D97-AF65-F5344CB8AC3E}">
        <p14:creationId xmlns:p14="http://schemas.microsoft.com/office/powerpoint/2010/main" val="168569125"/>
      </p:ext>
    </p:extLst>
  </p:cSld>
  <p:clrMapOvr>
    <a:masterClrMapping/>
  </p:clrMapOvr>
  <mc:AlternateContent xmlns:mc="http://schemas.openxmlformats.org/markup-compatibility/2006" xmlns:p14="http://schemas.microsoft.com/office/powerpoint/2010/main">
    <mc:Choice Requires="p14">
      <p:transition spd="slow" p14:dur="2000" advTm="11703"/>
    </mc:Choice>
    <mc:Fallback xmlns="">
      <p:transition spd="slow" advTm="1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FC1F3-91DA-40CE-B576-757D4D3AE7D9}"/>
              </a:ext>
            </a:extLst>
          </p:cNvPr>
          <p:cNvPicPr>
            <a:picLocks noChangeAspect="1"/>
          </p:cNvPicPr>
          <p:nvPr/>
        </p:nvPicPr>
        <p:blipFill>
          <a:blip r:embed="rId2"/>
          <a:stretch>
            <a:fillRect/>
          </a:stretch>
        </p:blipFill>
        <p:spPr>
          <a:xfrm>
            <a:off x="-11178" y="0"/>
            <a:ext cx="12214356" cy="7035469"/>
          </a:xfrm>
          <a:prstGeom prst="rect">
            <a:avLst/>
          </a:prstGeom>
        </p:spPr>
      </p:pic>
      <p:sp>
        <p:nvSpPr>
          <p:cNvPr id="5" name="TextBox 4">
            <a:extLst>
              <a:ext uri="{FF2B5EF4-FFF2-40B4-BE49-F238E27FC236}">
                <a16:creationId xmlns:a16="http://schemas.microsoft.com/office/drawing/2014/main" id="{1D785EB7-3D25-41F3-898A-3CE4F4E0068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5008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0DD8D4B-4A56-491F-ABC1-6AA71F809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3082A4D-30F2-2196-4C11-D1C8019D7933}"/>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So please come now and put a curse on this people, because they are too mighty for me. Perhaps I may be able to defeat them and drive them out of the land; for I know that those you bless are blessed, and those you curse are cursed.”</a:t>
            </a:r>
            <a:endParaRPr lang="en-ZA" dirty="0"/>
          </a:p>
        </p:txBody>
      </p:sp>
      <p:sp>
        <p:nvSpPr>
          <p:cNvPr id="5" name="TextBox 4">
            <a:extLst>
              <a:ext uri="{FF2B5EF4-FFF2-40B4-BE49-F238E27FC236}">
                <a16:creationId xmlns:a16="http://schemas.microsoft.com/office/drawing/2014/main" id="{10D923BD-98E9-A058-B724-0207D5A45925}"/>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མི་རིགས་འདི་ནི་བདག་ལས་སྟོབས་ཆེ་བས། ད་ལྟ་ཁྱེད་རང་ཕེབས་ནས་ངའི་ཆེད་དུ་ཁོ་རྣམས་ལ་དམོད་མོ་འདེབས་རོགས། དེ་ནས་ངས་ཁོ་རྣམས་ཕམ་པར་བརྒྱབ་སྟེ་ཡུལ་འདི་ནས་སྐྲོད་ནུས་ཀྱང་སྲིད། གང་ལ་ཞེ་ན། ཁྱེད་ཀྱིས་སུ་ལ་བྱིན་གྱིས་བརླབས་ན་དེར་བྱིན་རླབས་འཐོབ་ཅིང་། ཁྱེད་ཀྱིས་སུ་ལ་དམོད་མོ་བཏབ་ན་དེར་དམོད་མོ་ཐེབས་པ་ངས་ཤེས་པ་ཡིན་ཞེས་ཞུས་སོ། །</a:t>
            </a:r>
            <a:endParaRPr lang="en-ZA" dirty="0"/>
          </a:p>
        </p:txBody>
      </p:sp>
    </p:spTree>
    <p:extLst>
      <p:ext uri="{BB962C8B-B14F-4D97-AF65-F5344CB8AC3E}">
        <p14:creationId xmlns:p14="http://schemas.microsoft.com/office/powerpoint/2010/main" val="3355606737"/>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892D67-2A20-4E6E-B757-719AF596E1D2}"/>
              </a:ext>
            </a:extLst>
          </p:cNvPr>
          <p:cNvPicPr>
            <a:picLocks noChangeAspect="1"/>
          </p:cNvPicPr>
          <p:nvPr/>
        </p:nvPicPr>
        <p:blipFill>
          <a:blip r:embed="rId2"/>
          <a:stretch>
            <a:fillRect/>
          </a:stretch>
        </p:blipFill>
        <p:spPr>
          <a:xfrm>
            <a:off x="0" y="-48936"/>
            <a:ext cx="12192000" cy="6906936"/>
          </a:xfrm>
          <a:prstGeom prst="rect">
            <a:avLst/>
          </a:prstGeom>
        </p:spPr>
      </p:pic>
      <p:sp>
        <p:nvSpPr>
          <p:cNvPr id="5" name="TextBox 4">
            <a:extLst>
              <a:ext uri="{FF2B5EF4-FFF2-40B4-BE49-F238E27FC236}">
                <a16:creationId xmlns:a16="http://schemas.microsoft.com/office/drawing/2014/main" id="{D6765D90-0F30-455E-B939-77DE8816EDC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7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5461B9B-6439-495A-8301-C5826D5A31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2D670A-2F76-974A-867D-A57EA093651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But God said to Balaam, “Do not go with them. You are not to curse this people, for they are blessed.”</a:t>
            </a:r>
            <a:endParaRPr lang="en-ZA" dirty="0"/>
          </a:p>
        </p:txBody>
      </p:sp>
      <p:sp>
        <p:nvSpPr>
          <p:cNvPr id="3" name="TextBox 2">
            <a:extLst>
              <a:ext uri="{FF2B5EF4-FFF2-40B4-BE49-F238E27FC236}">
                <a16:creationId xmlns:a16="http://schemas.microsoft.com/office/drawing/2014/main" id="{B58A199D-49FB-01BA-62D6-525BD709BDD6}"/>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དཀོན་མཆོག་གིས་པེལ་ཨམ་ལ་འདི་སྐད་དུ། ཁྱོད་དེ་དག་དང་མཉམ་དུ་འགྲོ་མི་རུང་ལ། ཡང་མི་རིགས་དེ་ནི་བྱིན་རླབས་ཐོབ་པ་ཡིན་པས་དེ་ལ་དམོད་མོ་འདེབས་མི་རུང་ཞེས་གསུངས། </a:t>
            </a:r>
            <a:endParaRPr lang="en-ZA" dirty="0"/>
          </a:p>
        </p:txBody>
      </p:sp>
    </p:spTree>
    <p:extLst>
      <p:ext uri="{BB962C8B-B14F-4D97-AF65-F5344CB8AC3E}">
        <p14:creationId xmlns:p14="http://schemas.microsoft.com/office/powerpoint/2010/main" val="4108464800"/>
      </p:ext>
    </p:extLst>
  </p:cSld>
  <p:clrMapOvr>
    <a:masterClrMapping/>
  </p:clrMapOvr>
  <mc:AlternateContent xmlns:mc="http://schemas.openxmlformats.org/markup-compatibility/2006" xmlns:p14="http://schemas.microsoft.com/office/powerpoint/2010/main">
    <mc:Choice Requires="p14">
      <p:transition spd="slow" p14:dur="2000" advTm="14190"/>
    </mc:Choice>
    <mc:Fallback xmlns="">
      <p:transition spd="slow" advTm="1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71B94B-1323-48A5-BC0D-EB7AAA3BDB0B}"/>
              </a:ext>
            </a:extLst>
          </p:cNvPr>
          <p:cNvPicPr>
            <a:picLocks noChangeAspect="1"/>
          </p:cNvPicPr>
          <p:nvPr/>
        </p:nvPicPr>
        <p:blipFill>
          <a:blip r:embed="rId2"/>
          <a:stretch>
            <a:fillRect/>
          </a:stretch>
        </p:blipFill>
        <p:spPr>
          <a:xfrm>
            <a:off x="0" y="-43661"/>
            <a:ext cx="13122876" cy="6901661"/>
          </a:xfrm>
          <a:prstGeom prst="rect">
            <a:avLst/>
          </a:prstGeom>
        </p:spPr>
      </p:pic>
      <p:sp>
        <p:nvSpPr>
          <p:cNvPr id="5" name="TextBox 4">
            <a:extLst>
              <a:ext uri="{FF2B5EF4-FFF2-40B4-BE49-F238E27FC236}">
                <a16:creationId xmlns:a16="http://schemas.microsoft.com/office/drawing/2014/main" id="{DE173345-8038-4969-9C85-DF91ADADA14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006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4BF27AC-A869-441C-9189-1169A88DFC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86BD3A-1619-1A6F-E562-5A4694D282F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sent other princes, more numerous and more distinguished than the first messengers.</a:t>
            </a:r>
            <a:endParaRPr lang="en-ZA" dirty="0"/>
          </a:p>
        </p:txBody>
      </p:sp>
      <p:sp>
        <p:nvSpPr>
          <p:cNvPr id="3" name="TextBox 2">
            <a:extLst>
              <a:ext uri="{FF2B5EF4-FFF2-40B4-BE49-F238E27FC236}">
                <a16:creationId xmlns:a16="http://schemas.microsoft.com/office/drawing/2014/main" id="{43E17F3D-EC7B-04A4-DA7D-CEF7FF97B879}"/>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དེ་ནས་པཱ་ལག་གིས་ཡང་བསྐྱར་འགོ་དཔོན་སྔར་ལས་མང་པོ་དང་། དེ་ལས་སྙན་གྲགས་ཆེ་བ་རྣམས་བཏང་བ་དང་།</a:t>
            </a:r>
            <a:endParaRPr lang="en-ZA" dirty="0"/>
          </a:p>
        </p:txBody>
      </p:sp>
    </p:spTree>
    <p:extLst>
      <p:ext uri="{BB962C8B-B14F-4D97-AF65-F5344CB8AC3E}">
        <p14:creationId xmlns:p14="http://schemas.microsoft.com/office/powerpoint/2010/main" val="1367905874"/>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EAB944-F4FB-4192-B64E-B2C24336970D}"/>
              </a:ext>
            </a:extLst>
          </p:cNvPr>
          <p:cNvPicPr>
            <a:picLocks noChangeAspect="1"/>
          </p:cNvPicPr>
          <p:nvPr/>
        </p:nvPicPr>
        <p:blipFill>
          <a:blip r:embed="rId2"/>
          <a:stretch>
            <a:fillRect/>
          </a:stretch>
        </p:blipFill>
        <p:spPr>
          <a:xfrm>
            <a:off x="0" y="-15626"/>
            <a:ext cx="12838670" cy="6873626"/>
          </a:xfrm>
          <a:prstGeom prst="rect">
            <a:avLst/>
          </a:prstGeom>
        </p:spPr>
      </p:pic>
      <p:sp>
        <p:nvSpPr>
          <p:cNvPr id="5" name="TextBox 4">
            <a:extLst>
              <a:ext uri="{FF2B5EF4-FFF2-40B4-BE49-F238E27FC236}">
                <a16:creationId xmlns:a16="http://schemas.microsoft.com/office/drawing/2014/main" id="{2838269A-E35B-41A3-8409-93F65E466BB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3068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C7D104-5A50-43D6-B9B5-C41476406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0D630E-D22D-9C13-8F3C-A2D13A736A6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for I will honor you richly and do whatever you say. So please come and put a curse on this people for me!’”</a:t>
            </a:r>
            <a:endParaRPr lang="en-ZA" dirty="0"/>
          </a:p>
        </p:txBody>
      </p:sp>
      <p:sp>
        <p:nvSpPr>
          <p:cNvPr id="3" name="TextBox 2">
            <a:extLst>
              <a:ext uri="{FF2B5EF4-FFF2-40B4-BE49-F238E27FC236}">
                <a16:creationId xmlns:a16="http://schemas.microsoft.com/office/drawing/2014/main" id="{BDAA3CF9-01C2-321B-660B-AFF05E8C70E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གང་ལ་ཞེ་ན། ངས་ཁྱེད་ལ་གུས་པ་ཆེན་པོ་འཐོབ་པར་བྱ་ཞིང་། ཁྱེད་ཀྱིས་ཅི་གསུངས་བཞིན་དུ་བསྒྲུབ་པར་བྱ། ཁྱེད་ཀྱིས་ངའི་ཆེད་དུ་མི་རིགས་འདི་ལ་དམོད་མོ་འདེབས་རོགས་ཞེས་ཞུ་བ་ཞུས་སོ། ། </a:t>
            </a:r>
            <a:r>
              <a:rPr lang="bo-CN" sz="6000" b="0" i="0" dirty="0">
                <a:solidFill>
                  <a:srgbClr val="777A7B"/>
                </a:solidFill>
                <a:effectLst/>
                <a:highlight>
                  <a:srgbClr val="FFFFFF"/>
                </a:highlight>
                <a:latin typeface="Inter"/>
              </a:rPr>
              <a:t>1</a:t>
            </a:r>
            <a:endParaRPr lang="en-ZA" dirty="0"/>
          </a:p>
        </p:txBody>
      </p:sp>
    </p:spTree>
    <p:extLst>
      <p:ext uri="{BB962C8B-B14F-4D97-AF65-F5344CB8AC3E}">
        <p14:creationId xmlns:p14="http://schemas.microsoft.com/office/powerpoint/2010/main" val="3136930047"/>
      </p:ext>
    </p:extLst>
  </p:cSld>
  <p:clrMapOvr>
    <a:masterClrMapping/>
  </p:clrMapOvr>
  <mc:AlternateContent xmlns:mc="http://schemas.openxmlformats.org/markup-compatibility/2006" xmlns:p14="http://schemas.microsoft.com/office/powerpoint/2010/main">
    <mc:Choice Requires="p14">
      <p:transition spd="slow" p14:dur="2000" advTm="9054"/>
    </mc:Choice>
    <mc:Fallback xmlns="">
      <p:transition spd="slow" advTm="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B22B2A8-DA68-41D0-8B9C-3C0D24652FBF}"/>
              </a:ext>
            </a:extLst>
          </p:cNvPr>
          <p:cNvPicPr>
            <a:picLocks noChangeAspect="1"/>
          </p:cNvPicPr>
          <p:nvPr/>
        </p:nvPicPr>
        <p:blipFill>
          <a:blip r:embed="rId2"/>
          <a:stretch>
            <a:fillRect/>
          </a:stretch>
        </p:blipFill>
        <p:spPr>
          <a:xfrm>
            <a:off x="0" y="-505645"/>
            <a:ext cx="12192000" cy="7363645"/>
          </a:xfrm>
          <a:prstGeom prst="rect">
            <a:avLst/>
          </a:prstGeom>
        </p:spPr>
      </p:pic>
      <p:sp>
        <p:nvSpPr>
          <p:cNvPr id="5" name="TextBox 4">
            <a:extLst>
              <a:ext uri="{FF2B5EF4-FFF2-40B4-BE49-F238E27FC236}">
                <a16:creationId xmlns:a16="http://schemas.microsoft.com/office/drawing/2014/main" id="{D1A69F40-1016-4989-90A3-2C511A9F391A}"/>
              </a:ext>
            </a:extLst>
          </p:cNvPr>
          <p:cNvSpPr txBox="1"/>
          <p:nvPr/>
        </p:nvSpPr>
        <p:spPr>
          <a:xfrm>
            <a:off x="8096469" y="15766"/>
            <a:ext cx="5748708" cy="2923043"/>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185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821319-2FDD-4A6F-B7FB-DFD75B6CF4AE}"/>
              </a:ext>
            </a:extLst>
          </p:cNvPr>
          <p:cNvPicPr>
            <a:picLocks noChangeAspect="1"/>
          </p:cNvPicPr>
          <p:nvPr/>
        </p:nvPicPr>
        <p:blipFill>
          <a:blip r:embed="rId2"/>
          <a:stretch>
            <a:fillRect/>
          </a:stretch>
        </p:blipFill>
        <p:spPr>
          <a:xfrm>
            <a:off x="-86497" y="-162782"/>
            <a:ext cx="12278497" cy="7020782"/>
          </a:xfrm>
          <a:prstGeom prst="rect">
            <a:avLst/>
          </a:prstGeom>
        </p:spPr>
      </p:pic>
      <p:sp>
        <p:nvSpPr>
          <p:cNvPr id="5" name="TextBox 4">
            <a:extLst>
              <a:ext uri="{FF2B5EF4-FFF2-40B4-BE49-F238E27FC236}">
                <a16:creationId xmlns:a16="http://schemas.microsoft.com/office/drawing/2014/main" id="{A19C3534-3680-4C0B-8191-C96BDC6B101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078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2A52356-426D-48B3-BA4C-471F8BAF6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0FA843-2F07-0E9E-0D80-2ACF0170935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That night God came to Balaam and said, “Since these men have come to summon you, get up and go with them, but you must only do what I tell you.” </a:t>
            </a:r>
            <a:endParaRPr lang="en-ZA" dirty="0"/>
          </a:p>
        </p:txBody>
      </p:sp>
      <p:sp>
        <p:nvSpPr>
          <p:cNvPr id="3" name="TextBox 2">
            <a:extLst>
              <a:ext uri="{FF2B5EF4-FFF2-40B4-BE49-F238E27FC236}">
                <a16:creationId xmlns:a16="http://schemas.microsoft.com/office/drawing/2014/main" id="{A6091A5A-3D0D-B1F8-1568-DE3309D237A9}"/>
              </a:ext>
            </a:extLst>
          </p:cNvPr>
          <p:cNvSpPr txBox="1"/>
          <p:nvPr/>
        </p:nvSpPr>
        <p:spPr>
          <a:xfrm>
            <a:off x="6216871" y="1926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མཚན་མོ་དེར་དཀོན་མཆོག་པེལ་ཨམ་གྱི་རྩར་ཕེབས་ནས་འདི་སྐད་དུ། མི་འདི་རྣམས་ཁྱོད་འབོད་དུ་འོངས་པ་ཡིན་པས་ན། ཁྱོད་རང་ལམ་ལ་ཆས་ནས་དེ་དག་དང་མཉམ་དུ་སོང་ཞིག འོན་ཀྱང་ངས་ཁྱོད་ལ་ཅི་སྨྲས་པ་དེ་ཁོ་ན་སྒྲུབས་ཤིག་ཅེས་གསུངས་སོ། །</a:t>
            </a:r>
            <a:endParaRPr lang="en-ZA" dirty="0"/>
          </a:p>
        </p:txBody>
      </p:sp>
    </p:spTree>
    <p:extLst>
      <p:ext uri="{BB962C8B-B14F-4D97-AF65-F5344CB8AC3E}">
        <p14:creationId xmlns:p14="http://schemas.microsoft.com/office/powerpoint/2010/main" val="3185506906"/>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19F7A-F38B-4C38-9876-11E8AF787EFD}"/>
              </a:ext>
            </a:extLst>
          </p:cNvPr>
          <p:cNvPicPr>
            <a:picLocks noChangeAspect="1"/>
          </p:cNvPicPr>
          <p:nvPr/>
        </p:nvPicPr>
        <p:blipFill>
          <a:blip r:embed="rId2"/>
          <a:stretch>
            <a:fillRect/>
          </a:stretch>
        </p:blipFill>
        <p:spPr>
          <a:xfrm>
            <a:off x="0" y="0"/>
            <a:ext cx="13265474" cy="6858000"/>
          </a:xfrm>
          <a:prstGeom prst="rect">
            <a:avLst/>
          </a:prstGeom>
        </p:spPr>
      </p:pic>
      <p:sp>
        <p:nvSpPr>
          <p:cNvPr id="5" name="TextBox 4">
            <a:extLst>
              <a:ext uri="{FF2B5EF4-FFF2-40B4-BE49-F238E27FC236}">
                <a16:creationId xmlns:a16="http://schemas.microsoft.com/office/drawing/2014/main" id="{F9251518-3AD3-44D2-BFBC-AE6BF9B5EAB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98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83385B-4AD5-447E-B017-E04793643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69555A-2CC8-8E76-6D5E-5D4807808C5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So in the morning Balaam got up, saddled his donkey, and went with the princes of Moab.</a:t>
            </a:r>
            <a:endParaRPr lang="en-ZA" dirty="0"/>
          </a:p>
        </p:txBody>
      </p:sp>
      <p:sp>
        <p:nvSpPr>
          <p:cNvPr id="3" name="TextBox 2">
            <a:extLst>
              <a:ext uri="{FF2B5EF4-FFF2-40B4-BE49-F238E27FC236}">
                <a16:creationId xmlns:a16="http://schemas.microsoft.com/office/drawing/2014/main" id="{D5160307-1EA2-8253-E469-46765AB71659}"/>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པེལ་ཨམ་ནངས་སྔ་མོར་ལངས་ནས་རང་གི་བོང་བུ་ལ་སྒ་བསྟད་དེ། མོ་ཨབ་ཀྱི་འགོ་དཔོན་རྣམས་དང་མཉམ་དུ་སོང་ངོ་། ། </a:t>
            </a:r>
            <a:endParaRPr lang="en-ZA" dirty="0"/>
          </a:p>
        </p:txBody>
      </p:sp>
    </p:spTree>
    <p:extLst>
      <p:ext uri="{BB962C8B-B14F-4D97-AF65-F5344CB8AC3E}">
        <p14:creationId xmlns:p14="http://schemas.microsoft.com/office/powerpoint/2010/main" val="1348811974"/>
      </p:ext>
    </p:extLst>
  </p:cSld>
  <p:clrMapOvr>
    <a:masterClrMapping/>
  </p:clrMapOvr>
  <mc:AlternateContent xmlns:mc="http://schemas.openxmlformats.org/markup-compatibility/2006" xmlns:p14="http://schemas.microsoft.com/office/powerpoint/2010/main">
    <mc:Choice Requires="p14">
      <p:transition spd="slow" p14:dur="2000" advTm="6929"/>
    </mc:Choice>
    <mc:Fallback xmlns="">
      <p:transition spd="slow" advTm="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40DF7-EC21-497D-BCAB-2AF8787946E6}"/>
              </a:ext>
            </a:extLst>
          </p:cNvPr>
          <p:cNvPicPr>
            <a:picLocks noChangeAspect="1"/>
          </p:cNvPicPr>
          <p:nvPr/>
        </p:nvPicPr>
        <p:blipFill>
          <a:blip r:embed="rId2"/>
          <a:stretch>
            <a:fillRect/>
          </a:stretch>
        </p:blipFill>
        <p:spPr>
          <a:xfrm>
            <a:off x="0" y="-50800"/>
            <a:ext cx="12192000" cy="6908800"/>
          </a:xfrm>
          <a:prstGeom prst="rect">
            <a:avLst/>
          </a:prstGeom>
        </p:spPr>
      </p:pic>
      <p:sp>
        <p:nvSpPr>
          <p:cNvPr id="3" name="TextBox 2">
            <a:extLst>
              <a:ext uri="{FF2B5EF4-FFF2-40B4-BE49-F238E27FC236}">
                <a16:creationId xmlns:a16="http://schemas.microsoft.com/office/drawing/2014/main" id="{8303F6B5-66A6-40CA-A9AD-FE3FA45B732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0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888387D-D217-41BA-AEBC-3AAD67BB94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FE85D5B-14F8-4773-FADE-E39E406930F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God’s anger was kindled because Balaam was going along, and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in the road to oppose him. Balaam was riding his donkey, and his two servants were with him.</a:t>
            </a:r>
            <a:endParaRPr lang="en-ZA" dirty="0"/>
          </a:p>
        </p:txBody>
      </p:sp>
      <p:sp>
        <p:nvSpPr>
          <p:cNvPr id="5" name="TextBox 4">
            <a:extLst>
              <a:ext uri="{FF2B5EF4-FFF2-40B4-BE49-F238E27FC236}">
                <a16:creationId xmlns:a16="http://schemas.microsoft.com/office/drawing/2014/main" id="{1E9D7299-4AFC-315D-A90F-869B28095EDB}"/>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22</a:t>
            </a:r>
            <a:r>
              <a:rPr lang="bo-CN" sz="4000" b="0" i="0" dirty="0">
                <a:solidFill>
                  <a:srgbClr val="121212"/>
                </a:solidFill>
                <a:effectLst/>
                <a:highlight>
                  <a:srgbClr val="FFFFFF"/>
                </a:highlight>
                <a:latin typeface="Inter"/>
              </a:rPr>
              <a:t>ཁོ་རང་སོང་བའི་རྐྱེན་གྱིས་དཀོན་མཆོག་ཐུགས་ཁྲོས་ཤིང་། དཀོན་མཆོག་ཡ་ཝཱེའི་ཕོ་ཉ་ལམ་ནང་དུ་འགྲེང་ནས་ཁོ་རང་བཀག་པ་དང་། དེའི་དུས་སུ་ཁོ་བོང་བུར་ཞོན་ཏེ་ཞབས་ཕྱི་གཉིས་ཀྱང་ཁོ་དང་མཉམ་དུ་བསྐྱོད་པའོ། ། </a:t>
            </a:r>
            <a:endParaRPr lang="en-ZA" dirty="0"/>
          </a:p>
        </p:txBody>
      </p:sp>
    </p:spTree>
    <p:extLst>
      <p:ext uri="{BB962C8B-B14F-4D97-AF65-F5344CB8AC3E}">
        <p14:creationId xmlns:p14="http://schemas.microsoft.com/office/powerpoint/2010/main" val="3773349616"/>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4C7095-6E92-4F9F-93A0-520193E6EAE1}"/>
              </a:ext>
            </a:extLst>
          </p:cNvPr>
          <p:cNvPicPr>
            <a:picLocks noChangeAspect="1"/>
          </p:cNvPicPr>
          <p:nvPr/>
        </p:nvPicPr>
        <p:blipFill>
          <a:blip r:embed="rId2"/>
          <a:stretch>
            <a:fillRect/>
          </a:stretch>
        </p:blipFill>
        <p:spPr>
          <a:xfrm>
            <a:off x="0" y="-37652"/>
            <a:ext cx="12579178" cy="6895652"/>
          </a:xfrm>
          <a:prstGeom prst="rect">
            <a:avLst/>
          </a:prstGeom>
        </p:spPr>
      </p:pic>
      <p:sp>
        <p:nvSpPr>
          <p:cNvPr id="5" name="TextBox 4">
            <a:extLst>
              <a:ext uri="{FF2B5EF4-FFF2-40B4-BE49-F238E27FC236}">
                <a16:creationId xmlns:a16="http://schemas.microsoft.com/office/drawing/2014/main" id="{E15CDA8F-7BD2-4A38-B462-09092ADF1FF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40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CB8213F-3180-4436-9BC0-F996B5575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FB6248-2871-18C2-2DA1-0B7F05FACACA}"/>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23</a:t>
            </a:r>
            <a:r>
              <a:rPr lang="en-US" sz="3600" b="0" i="0" dirty="0">
                <a:solidFill>
                  <a:srgbClr val="121212"/>
                </a:solidFill>
                <a:effectLst/>
                <a:highlight>
                  <a:srgbClr val="FFFFFF"/>
                </a:highlight>
                <a:latin typeface="Inter"/>
              </a:rPr>
              <a:t>When the donkey saw the angel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standing in the road with a drawn sword in his hand, she turned off the path and went into a field. So Balaam beat her to return her to the path.</a:t>
            </a:r>
            <a:endParaRPr lang="en-ZA" dirty="0"/>
          </a:p>
        </p:txBody>
      </p:sp>
      <p:sp>
        <p:nvSpPr>
          <p:cNvPr id="3" name="TextBox 2">
            <a:extLst>
              <a:ext uri="{FF2B5EF4-FFF2-40B4-BE49-F238E27FC236}">
                <a16:creationId xmlns:a16="http://schemas.microsoft.com/office/drawing/2014/main" id="{E1612769-9DC4-639A-A876-46441FB6F391}"/>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དེ་ནས་བོང་བུས་ཕྱག་ཏུ་རལ་གྲི་ཐོགས་པའི་དཀོན་མཆོག་ཡ་ཝཱེའི་ཕོ་ཉ་ལམ་ནང་དུ་འགྲེང་འདུག་པ་མཐོང་བས། ལམ་ལ་བཟུར་ནས་ཞིང་ནང་དུ་སོང་། པེལ་ཨམ་གྱིས་བོང་བུ་ལམ་ལ་བསྒྱུར་ཕྱིར་བརྡེགས་སོ། ། </a:t>
            </a:r>
            <a:endParaRPr lang="en-ZA" dirty="0"/>
          </a:p>
        </p:txBody>
      </p:sp>
    </p:spTree>
    <p:extLst>
      <p:ext uri="{BB962C8B-B14F-4D97-AF65-F5344CB8AC3E}">
        <p14:creationId xmlns:p14="http://schemas.microsoft.com/office/powerpoint/2010/main" val="3736042514"/>
      </p:ext>
    </p:extLst>
  </p:cSld>
  <p:clrMapOvr>
    <a:masterClrMapping/>
  </p:clrMapOvr>
  <mc:AlternateContent xmlns:mc="http://schemas.openxmlformats.org/markup-compatibility/2006" xmlns:p14="http://schemas.microsoft.com/office/powerpoint/2010/main">
    <mc:Choice Requires="p14">
      <p:transition spd="slow" p14:dur="2000" advTm="15637"/>
    </mc:Choice>
    <mc:Fallback xmlns="">
      <p:transition spd="slow"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EDD12D-2000-4B0A-8DC5-A5C735EAEA54}"/>
              </a:ext>
            </a:extLst>
          </p:cNvPr>
          <p:cNvPicPr>
            <a:picLocks noChangeAspect="1"/>
          </p:cNvPicPr>
          <p:nvPr/>
        </p:nvPicPr>
        <p:blipFill>
          <a:blip r:embed="rId2"/>
          <a:stretch>
            <a:fillRect/>
          </a:stretch>
        </p:blipFill>
        <p:spPr>
          <a:xfrm>
            <a:off x="0" y="0"/>
            <a:ext cx="14135100" cy="6858000"/>
          </a:xfrm>
          <a:prstGeom prst="rect">
            <a:avLst/>
          </a:prstGeom>
        </p:spPr>
      </p:pic>
      <p:sp>
        <p:nvSpPr>
          <p:cNvPr id="5" name="TextBox 4">
            <a:extLst>
              <a:ext uri="{FF2B5EF4-FFF2-40B4-BE49-F238E27FC236}">
                <a16:creationId xmlns:a16="http://schemas.microsoft.com/office/drawing/2014/main" id="{36D2EFAE-A739-4D2E-94B3-101721AB1BB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21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CF1A7EB-8C62-4ECA-89A7-1AB7FCB710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7756E6-80A1-56A9-5312-53E9D84D3CC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Then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in a narrow passage between two vineyards, with walls on either side. </a:t>
            </a:r>
            <a:endParaRPr lang="en-ZA" dirty="0"/>
          </a:p>
        </p:txBody>
      </p:sp>
      <p:sp>
        <p:nvSpPr>
          <p:cNvPr id="5" name="TextBox 4">
            <a:extLst>
              <a:ext uri="{FF2B5EF4-FFF2-40B4-BE49-F238E27FC236}">
                <a16:creationId xmlns:a16="http://schemas.microsoft.com/office/drawing/2014/main" id="{107A8A4A-84FE-0D07-9F57-53F0E6AAB9D3}"/>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དཀོན་མཆོག་ཡ་ཝཱེའི་ཕོ་ཉ་རྒུན་འབྲུམ་ར་བ་རྣམས་ཀྱི་བར་དུ་ཡོད་པའི་ལམ་དོག་མོའི་ནང་དུ་འགྲེང་པ་དང་། ལམ་གྱི་འགྲམ་གཉིས་ཀ་གྱང་ཡིན་ནོ། ། </a:t>
            </a:r>
            <a:endParaRPr lang="en-ZA" dirty="0"/>
          </a:p>
        </p:txBody>
      </p:sp>
    </p:spTree>
    <p:extLst>
      <p:ext uri="{BB962C8B-B14F-4D97-AF65-F5344CB8AC3E}">
        <p14:creationId xmlns:p14="http://schemas.microsoft.com/office/powerpoint/2010/main" val="4039326446"/>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pt-BR" sz="6000" dirty="0"/>
              <a:t>Balaam </a:t>
            </a:r>
            <a:r>
              <a:rPr lang="pt-BR" sz="6000"/>
              <a:t>– Numbers </a:t>
            </a:r>
            <a:r>
              <a:rPr lang="pt-BR" sz="6000" dirty="0"/>
              <a:t>22:1 – 24:25 (Left Center</a:t>
            </a:r>
            <a:r>
              <a:rPr lang="en-US" sz="6000" dirty="0"/>
              <a:t>)</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2" name="Audio 1">
            <a:hlinkClick r:id="" action="ppaction://media"/>
            <a:extLst>
              <a:ext uri="{FF2B5EF4-FFF2-40B4-BE49-F238E27FC236}">
                <a16:creationId xmlns:a16="http://schemas.microsoft.com/office/drawing/2014/main" id="{03E4C330-689F-4D37-B9E8-F5C1A98F5D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4491"/>
    </mc:Choice>
    <mc:Fallback xmlns="">
      <p:transition spd="slow" advTm="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02B4F6-A9F6-48B3-B421-E6BBEEBF5F7C}"/>
              </a:ext>
            </a:extLst>
          </p:cNvPr>
          <p:cNvPicPr>
            <a:picLocks noChangeAspect="1"/>
          </p:cNvPicPr>
          <p:nvPr/>
        </p:nvPicPr>
        <p:blipFill>
          <a:blip r:embed="rId2"/>
          <a:stretch>
            <a:fillRect/>
          </a:stretch>
        </p:blipFill>
        <p:spPr>
          <a:xfrm>
            <a:off x="-2362201" y="0"/>
            <a:ext cx="14913854" cy="7226300"/>
          </a:xfrm>
          <a:prstGeom prst="rect">
            <a:avLst/>
          </a:prstGeom>
        </p:spPr>
      </p:pic>
      <p:sp>
        <p:nvSpPr>
          <p:cNvPr id="5" name="TextBox 4">
            <a:extLst>
              <a:ext uri="{FF2B5EF4-FFF2-40B4-BE49-F238E27FC236}">
                <a16:creationId xmlns:a16="http://schemas.microsoft.com/office/drawing/2014/main" id="{888BAFF0-1591-4D1B-B454-6496E5B476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698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36FD2E4-8107-41BC-9069-D7957F1DC7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E3E71E-C2E0-AF68-26C5-875EC650E19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And the donkey saw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and pressed herself against the wall, crushing Balaam’s foot against it. So he beat her once again.</a:t>
            </a:r>
            <a:endParaRPr lang="en-ZA" dirty="0"/>
          </a:p>
        </p:txBody>
      </p:sp>
      <p:sp>
        <p:nvSpPr>
          <p:cNvPr id="3" name="TextBox 2">
            <a:extLst>
              <a:ext uri="{FF2B5EF4-FFF2-40B4-BE49-F238E27FC236}">
                <a16:creationId xmlns:a16="http://schemas.microsoft.com/office/drawing/2014/main" id="{7E86C5FD-9ED3-7023-140C-EA58283C3CCD}"/>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བོང་བུས་དཀོན་མཆོག་ཡ་ཝཱེའི་ཕོ་ཉ་མཐོང་བ་དང་གྱང་ལ་གཙུབས་ནས་པེལ་ཨམ་གྱི་རྐང་པ་བཙིར་བས་པེལ་ཨམ་གྱིས་ཡང་བོང་བུ་ལ་བརྡེགས་སོ། ། </a:t>
            </a:r>
            <a:endParaRPr lang="en-ZA" dirty="0"/>
          </a:p>
        </p:txBody>
      </p:sp>
    </p:spTree>
    <p:extLst>
      <p:ext uri="{BB962C8B-B14F-4D97-AF65-F5344CB8AC3E}">
        <p14:creationId xmlns:p14="http://schemas.microsoft.com/office/powerpoint/2010/main" val="2951122100"/>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AC04D-23E5-4810-B390-9AB9E4FE5FC2}"/>
              </a:ext>
            </a:extLst>
          </p:cNvPr>
          <p:cNvPicPr>
            <a:picLocks noChangeAspect="1"/>
          </p:cNvPicPr>
          <p:nvPr/>
        </p:nvPicPr>
        <p:blipFill>
          <a:blip r:embed="rId2"/>
          <a:stretch>
            <a:fillRect/>
          </a:stretch>
        </p:blipFill>
        <p:spPr>
          <a:xfrm>
            <a:off x="-1" y="0"/>
            <a:ext cx="13062857" cy="6858000"/>
          </a:xfrm>
          <a:prstGeom prst="rect">
            <a:avLst/>
          </a:prstGeom>
        </p:spPr>
      </p:pic>
      <p:sp>
        <p:nvSpPr>
          <p:cNvPr id="5" name="TextBox 4">
            <a:extLst>
              <a:ext uri="{FF2B5EF4-FFF2-40B4-BE49-F238E27FC236}">
                <a16:creationId xmlns:a16="http://schemas.microsoft.com/office/drawing/2014/main" id="{2F93D265-EBFA-4835-BA27-FC2DCA9309B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70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1A66DF0-D81A-4298-9717-4258C97F9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6095AC-DD34-107B-2D1D-45E04CB7A63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And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moved on ahead and stood in a narrow place where there was no room to turn to the right or left.</a:t>
            </a:r>
            <a:endParaRPr lang="en-ZA" dirty="0"/>
          </a:p>
        </p:txBody>
      </p:sp>
      <p:sp>
        <p:nvSpPr>
          <p:cNvPr id="5" name="TextBox 4">
            <a:extLst>
              <a:ext uri="{FF2B5EF4-FFF2-40B4-BE49-F238E27FC236}">
                <a16:creationId xmlns:a16="http://schemas.microsoft.com/office/drawing/2014/main" id="{296E0C3A-54B3-EE05-5B57-24167D670DCB}"/>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དེ་ནས་དཀོན་མཆོག་ཡ་ཝཱེའི་ཕོ་ཉ་ཡང་སྔོན་ལ་ཅུང་ཙམ་ཕེབས་ནས། འགག་དོག་མོ་གཡས་གཡོན་ལ་འཁོར་ས་མེད་པ་ཞིག་ཏུ་འགྲེང་བསྡད་པ་དང་། </a:t>
            </a:r>
            <a:endParaRPr lang="en-ZA" dirty="0"/>
          </a:p>
        </p:txBody>
      </p:sp>
    </p:spTree>
    <p:extLst>
      <p:ext uri="{BB962C8B-B14F-4D97-AF65-F5344CB8AC3E}">
        <p14:creationId xmlns:p14="http://schemas.microsoft.com/office/powerpoint/2010/main" val="2221499139"/>
      </p:ext>
    </p:extLst>
  </p:cSld>
  <p:clrMapOvr>
    <a:masterClrMapping/>
  </p:clrMapOvr>
  <mc:AlternateContent xmlns:mc="http://schemas.openxmlformats.org/markup-compatibility/2006" xmlns:p14="http://schemas.microsoft.com/office/powerpoint/2010/main">
    <mc:Choice Requires="p14">
      <p:transition spd="slow" p14:dur="2000" advTm="8931"/>
    </mc:Choice>
    <mc:Fallback xmlns="">
      <p:transition spd="slow" advTm="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C68980-5E3B-4A07-A97F-AA6CC65DAFE1}"/>
              </a:ext>
            </a:extLst>
          </p:cNvPr>
          <p:cNvPicPr>
            <a:picLocks noChangeAspect="1"/>
          </p:cNvPicPr>
          <p:nvPr/>
        </p:nvPicPr>
        <p:blipFill>
          <a:blip r:embed="rId2"/>
          <a:stretch>
            <a:fillRect/>
          </a:stretch>
        </p:blipFill>
        <p:spPr>
          <a:xfrm>
            <a:off x="-1" y="0"/>
            <a:ext cx="15102191" cy="6858000"/>
          </a:xfrm>
          <a:prstGeom prst="rect">
            <a:avLst/>
          </a:prstGeom>
        </p:spPr>
      </p:pic>
      <p:sp>
        <p:nvSpPr>
          <p:cNvPr id="5" name="TextBox 4">
            <a:extLst>
              <a:ext uri="{FF2B5EF4-FFF2-40B4-BE49-F238E27FC236}">
                <a16:creationId xmlns:a16="http://schemas.microsoft.com/office/drawing/2014/main" id="{1F49AA3B-859E-4C96-AA91-BE9FBB44D8EA}"/>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825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3F84BCE-CB00-4160-B512-4235596CF9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E7F9B6-827C-DDA6-D699-7A3A3D76ADE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When the donkey saw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she lay down under Balaam, and he became furious and beat her with his staff.</a:t>
            </a:r>
            <a:endParaRPr lang="en-ZA" dirty="0"/>
          </a:p>
        </p:txBody>
      </p:sp>
      <p:sp>
        <p:nvSpPr>
          <p:cNvPr id="5" name="TextBox 4">
            <a:extLst>
              <a:ext uri="{FF2B5EF4-FFF2-40B4-BE49-F238E27FC236}">
                <a16:creationId xmlns:a16="http://schemas.microsoft.com/office/drawing/2014/main" id="{9A2DAF35-90EA-A518-E586-1B9A123FB648}"/>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121212"/>
                </a:solidFill>
                <a:effectLst/>
                <a:highlight>
                  <a:srgbClr val="FFFFFF"/>
                </a:highlight>
                <a:latin typeface="Inter"/>
              </a:rPr>
              <a:t> </a:t>
            </a:r>
            <a:r>
              <a:rPr lang="bo-CN" sz="6600" b="0" i="0" dirty="0">
                <a:solidFill>
                  <a:srgbClr val="777A7B"/>
                </a:solidFill>
                <a:effectLst/>
                <a:highlight>
                  <a:srgbClr val="FFFFFF"/>
                </a:highlight>
                <a:latin typeface="Inter"/>
              </a:rPr>
              <a:t>27</a:t>
            </a:r>
            <a:r>
              <a:rPr lang="bo-CN" sz="6600" b="0" i="0" dirty="0">
                <a:solidFill>
                  <a:srgbClr val="121212"/>
                </a:solidFill>
                <a:effectLst/>
                <a:highlight>
                  <a:srgbClr val="FFFFFF"/>
                </a:highlight>
                <a:latin typeface="Inter"/>
              </a:rPr>
              <a:t>བོང་བུས་དཀོན་མཆོག་ཡ་ཝཱེའི་ཕོ་ཉ་མཐོང་སྟེ་པེལ་ཨམ་གྱི་འོག་ཏུ་ཉལ་བ་དང་། པེལ་ཨམ་རབ་ཏུ་ཁྲོས་ནས་དབྱུག་པས་བོང་བུ་ལ་བརྡེགས་པ་ན།</a:t>
            </a:r>
            <a:endParaRPr lang="en-ZA" dirty="0"/>
          </a:p>
        </p:txBody>
      </p:sp>
    </p:spTree>
    <p:extLst>
      <p:ext uri="{BB962C8B-B14F-4D97-AF65-F5344CB8AC3E}">
        <p14:creationId xmlns:p14="http://schemas.microsoft.com/office/powerpoint/2010/main" val="1242076889"/>
      </p:ext>
    </p:extLst>
  </p:cSld>
  <p:clrMapOvr>
    <a:masterClrMapping/>
  </p:clrMapOvr>
  <mc:AlternateContent xmlns:mc="http://schemas.openxmlformats.org/markup-compatibility/2006" xmlns:p14="http://schemas.microsoft.com/office/powerpoint/2010/main">
    <mc:Choice Requires="p14">
      <p:transition spd="slow" p14:dur="2000" advTm="8695"/>
    </mc:Choice>
    <mc:Fallback xmlns="">
      <p:transition spd="slow" advTm="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0654F0-9475-4F66-A7D3-89114DB72FDB}"/>
              </a:ext>
            </a:extLst>
          </p:cNvPr>
          <p:cNvPicPr>
            <a:picLocks noChangeAspect="1"/>
          </p:cNvPicPr>
          <p:nvPr/>
        </p:nvPicPr>
        <p:blipFill>
          <a:blip r:embed="rId2"/>
          <a:stretch>
            <a:fillRect/>
          </a:stretch>
        </p:blipFill>
        <p:spPr>
          <a:xfrm>
            <a:off x="-368300" y="0"/>
            <a:ext cx="13828426" cy="6858000"/>
          </a:xfrm>
          <a:prstGeom prst="rect">
            <a:avLst/>
          </a:prstGeom>
        </p:spPr>
      </p:pic>
      <p:sp>
        <p:nvSpPr>
          <p:cNvPr id="5" name="TextBox 4">
            <a:extLst>
              <a:ext uri="{FF2B5EF4-FFF2-40B4-BE49-F238E27FC236}">
                <a16:creationId xmlns:a16="http://schemas.microsoft.com/office/drawing/2014/main" id="{B59CB433-AA7F-4844-8CE3-E244AF1CBC6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593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6EDC2B4-3580-417A-A45B-04088313F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73D7F7-CD13-2598-1C12-C5A3A1CBF3D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cap="small" dirty="0">
                <a:solidFill>
                  <a:srgbClr val="121212"/>
                </a:solidFill>
                <a:highlight>
                  <a:srgbClr val="FFFFFF"/>
                </a:highlight>
                <a:latin typeface="Inter"/>
              </a:rPr>
              <a:t> </a:t>
            </a:r>
            <a:r>
              <a:rPr lang="en-US" sz="4000" b="0" i="0" dirty="0">
                <a:solidFill>
                  <a:srgbClr val="121212"/>
                </a:solidFill>
                <a:effectLst/>
                <a:highlight>
                  <a:srgbClr val="FFFFFF"/>
                </a:highlight>
                <a:latin typeface="Inter"/>
              </a:rPr>
              <a:t>opened the donkey’s mouth, and she said to Balaam, “What have I done to you that you have beaten me these three times?”</a:t>
            </a:r>
            <a:endParaRPr lang="en-ZA" dirty="0"/>
          </a:p>
        </p:txBody>
      </p:sp>
      <p:sp>
        <p:nvSpPr>
          <p:cNvPr id="5" name="TextBox 4">
            <a:extLst>
              <a:ext uri="{FF2B5EF4-FFF2-40B4-BE49-F238E27FC236}">
                <a16:creationId xmlns:a16="http://schemas.microsoft.com/office/drawing/2014/main" id="{8779395C-F5FE-03DC-08B7-5119BC9DA983}"/>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དཀོན་མཆོག་ཡ་ཝཱེས་བོང་བུ་ལ་ཁ་གྲགས་པར་མཛད་ཅིང་དེས་པེལ་ཨམ་ལ། ངས་ཁྱོད་ལ་ཅི་བྱས་པ་ཡིན་ནམ། ཁྱོད་ཀྱིས་ང་ལ་ལན་གསུམ་བརྡེགས་སོང་ཞེས་སྨྲས་པ་ན།</a:t>
            </a:r>
            <a:endParaRPr lang="en-ZA" dirty="0"/>
          </a:p>
        </p:txBody>
      </p:sp>
    </p:spTree>
    <p:extLst>
      <p:ext uri="{BB962C8B-B14F-4D97-AF65-F5344CB8AC3E}">
        <p14:creationId xmlns:p14="http://schemas.microsoft.com/office/powerpoint/2010/main" val="198317451"/>
      </p:ext>
    </p:extLst>
  </p:cSld>
  <p:clrMapOvr>
    <a:masterClrMapping/>
  </p:clrMapOvr>
  <mc:AlternateContent xmlns:mc="http://schemas.openxmlformats.org/markup-compatibility/2006" xmlns:p14="http://schemas.microsoft.com/office/powerpoint/2010/main">
    <mc:Choice Requires="p14">
      <p:transition spd="slow" p14:dur="2000" advTm="12642"/>
    </mc:Choice>
    <mc:Fallback xmlns="">
      <p:transition spd="slow" advTm="1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A395A-A59C-4FDA-B4DA-F7380112B99A}"/>
              </a:ext>
            </a:extLst>
          </p:cNvPr>
          <p:cNvPicPr>
            <a:picLocks noChangeAspect="1"/>
          </p:cNvPicPr>
          <p:nvPr/>
        </p:nvPicPr>
        <p:blipFill>
          <a:blip r:embed="rId2"/>
          <a:stretch>
            <a:fillRect/>
          </a:stretch>
        </p:blipFill>
        <p:spPr>
          <a:xfrm>
            <a:off x="-677226" y="0"/>
            <a:ext cx="13788189" cy="6858000"/>
          </a:xfrm>
          <a:prstGeom prst="rect">
            <a:avLst/>
          </a:prstGeom>
        </p:spPr>
      </p:pic>
      <p:sp>
        <p:nvSpPr>
          <p:cNvPr id="5" name="TextBox 4">
            <a:extLst>
              <a:ext uri="{FF2B5EF4-FFF2-40B4-BE49-F238E27FC236}">
                <a16:creationId xmlns:a16="http://schemas.microsoft.com/office/drawing/2014/main" id="{9C46357A-F9F5-4E38-8933-3E61D8ACE55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623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A599AAD-B6BC-461F-B1D4-2086A1D7EE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FA5D011-B457-B86E-600B-609B591B9E1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Balaam answered the donkey, “You have made a fool of me! If I had a sword in my hand, I would kill you right now!”</a:t>
            </a:r>
            <a:endParaRPr lang="en-ZA" dirty="0"/>
          </a:p>
        </p:txBody>
      </p:sp>
      <p:sp>
        <p:nvSpPr>
          <p:cNvPr id="5" name="TextBox 4">
            <a:extLst>
              <a:ext uri="{FF2B5EF4-FFF2-40B4-BE49-F238E27FC236}">
                <a16:creationId xmlns:a16="http://schemas.microsoft.com/office/drawing/2014/main" id="{CE0148A2-2BFF-B014-EDEE-4CDCA36BECDC}"/>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པེལ་ཨམ་གྱིས་བོང་བུ་ལ་ན་རེ། ཁྱོད་ཀྱིས་ང་རང་རྩེད་སྤྱད་བྱས་པས་ཡིན། ངའི་ལག་ཏུ་རལ་གྲི་ཞིག་ཡོད་པ་ཡིན་ན། ད་ལྟ་ཉིད་ལ་ཁྱོད་གསོད་དོ་ཞེས་སྨྲས། </a:t>
            </a:r>
            <a:endParaRPr lang="en-ZA" dirty="0"/>
          </a:p>
        </p:txBody>
      </p:sp>
    </p:spTree>
    <p:extLst>
      <p:ext uri="{BB962C8B-B14F-4D97-AF65-F5344CB8AC3E}">
        <p14:creationId xmlns:p14="http://schemas.microsoft.com/office/powerpoint/2010/main" val="3568893207"/>
      </p:ext>
    </p:extLst>
  </p:cSld>
  <p:clrMapOvr>
    <a:masterClrMapping/>
  </p:clrMapOvr>
  <mc:AlternateContent xmlns:mc="http://schemas.openxmlformats.org/markup-compatibility/2006" xmlns:p14="http://schemas.microsoft.com/office/powerpoint/2010/main">
    <mc:Choice Requires="p14">
      <p:transition spd="slow" p14:dur="2000" advTm="9577"/>
    </mc:Choice>
    <mc:Fallback xmlns="">
      <p:transition spd="slow" advTm="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850C1C-8F14-484F-A7C6-B5428ECB76D9}"/>
              </a:ext>
            </a:extLst>
          </p:cNvPr>
          <p:cNvPicPr>
            <a:picLocks noChangeAspect="1"/>
          </p:cNvPicPr>
          <p:nvPr/>
        </p:nvPicPr>
        <p:blipFill>
          <a:blip r:embed="rId2"/>
          <a:stretch>
            <a:fillRect/>
          </a:stretch>
        </p:blipFill>
        <p:spPr>
          <a:xfrm>
            <a:off x="0" y="-505645"/>
            <a:ext cx="12192000" cy="7363645"/>
          </a:xfrm>
          <a:prstGeom prst="rect">
            <a:avLst/>
          </a:prstGeom>
        </p:spPr>
      </p:pic>
      <p:sp>
        <p:nvSpPr>
          <p:cNvPr id="7" name="TextBox 6">
            <a:extLst>
              <a:ext uri="{FF2B5EF4-FFF2-40B4-BE49-F238E27FC236}">
                <a16:creationId xmlns:a16="http://schemas.microsoft.com/office/drawing/2014/main" id="{2852C7B9-278F-4C6A-854D-F057727F7BE5}"/>
              </a:ext>
            </a:extLst>
          </p:cNvPr>
          <p:cNvSpPr txBox="1"/>
          <p:nvPr/>
        </p:nvSpPr>
        <p:spPr>
          <a:xfrm>
            <a:off x="8062602" y="253134"/>
            <a:ext cx="5748708" cy="2923043"/>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47DE531-59D4-972D-8863-DD9842A6AB9C}"/>
              </a:ext>
            </a:extLst>
          </p:cNvPr>
          <p:cNvSpPr txBox="1"/>
          <p:nvPr/>
        </p:nvSpPr>
        <p:spPr>
          <a:xfrm>
            <a:off x="447823" y="636594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726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D27D4D-8BC3-4A0C-9F29-BB9F9E508605}"/>
              </a:ext>
            </a:extLst>
          </p:cNvPr>
          <p:cNvPicPr>
            <a:picLocks noChangeAspect="1"/>
          </p:cNvPicPr>
          <p:nvPr/>
        </p:nvPicPr>
        <p:blipFill>
          <a:blip r:embed="rId2"/>
          <a:stretch>
            <a:fillRect/>
          </a:stretch>
        </p:blipFill>
        <p:spPr>
          <a:xfrm>
            <a:off x="0" y="0"/>
            <a:ext cx="13434164" cy="6858000"/>
          </a:xfrm>
          <a:prstGeom prst="rect">
            <a:avLst/>
          </a:prstGeom>
        </p:spPr>
      </p:pic>
      <p:sp>
        <p:nvSpPr>
          <p:cNvPr id="5" name="TextBox 4">
            <a:extLst>
              <a:ext uri="{FF2B5EF4-FFF2-40B4-BE49-F238E27FC236}">
                <a16:creationId xmlns:a16="http://schemas.microsoft.com/office/drawing/2014/main" id="{DB0FCCAC-F655-452B-AA78-511E6507DA6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358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626FF5D-542E-4CB5-9B74-2A6B906A1F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6368B7-EF5A-50F2-975F-7C3DF181C5D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opened Balaam’s eyes, and he saw the angel of the </a:t>
            </a:r>
            <a:r>
              <a:rPr lang="en-US" sz="3600" b="0" i="0" cap="small" dirty="0">
                <a:solidFill>
                  <a:srgbClr val="121212"/>
                </a:solidFill>
                <a:effectLst/>
                <a:highlight>
                  <a:srgbClr val="FFFFFF"/>
                </a:highlight>
                <a:latin typeface="Inter"/>
              </a:rPr>
              <a:t>Lord</a:t>
            </a:r>
            <a:r>
              <a:rPr lang="en-US" sz="3600" cap="small" dirty="0">
                <a:solidFill>
                  <a:srgbClr val="121212"/>
                </a:solidFill>
                <a:highlight>
                  <a:srgbClr val="FFFFFF"/>
                </a:highlight>
                <a:latin typeface="Inter"/>
              </a:rPr>
              <a:t> </a:t>
            </a:r>
            <a:r>
              <a:rPr lang="en-US" sz="3600" b="0" i="0" dirty="0">
                <a:solidFill>
                  <a:srgbClr val="121212"/>
                </a:solidFill>
                <a:effectLst/>
                <a:highlight>
                  <a:srgbClr val="FFFFFF"/>
                </a:highlight>
                <a:latin typeface="Inter"/>
              </a:rPr>
              <a:t>standing in the road with a drawn sword in his hand. And Balaam bowed low and fell facedown.</a:t>
            </a:r>
            <a:endParaRPr lang="en-ZA" dirty="0"/>
          </a:p>
        </p:txBody>
      </p:sp>
      <p:sp>
        <p:nvSpPr>
          <p:cNvPr id="5" name="TextBox 4">
            <a:extLst>
              <a:ext uri="{FF2B5EF4-FFF2-40B4-BE49-F238E27FC236}">
                <a16:creationId xmlns:a16="http://schemas.microsoft.com/office/drawing/2014/main" id="{8570DE79-914B-EABE-5B77-089E0A9F1727}"/>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31</a:t>
            </a:r>
            <a:r>
              <a:rPr lang="bo-CN" sz="5400" b="0" i="0" dirty="0">
                <a:solidFill>
                  <a:srgbClr val="121212"/>
                </a:solidFill>
                <a:effectLst/>
                <a:highlight>
                  <a:srgbClr val="FFFFFF"/>
                </a:highlight>
                <a:latin typeface="Inter"/>
              </a:rPr>
              <a:t>དེ་ནས་དཀོན་མཆོག་ཡ་ཝཱེས་པེལ་ཨམ་གྱི་མིག་ཕྱེས་པ་ན། ཁོས་དཀོན་མཆོག་ཡ་ཝཱེའི་ཕོ་ཉ་ལམ་ནང་དུ་འགྲེང་འདུག་པ་དང་། ཕྱག་ཏུ་རལ་གྲི་ཤུབས་ནས་ཐོན་པ་ཞིག་ཡོད་པ་མཐོང་ནས། མགོ་བོ་སྨད་དུ་བསྒུར་ནས་ཕྱག་བཙལ་ཏོ། །</a:t>
            </a:r>
            <a:endParaRPr lang="en-ZA" sz="1600" dirty="0"/>
          </a:p>
        </p:txBody>
      </p:sp>
    </p:spTree>
    <p:extLst>
      <p:ext uri="{BB962C8B-B14F-4D97-AF65-F5344CB8AC3E}">
        <p14:creationId xmlns:p14="http://schemas.microsoft.com/office/powerpoint/2010/main" val="2477137984"/>
      </p:ext>
    </p:extLst>
  </p:cSld>
  <p:clrMapOvr>
    <a:masterClrMapping/>
  </p:clrMapOvr>
  <mc:AlternateContent xmlns:mc="http://schemas.openxmlformats.org/markup-compatibility/2006" xmlns:p14="http://schemas.microsoft.com/office/powerpoint/2010/main">
    <mc:Choice Requires="p14">
      <p:transition spd="slow" p14:dur="2000" advTm="12571"/>
    </mc:Choice>
    <mc:Fallback xmlns="">
      <p:transition spd="slow" advTm="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83841B-6716-4949-8D1D-D6C6BFD2B7AE}"/>
              </a:ext>
            </a:extLst>
          </p:cNvPr>
          <p:cNvPicPr>
            <a:picLocks noChangeAspect="1"/>
          </p:cNvPicPr>
          <p:nvPr/>
        </p:nvPicPr>
        <p:blipFill>
          <a:blip r:embed="rId2"/>
          <a:stretch>
            <a:fillRect/>
          </a:stretch>
        </p:blipFill>
        <p:spPr>
          <a:xfrm>
            <a:off x="0" y="-146618"/>
            <a:ext cx="12192000" cy="7004618"/>
          </a:xfrm>
          <a:prstGeom prst="rect">
            <a:avLst/>
          </a:prstGeom>
        </p:spPr>
      </p:pic>
      <p:sp>
        <p:nvSpPr>
          <p:cNvPr id="5" name="TextBox 4">
            <a:extLst>
              <a:ext uri="{FF2B5EF4-FFF2-40B4-BE49-F238E27FC236}">
                <a16:creationId xmlns:a16="http://schemas.microsoft.com/office/drawing/2014/main" id="{6684C698-E064-40B3-A2B9-FD8608312FA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7451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9DD3D0F-881A-4FBB-819B-C4F65C1C5E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21E7431-6593-0EC1-D19D-D7AC3D618ED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“I have sinned,” Balaam said to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I did not realize that you were standing in the road to confront me. And now, if this is displeasing in your sight, I will go back home.”</a:t>
            </a:r>
            <a:endParaRPr lang="en-ZA" dirty="0"/>
          </a:p>
        </p:txBody>
      </p:sp>
      <p:sp>
        <p:nvSpPr>
          <p:cNvPr id="5" name="TextBox 4">
            <a:extLst>
              <a:ext uri="{FF2B5EF4-FFF2-40B4-BE49-F238E27FC236}">
                <a16:creationId xmlns:a16="http://schemas.microsoft.com/office/drawing/2014/main" id="{6155F8F3-FB23-A53A-4953-CA8E7E95AA98}"/>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34</a:t>
            </a:r>
            <a:r>
              <a:rPr lang="bo-CN" sz="5400" b="0" i="0" dirty="0">
                <a:solidFill>
                  <a:srgbClr val="121212"/>
                </a:solidFill>
                <a:effectLst/>
                <a:highlight>
                  <a:srgbClr val="FFFFFF"/>
                </a:highlight>
                <a:latin typeface="Inter"/>
              </a:rPr>
              <a:t>དེ་ནས་པེལ་ཨམ་གྱིས་དཀོན་མཆོག་ཡ་ཝཱེའི་ཕོ་ཉ་ལ་འདི་ལྟར། ངས་སྡིག་པ་བྱས་ཟིན། ངས་ཁྱེད་རང་ལམ་ནང་དུ་འགྲེང་ནས་ང་འགོག་པ་མ་ཤེས། ད་ལྟ་ང་རང་འགྲོ་བར་ཁྱེད་མི་མཉེས་ན་ང་ཕྱིར་ལོག་འགྲོ་ཞེས་ཞུས།</a:t>
            </a:r>
            <a:endParaRPr lang="en-ZA" dirty="0"/>
          </a:p>
        </p:txBody>
      </p:sp>
    </p:spTree>
    <p:extLst>
      <p:ext uri="{BB962C8B-B14F-4D97-AF65-F5344CB8AC3E}">
        <p14:creationId xmlns:p14="http://schemas.microsoft.com/office/powerpoint/2010/main" val="3611269626"/>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EE7D8B-FAD9-4C69-9138-6938D71F71DD}"/>
              </a:ext>
            </a:extLst>
          </p:cNvPr>
          <p:cNvPicPr>
            <a:picLocks noChangeAspect="1"/>
          </p:cNvPicPr>
          <p:nvPr/>
        </p:nvPicPr>
        <p:blipFill>
          <a:blip r:embed="rId2"/>
          <a:stretch>
            <a:fillRect/>
          </a:stretch>
        </p:blipFill>
        <p:spPr>
          <a:xfrm>
            <a:off x="-1" y="0"/>
            <a:ext cx="12537281" cy="6858000"/>
          </a:xfrm>
          <a:prstGeom prst="rect">
            <a:avLst/>
          </a:prstGeom>
        </p:spPr>
      </p:pic>
      <p:sp>
        <p:nvSpPr>
          <p:cNvPr id="5" name="TextBox 4">
            <a:extLst>
              <a:ext uri="{FF2B5EF4-FFF2-40B4-BE49-F238E27FC236}">
                <a16:creationId xmlns:a16="http://schemas.microsoft.com/office/drawing/2014/main" id="{EA2A869F-8DA2-4262-8E54-60E706A4FB9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058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13B84AB-4E5F-4EDF-A05B-A122520E0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B5B0CA9-1D07-2F1E-18ED-50A17AF7812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But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Balaam, “Go with the men, but you are to speak only what I tell you.” So Balaam went with the princes of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a:t>
            </a:r>
            <a:endParaRPr lang="en-ZA" dirty="0"/>
          </a:p>
        </p:txBody>
      </p:sp>
      <p:sp>
        <p:nvSpPr>
          <p:cNvPr id="5" name="TextBox 4">
            <a:extLst>
              <a:ext uri="{FF2B5EF4-FFF2-40B4-BE49-F238E27FC236}">
                <a16:creationId xmlns:a16="http://schemas.microsoft.com/office/drawing/2014/main" id="{BD01F66A-250B-3F71-A064-A808BA674930}"/>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35</a:t>
            </a:r>
            <a:r>
              <a:rPr lang="bo-CN" sz="4800" b="0" i="0" dirty="0">
                <a:solidFill>
                  <a:srgbClr val="121212"/>
                </a:solidFill>
                <a:effectLst/>
                <a:highlight>
                  <a:srgbClr val="FFFFFF"/>
                </a:highlight>
                <a:latin typeface="Inter"/>
              </a:rPr>
              <a:t>དཀོན་མཆོག་ཡ་ཝཱེའི་ཕོ་ཉས་པེལ་ཨམ་ལ། ཁྱོད་མི་འདི་དག་དང་མཉམ་དུ་སོང་ཞིག འོན་ཀྱང་ངས་ཁྱོད་ལ་སྨྲས་པའི་གཏམ་འབའ་ཞིག་ལས་གཞན་ཅི་ཡང་སྨྲ་བར་མི་བྱའོ་ཞེས་གསུངས་པས། པེལ་ཨམ་ནི་པཱ་ལག་གི་འགོ་དཔོན་རྣམས་དང་མཉམ་དུ་སོང་ངོ་། །</a:t>
            </a:r>
            <a:endParaRPr lang="en-ZA" sz="1400" dirty="0"/>
          </a:p>
        </p:txBody>
      </p:sp>
    </p:spTree>
    <p:extLst>
      <p:ext uri="{BB962C8B-B14F-4D97-AF65-F5344CB8AC3E}">
        <p14:creationId xmlns:p14="http://schemas.microsoft.com/office/powerpoint/2010/main" val="2400801023"/>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FE559A-8A4C-4A14-AE74-62058394A39A}"/>
              </a:ext>
            </a:extLst>
          </p:cNvPr>
          <p:cNvPicPr>
            <a:picLocks noChangeAspect="1"/>
          </p:cNvPicPr>
          <p:nvPr/>
        </p:nvPicPr>
        <p:blipFill>
          <a:blip r:embed="rId2"/>
          <a:stretch>
            <a:fillRect/>
          </a:stretch>
        </p:blipFill>
        <p:spPr>
          <a:xfrm>
            <a:off x="-1" y="0"/>
            <a:ext cx="12660923" cy="6858000"/>
          </a:xfrm>
          <a:prstGeom prst="rect">
            <a:avLst/>
          </a:prstGeom>
        </p:spPr>
      </p:pic>
      <p:sp>
        <p:nvSpPr>
          <p:cNvPr id="5" name="TextBox 4">
            <a:extLst>
              <a:ext uri="{FF2B5EF4-FFF2-40B4-BE49-F238E27FC236}">
                <a16:creationId xmlns:a16="http://schemas.microsoft.com/office/drawing/2014/main" id="{A25554E8-5B31-4067-B6D6-2D60241F739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6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D7DDB90-AE16-4A4B-B487-8F5B0CD78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C53FF32-85AC-109F-3F52-8489C865DA0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When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heard that Balaam was coming, he went out to meet him at the Moabite city on the </a:t>
            </a:r>
            <a:r>
              <a:rPr lang="en-US" sz="4000" b="0" i="0" dirty="0" err="1">
                <a:solidFill>
                  <a:srgbClr val="121212"/>
                </a:solidFill>
                <a:effectLst/>
                <a:highlight>
                  <a:srgbClr val="FFFFFF"/>
                </a:highlight>
                <a:latin typeface="Inter"/>
              </a:rPr>
              <a:t>Arnon</a:t>
            </a:r>
            <a:r>
              <a:rPr lang="en-US" sz="4000" b="0" i="0" dirty="0">
                <a:solidFill>
                  <a:srgbClr val="121212"/>
                </a:solidFill>
                <a:effectLst/>
                <a:highlight>
                  <a:srgbClr val="FFFFFF"/>
                </a:highlight>
                <a:latin typeface="Inter"/>
              </a:rPr>
              <a:t> border, at the edge of his territory. </a:t>
            </a:r>
            <a:endParaRPr lang="en-ZA" dirty="0"/>
          </a:p>
        </p:txBody>
      </p:sp>
      <p:sp>
        <p:nvSpPr>
          <p:cNvPr id="5" name="TextBox 4">
            <a:extLst>
              <a:ext uri="{FF2B5EF4-FFF2-40B4-BE49-F238E27FC236}">
                <a16:creationId xmlns:a16="http://schemas.microsoft.com/office/drawing/2014/main" id="{DA526FBE-B8A3-9F3C-2983-A96B19A3FEEB}"/>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36</a:t>
            </a:r>
            <a:r>
              <a:rPr lang="bo-CN" sz="6000" b="0" i="0" dirty="0">
                <a:solidFill>
                  <a:srgbClr val="121212"/>
                </a:solidFill>
                <a:effectLst/>
                <a:highlight>
                  <a:srgbClr val="FFFFFF"/>
                </a:highlight>
                <a:latin typeface="Inter"/>
              </a:rPr>
              <a:t>པཱ་ལག་གིས་པེལ་ཨམ་ཡོང་བཞིན་པ་ཐོས་ནས་མོ་ཨབ་ཀྱི་གྲོང་ཁྱེར་དུ་བསུ་བར་སོང་སྟེ། གྲོང་ཁྱེར་དེ་ནི་ཨར་ནོན་ཆུ་བོའི་འགྲམ་དུ་ས་མཚམས་ཀྱི་མཐའ་རུ་ཡོད་པའོ། །</a:t>
            </a:r>
            <a:endParaRPr lang="en-ZA" dirty="0"/>
          </a:p>
        </p:txBody>
      </p:sp>
    </p:spTree>
    <p:extLst>
      <p:ext uri="{BB962C8B-B14F-4D97-AF65-F5344CB8AC3E}">
        <p14:creationId xmlns:p14="http://schemas.microsoft.com/office/powerpoint/2010/main" val="3029461364"/>
      </p:ext>
    </p:extLst>
  </p:cSld>
  <p:clrMapOvr>
    <a:masterClrMapping/>
  </p:clrMapOvr>
  <mc:AlternateContent xmlns:mc="http://schemas.openxmlformats.org/markup-compatibility/2006" xmlns:p14="http://schemas.microsoft.com/office/powerpoint/2010/main">
    <mc:Choice Requires="p14">
      <p:transition spd="slow" p14:dur="2000" advTm="6491"/>
    </mc:Choice>
    <mc:Fallback xmlns="">
      <p:transition spd="slow" advTm="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251B8A-849A-442D-B480-111F61C0921D}"/>
              </a:ext>
            </a:extLst>
          </p:cNvPr>
          <p:cNvPicPr>
            <a:picLocks noChangeAspect="1"/>
          </p:cNvPicPr>
          <p:nvPr/>
        </p:nvPicPr>
        <p:blipFill>
          <a:blip r:embed="rId2"/>
          <a:stretch>
            <a:fillRect/>
          </a:stretch>
        </p:blipFill>
        <p:spPr>
          <a:xfrm>
            <a:off x="-1148790" y="0"/>
            <a:ext cx="13340790" cy="6858000"/>
          </a:xfrm>
          <a:prstGeom prst="rect">
            <a:avLst/>
          </a:prstGeom>
        </p:spPr>
      </p:pic>
      <p:sp>
        <p:nvSpPr>
          <p:cNvPr id="5" name="TextBox 4">
            <a:extLst>
              <a:ext uri="{FF2B5EF4-FFF2-40B4-BE49-F238E27FC236}">
                <a16:creationId xmlns:a16="http://schemas.microsoft.com/office/drawing/2014/main" id="{0144C045-B60C-4F2C-9BA7-FA0FCD14A6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9048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94C34D4-19B6-43AF-AF1C-AB2D0267F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ADCBE4-7B9D-263B-112A-19E93BACF2C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37</a:t>
            </a:r>
            <a:r>
              <a:rPr lang="en-US" sz="4000" b="0" i="0" dirty="0">
                <a:solidFill>
                  <a:srgbClr val="121212"/>
                </a:solidFill>
                <a:effectLst/>
                <a:highlight>
                  <a:srgbClr val="FFFFFF"/>
                </a:highlight>
                <a:latin typeface="Inter"/>
              </a:rPr>
              <a:t>And he said to Balaam, “Did I not send you an urgent summons? Why did you not come to me? Am I really not able to richly reward you?”</a:t>
            </a:r>
            <a:endParaRPr lang="en-ZA" dirty="0"/>
          </a:p>
        </p:txBody>
      </p:sp>
      <p:sp>
        <p:nvSpPr>
          <p:cNvPr id="3" name="TextBox 2">
            <a:extLst>
              <a:ext uri="{FF2B5EF4-FFF2-40B4-BE49-F238E27FC236}">
                <a16:creationId xmlns:a16="http://schemas.microsoft.com/office/drawing/2014/main" id="{AAAE9353-5ABA-07B1-6D8B-7F3052D988BB}"/>
              </a:ext>
            </a:extLst>
          </p:cNvPr>
          <p:cNvSpPr txBox="1"/>
          <p:nvPr/>
        </p:nvSpPr>
        <p:spPr>
          <a:xfrm>
            <a:off x="6216871" y="25365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37</a:t>
            </a:r>
            <a:r>
              <a:rPr lang="bo-CN" sz="5400" b="0" i="0" dirty="0">
                <a:solidFill>
                  <a:srgbClr val="121212"/>
                </a:solidFill>
                <a:effectLst/>
                <a:highlight>
                  <a:srgbClr val="FFFFFF"/>
                </a:highlight>
                <a:latin typeface="Inter"/>
              </a:rPr>
              <a:t>པཱ་ལག་གིས་པེལ་ཨམ་ལ། ངས་བྲེལ་མྱུར་ངང་ཁྱེད་ཀྱི་རྩར་མི་བཏང་ནས་ཁྱེད་རང་གདན་དྲངས་པ་མ་ཡིན་ནམ། ཁྱེད་རང་ངའི་རྩར་མ་ཡོང་བ་ཅི་ཡིན་ནམ། ངས་ཁྱེད་ལ་གུས་བརྩི་ཆེན་པོ་འཐོབ་པར་བྱེད་མི་ནུས་སམ་ཞེས་ཞུས་པ་ལ། </a:t>
            </a:r>
            <a:endParaRPr lang="en-ZA" sz="1600" dirty="0"/>
          </a:p>
        </p:txBody>
      </p:sp>
    </p:spTree>
    <p:extLst>
      <p:ext uri="{BB962C8B-B14F-4D97-AF65-F5344CB8AC3E}">
        <p14:creationId xmlns:p14="http://schemas.microsoft.com/office/powerpoint/2010/main" val="1139137957"/>
      </p:ext>
    </p:extLst>
  </p:cSld>
  <p:clrMapOvr>
    <a:masterClrMapping/>
  </p:clrMapOvr>
  <mc:AlternateContent xmlns:mc="http://schemas.openxmlformats.org/markup-compatibility/2006" xmlns:p14="http://schemas.microsoft.com/office/powerpoint/2010/main">
    <mc:Choice Requires="p14">
      <p:transition spd="slow" p14:dur="2000" advTm="13245"/>
    </mc:Choice>
    <mc:Fallback xmlns="">
      <p:transition spd="slow" advTm="1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AD50C10-7D16-47FF-BBC6-6BACC0E15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E3C2CF7-526B-E9E7-B0E6-0B8C1F66FF7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22:1</a:t>
            </a:r>
            <a:r>
              <a:rPr lang="en-US" sz="4000" b="0" i="0" dirty="0">
                <a:solidFill>
                  <a:srgbClr val="121212"/>
                </a:solidFill>
                <a:effectLst/>
                <a:highlight>
                  <a:srgbClr val="FFFFFF"/>
                </a:highlight>
                <a:latin typeface="Inter"/>
              </a:rPr>
              <a:t>Then the Israelites traveled on and camped in the plains of Moab near the Jordan, across from Jericho.</a:t>
            </a:r>
            <a:endParaRPr lang="en-ZA" dirty="0"/>
          </a:p>
        </p:txBody>
      </p:sp>
      <p:sp>
        <p:nvSpPr>
          <p:cNvPr id="5" name="TextBox 4">
            <a:extLst>
              <a:ext uri="{FF2B5EF4-FFF2-40B4-BE49-F238E27FC236}">
                <a16:creationId xmlns:a16="http://schemas.microsoft.com/office/drawing/2014/main" id="{79FBD15C-F4A7-84EE-B686-22A313DC16F2}"/>
              </a:ext>
            </a:extLst>
          </p:cNvPr>
          <p:cNvSpPr txBox="1"/>
          <p:nvPr/>
        </p:nvSpPr>
        <p:spPr>
          <a:xfrm>
            <a:off x="6216871" y="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དེ་ཡང་ཡེས་ར་ཨེལ་པ་རྣམས་ལམ་དུ་ཆས་ནས་མོ་ཨབ་སྤང་ལྗོངས་ཏེ། ཡོར་དན་གཙང་པོའི་ཤར་ཕྱོགས་དང་། ཡེ་རུ་ཀོ་ཡི་ཁ་གཏད་དུ་སྒར་བཏབ།</a:t>
            </a:r>
            <a:endParaRPr lang="en-ZA" dirty="0"/>
          </a:p>
        </p:txBody>
      </p:sp>
    </p:spTree>
    <p:extLst>
      <p:ext uri="{BB962C8B-B14F-4D97-AF65-F5344CB8AC3E}">
        <p14:creationId xmlns:p14="http://schemas.microsoft.com/office/powerpoint/2010/main" val="3011863555"/>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748F50-774A-415B-9CA0-FF20DB7D2ECC}"/>
              </a:ext>
            </a:extLst>
          </p:cNvPr>
          <p:cNvPicPr>
            <a:picLocks noChangeAspect="1"/>
          </p:cNvPicPr>
          <p:nvPr/>
        </p:nvPicPr>
        <p:blipFill>
          <a:blip r:embed="rId2"/>
          <a:stretch>
            <a:fillRect/>
          </a:stretch>
        </p:blipFill>
        <p:spPr>
          <a:xfrm>
            <a:off x="0" y="-167699"/>
            <a:ext cx="12294973" cy="7025699"/>
          </a:xfrm>
          <a:prstGeom prst="rect">
            <a:avLst/>
          </a:prstGeom>
        </p:spPr>
      </p:pic>
      <p:sp>
        <p:nvSpPr>
          <p:cNvPr id="5" name="TextBox 4">
            <a:extLst>
              <a:ext uri="{FF2B5EF4-FFF2-40B4-BE49-F238E27FC236}">
                <a16:creationId xmlns:a16="http://schemas.microsoft.com/office/drawing/2014/main" id="{6545726D-E782-4683-AA7F-7E827D7495F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5739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7DF36F0-5A69-4176-A363-F08985501B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595D7F-2D57-20AE-7098-16ED4FF5F79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38</a:t>
            </a:r>
            <a:r>
              <a:rPr lang="en-US" sz="4000" b="0" i="0" dirty="0">
                <a:solidFill>
                  <a:srgbClr val="121212"/>
                </a:solidFill>
                <a:effectLst/>
                <a:highlight>
                  <a:srgbClr val="FFFFFF"/>
                </a:highlight>
                <a:latin typeface="Inter"/>
              </a:rPr>
              <a:t>“See, I have come to you,” Balaam replied, “but can I say just anything? I must speak only the word that God puts in my mouth.”</a:t>
            </a:r>
            <a:endParaRPr lang="en-ZA" dirty="0"/>
          </a:p>
        </p:txBody>
      </p:sp>
      <p:sp>
        <p:nvSpPr>
          <p:cNvPr id="3" name="TextBox 2">
            <a:extLst>
              <a:ext uri="{FF2B5EF4-FFF2-40B4-BE49-F238E27FC236}">
                <a16:creationId xmlns:a16="http://schemas.microsoft.com/office/drawing/2014/main" id="{ADD317AF-76DE-CC4B-66AA-1790BFB463B0}"/>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38</a:t>
            </a:r>
            <a:r>
              <a:rPr lang="bo-CN" sz="6000" b="0" i="0" dirty="0">
                <a:solidFill>
                  <a:srgbClr val="121212"/>
                </a:solidFill>
                <a:effectLst/>
                <a:highlight>
                  <a:srgbClr val="FFFFFF"/>
                </a:highlight>
                <a:latin typeface="Inter"/>
              </a:rPr>
              <a:t>པེལ་ཨམ་གྱིས་པཱ་ལག་ལ། ལྟོས་དང་། ང་ཁྱོད་ཀྱི་རྩར་སླེབས་ཡོད་པས་ད་ལྟ་ང་ལ་ཅི་ཞིག་སྨྲ་བའི་དབང་ཡོད་དམ། དཀོན་མཆོག་གིས་ངའི་ཁ་ལ་བཀའ་ཅི་ཞིག་གནང་ན་ངས་བཀའ་དེ་སྨྲ་བར་བྱའོ་ཞེས་སྨྲས།</a:t>
            </a:r>
            <a:endParaRPr lang="en-ZA" dirty="0"/>
          </a:p>
        </p:txBody>
      </p:sp>
    </p:spTree>
    <p:extLst>
      <p:ext uri="{BB962C8B-B14F-4D97-AF65-F5344CB8AC3E}">
        <p14:creationId xmlns:p14="http://schemas.microsoft.com/office/powerpoint/2010/main" val="2471179099"/>
      </p:ext>
    </p:extLst>
  </p:cSld>
  <p:clrMapOvr>
    <a:masterClrMapping/>
  </p:clrMapOvr>
  <mc:AlternateContent xmlns:mc="http://schemas.openxmlformats.org/markup-compatibility/2006" xmlns:p14="http://schemas.microsoft.com/office/powerpoint/2010/main">
    <mc:Choice Requires="p14">
      <p:transition spd="slow" p14:dur="2000" advTm="12490"/>
    </mc:Choice>
    <mc:Fallback xmlns="">
      <p:transition spd="slow" advTm="1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5EFEA-2DF7-4022-9871-F3F6664E5573}"/>
              </a:ext>
            </a:extLst>
          </p:cNvPr>
          <p:cNvPicPr>
            <a:picLocks noChangeAspect="1"/>
          </p:cNvPicPr>
          <p:nvPr/>
        </p:nvPicPr>
        <p:blipFill>
          <a:blip r:embed="rId2"/>
          <a:stretch>
            <a:fillRect/>
          </a:stretch>
        </p:blipFill>
        <p:spPr>
          <a:xfrm>
            <a:off x="0" y="-322751"/>
            <a:ext cx="12192000" cy="7180752"/>
          </a:xfrm>
          <a:prstGeom prst="rect">
            <a:avLst/>
          </a:prstGeom>
        </p:spPr>
      </p:pic>
      <p:sp>
        <p:nvSpPr>
          <p:cNvPr id="5" name="TextBox 4">
            <a:extLst>
              <a:ext uri="{FF2B5EF4-FFF2-40B4-BE49-F238E27FC236}">
                <a16:creationId xmlns:a16="http://schemas.microsoft.com/office/drawing/2014/main" id="{02C367D2-961D-46CF-B4B8-FF8FDCA04626}"/>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426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F0DB4A9-9E0F-4FEB-A0A2-03161C58B3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7C2065A-019A-7B2A-5D60-F6B8BB77F1B1}"/>
              </a:ext>
            </a:extLst>
          </p:cNvPr>
          <p:cNvSpPr txBox="1"/>
          <p:nvPr/>
        </p:nvSpPr>
        <p:spPr>
          <a:xfrm>
            <a:off x="819807" y="599090"/>
            <a:ext cx="5155324" cy="5675585"/>
          </a:xfrm>
          <a:prstGeom prst="rect">
            <a:avLst/>
          </a:prstGeom>
          <a:noFill/>
        </p:spPr>
        <p:txBody>
          <a:bodyPr wrap="square" rtlCol="0">
            <a:noAutofit/>
          </a:bodyPr>
          <a:lstStyle/>
          <a:p>
            <a:pPr algn="l"/>
            <a:r>
              <a:rPr lang="en-ZA" sz="4000" b="1" i="0" dirty="0">
                <a:solidFill>
                  <a:srgbClr val="000000"/>
                </a:solidFill>
                <a:effectLst/>
                <a:latin typeface="system-ui"/>
              </a:rPr>
              <a:t>23</a:t>
            </a:r>
            <a:r>
              <a:rPr lang="en-US" sz="4000" b="1" baseline="30000" dirty="0">
                <a:solidFill>
                  <a:srgbClr val="000000"/>
                </a:solidFill>
                <a:latin typeface="system-ui"/>
              </a:rPr>
              <a:t>:</a:t>
            </a:r>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Balaam lifted up an oracle, saying:</a:t>
            </a:r>
          </a:p>
          <a:p>
            <a:pPr algn="l"/>
            <a:r>
              <a:rPr lang="en-US" sz="4000" b="0" i="0" dirty="0">
                <a:solidFill>
                  <a:srgbClr val="121212"/>
                </a:solidFill>
                <a:effectLst/>
                <a:highlight>
                  <a:srgbClr val="FFFFFF"/>
                </a:highlight>
                <a:latin typeface="Inter"/>
              </a:rPr>
              <a:t>“Arise, O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and listen;</a:t>
            </a:r>
          </a:p>
          <a:p>
            <a:pPr algn="l"/>
            <a:r>
              <a:rPr lang="en-US" sz="4000" b="0" i="0" dirty="0">
                <a:solidFill>
                  <a:srgbClr val="121212"/>
                </a:solidFill>
                <a:effectLst/>
                <a:highlight>
                  <a:srgbClr val="FFFFFF"/>
                </a:highlight>
                <a:latin typeface="Inter"/>
              </a:rPr>
              <a:t>give ear to me, O son of </a:t>
            </a:r>
            <a:r>
              <a:rPr lang="en-US" sz="4000" b="0" i="0" dirty="0" err="1">
                <a:solidFill>
                  <a:srgbClr val="121212"/>
                </a:solidFill>
                <a:effectLst/>
                <a:highlight>
                  <a:srgbClr val="FFFFFF"/>
                </a:highlight>
                <a:latin typeface="Inter"/>
              </a:rPr>
              <a:t>Zippor</a:t>
            </a:r>
            <a:r>
              <a:rPr lang="en-US" sz="4000" b="0" i="0" dirty="0">
                <a:solidFill>
                  <a:srgbClr val="121212"/>
                </a:solidFill>
                <a:effectLst/>
                <a:highlight>
                  <a:srgbClr val="FFFFFF"/>
                </a:highlight>
                <a:latin typeface="Inter"/>
              </a:rPr>
              <a:t>.</a:t>
            </a:r>
          </a:p>
          <a:p>
            <a:endParaRPr lang="en-US" sz="4000" dirty="0">
              <a:solidFill>
                <a:srgbClr val="000000"/>
              </a:solidFill>
              <a:latin typeface="system-ui"/>
            </a:endParaRPr>
          </a:p>
          <a:p>
            <a:endParaRPr lang="en-ZA" dirty="0"/>
          </a:p>
        </p:txBody>
      </p:sp>
      <p:sp>
        <p:nvSpPr>
          <p:cNvPr id="5" name="TextBox 4">
            <a:extLst>
              <a:ext uri="{FF2B5EF4-FFF2-40B4-BE49-F238E27FC236}">
                <a16:creationId xmlns:a16="http://schemas.microsoft.com/office/drawing/2014/main" id="{FEA8DBB2-92AF-FE35-7EF2-15B3DDDAD9A1}"/>
              </a:ext>
            </a:extLst>
          </p:cNvPr>
          <p:cNvSpPr txBox="1"/>
          <p:nvPr/>
        </p:nvSpPr>
        <p:spPr>
          <a:xfrm>
            <a:off x="6216869" y="599090"/>
            <a:ext cx="5748708" cy="5675586"/>
          </a:xfrm>
          <a:prstGeom prst="rect">
            <a:avLst/>
          </a:prstGeom>
          <a:noFill/>
        </p:spPr>
        <p:txBody>
          <a:bodyPr wrap="square" rtlCol="0">
            <a:noAutofit/>
          </a:bodyPr>
          <a:lstStyle/>
          <a:p>
            <a:pPr algn="l"/>
            <a:r>
              <a:rPr lang="en-IN" sz="6000" b="0" i="0" dirty="0">
                <a:solidFill>
                  <a:srgbClr val="777A7B"/>
                </a:solidFill>
                <a:effectLst/>
                <a:highlight>
                  <a:srgbClr val="FFFFFF"/>
                </a:highlight>
                <a:latin typeface="Inter"/>
              </a:rPr>
              <a:t>23:</a:t>
            </a:r>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པེལ་ཨམ་གྱིས་ལུང་བསྟན་དབྱངས་ལ་གྱེར་ཏེ་འདི་ལྟར།</a:t>
            </a:r>
          </a:p>
          <a:p>
            <a:pPr algn="l"/>
            <a:r>
              <a:rPr lang="bo-CN" sz="6000" b="0" i="0" dirty="0">
                <a:solidFill>
                  <a:srgbClr val="121212"/>
                </a:solidFill>
                <a:effectLst/>
                <a:highlight>
                  <a:srgbClr val="FFFFFF"/>
                </a:highlight>
                <a:latin typeface="Inter"/>
              </a:rPr>
              <a:t>ཀྱེ་ཀྱེ་པཱ་ལག་ལོངས་ལ་མཉན་པར་གྱིས། །</a:t>
            </a:r>
          </a:p>
          <a:p>
            <a:endParaRPr lang="en-ZA" dirty="0"/>
          </a:p>
        </p:txBody>
      </p:sp>
    </p:spTree>
    <p:extLst>
      <p:ext uri="{BB962C8B-B14F-4D97-AF65-F5344CB8AC3E}">
        <p14:creationId xmlns:p14="http://schemas.microsoft.com/office/powerpoint/2010/main" val="2219405182"/>
      </p:ext>
    </p:ext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680124-AB69-486E-AAFD-94360932C1AC}"/>
              </a:ext>
            </a:extLst>
          </p:cNvPr>
          <p:cNvPicPr>
            <a:picLocks noChangeAspect="1"/>
          </p:cNvPicPr>
          <p:nvPr/>
        </p:nvPicPr>
        <p:blipFill>
          <a:blip r:embed="rId2"/>
          <a:stretch>
            <a:fillRect/>
          </a:stretch>
        </p:blipFill>
        <p:spPr>
          <a:xfrm>
            <a:off x="0" y="-17985"/>
            <a:ext cx="12192000" cy="6875985"/>
          </a:xfrm>
          <a:prstGeom prst="rect">
            <a:avLst/>
          </a:prstGeom>
        </p:spPr>
      </p:pic>
      <p:sp>
        <p:nvSpPr>
          <p:cNvPr id="5" name="TextBox 4">
            <a:extLst>
              <a:ext uri="{FF2B5EF4-FFF2-40B4-BE49-F238E27FC236}">
                <a16:creationId xmlns:a16="http://schemas.microsoft.com/office/drawing/2014/main" id="{AF542305-7063-40CB-896F-B98A06842F9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2130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44C5CA1-A9EE-4CC5-9958-5E1B7C674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4ED829-6375-6773-C435-47B8E70B1F09}"/>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I have indeed received a command to bless;</a:t>
            </a:r>
          </a:p>
          <a:p>
            <a:pPr algn="l"/>
            <a:r>
              <a:rPr lang="en-US" sz="4000" b="0" i="0" dirty="0">
                <a:solidFill>
                  <a:srgbClr val="121212"/>
                </a:solidFill>
                <a:effectLst/>
                <a:highlight>
                  <a:srgbClr val="FFFFFF"/>
                </a:highlight>
                <a:latin typeface="Inter"/>
              </a:rPr>
              <a:t>He has blessed, and I cannot change it.</a:t>
            </a:r>
          </a:p>
        </p:txBody>
      </p:sp>
      <p:sp>
        <p:nvSpPr>
          <p:cNvPr id="5" name="TextBox 4">
            <a:extLst>
              <a:ext uri="{FF2B5EF4-FFF2-40B4-BE49-F238E27FC236}">
                <a16:creationId xmlns:a16="http://schemas.microsoft.com/office/drawing/2014/main" id="{A6E238AC-E97C-6E64-48EA-BDEBC0C95DBC}"/>
              </a:ext>
            </a:extLst>
          </p:cNvPr>
          <p:cNvSpPr txBox="1"/>
          <p:nvPr/>
        </p:nvSpPr>
        <p:spPr>
          <a:xfrm>
            <a:off x="6216869" y="599090"/>
            <a:ext cx="5748708" cy="5675586"/>
          </a:xfrm>
          <a:prstGeom prst="rect">
            <a:avLst/>
          </a:prstGeom>
          <a:noFill/>
        </p:spPr>
        <p:txBody>
          <a:bodyPr wrap="square" rtlCol="0">
            <a:noAutofit/>
          </a:bodyPr>
          <a:lstStyle/>
          <a:p>
            <a:pPr algn="l"/>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ལྟོས་དང་བྱིན་རླབས་གནང་བའི་བཀའ་ནི་བདག་ལ་གསུངས། །</a:t>
            </a:r>
          </a:p>
          <a:p>
            <a:pPr algn="l"/>
            <a:r>
              <a:rPr lang="bo-CN" sz="6000" b="0" i="0" dirty="0">
                <a:solidFill>
                  <a:srgbClr val="121212"/>
                </a:solidFill>
                <a:effectLst/>
                <a:highlight>
                  <a:srgbClr val="FFFFFF"/>
                </a:highlight>
                <a:latin typeface="Inter"/>
              </a:rPr>
              <a:t>ཁོང་གིས་བྱིན་གྱིས་བརླབས་པ་བདག་གིས་བསྒྱུར་མི་ནུས། །</a:t>
            </a:r>
          </a:p>
        </p:txBody>
      </p:sp>
    </p:spTree>
    <p:extLst>
      <p:ext uri="{BB962C8B-B14F-4D97-AF65-F5344CB8AC3E}">
        <p14:creationId xmlns:p14="http://schemas.microsoft.com/office/powerpoint/2010/main" val="4140729339"/>
      </p:ext>
    </p:extLst>
  </p:cSld>
  <p:clrMapOvr>
    <a:masterClrMapping/>
  </p:clrMapOvr>
  <mc:AlternateContent xmlns:mc="http://schemas.openxmlformats.org/markup-compatibility/2006" xmlns:p14="http://schemas.microsoft.com/office/powerpoint/2010/main">
    <mc:Choice Requires="p14">
      <p:transition spd="slow" p14:dur="2000" advTm="11921"/>
    </mc:Choice>
    <mc:Fallback xmlns="">
      <p:transition spd="slow" advTm="1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3F9B64-3BCD-4B5E-BFD8-2D4590FAD0EE}"/>
              </a:ext>
            </a:extLst>
          </p:cNvPr>
          <p:cNvPicPr>
            <a:picLocks noChangeAspect="1"/>
          </p:cNvPicPr>
          <p:nvPr/>
        </p:nvPicPr>
        <p:blipFill>
          <a:blip r:embed="rId2"/>
          <a:stretch>
            <a:fillRect/>
          </a:stretch>
        </p:blipFill>
        <p:spPr>
          <a:xfrm>
            <a:off x="0" y="1"/>
            <a:ext cx="14761934" cy="6858000"/>
          </a:xfrm>
          <a:prstGeom prst="rect">
            <a:avLst/>
          </a:prstGeom>
        </p:spPr>
      </p:pic>
      <p:sp>
        <p:nvSpPr>
          <p:cNvPr id="5" name="TextBox 4">
            <a:extLst>
              <a:ext uri="{FF2B5EF4-FFF2-40B4-BE49-F238E27FC236}">
                <a16:creationId xmlns:a16="http://schemas.microsoft.com/office/drawing/2014/main" id="{2ED22D66-552E-4361-9726-E1764DE0FF4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6341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0EE41CF-F50D-4749-B674-6CA55F60A6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4C9FF0-802E-D6B0-F8E3-7CE55E8557E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23</a:t>
            </a:r>
            <a:r>
              <a:rPr lang="en-US" sz="3200" b="0" i="0" dirty="0">
                <a:solidFill>
                  <a:srgbClr val="121212"/>
                </a:solidFill>
                <a:effectLst/>
                <a:highlight>
                  <a:srgbClr val="FFFFFF"/>
                </a:highlight>
                <a:latin typeface="Inter"/>
              </a:rPr>
              <a:t>For there is no spell against Jacob</a:t>
            </a:r>
          </a:p>
          <a:p>
            <a:pPr algn="l"/>
            <a:r>
              <a:rPr lang="en-US" sz="3200" b="0" i="0" dirty="0">
                <a:solidFill>
                  <a:srgbClr val="121212"/>
                </a:solidFill>
                <a:effectLst/>
                <a:highlight>
                  <a:srgbClr val="FFFFFF"/>
                </a:highlight>
                <a:latin typeface="Inter"/>
              </a:rPr>
              <a:t>and no divination against Israel.</a:t>
            </a:r>
          </a:p>
          <a:p>
            <a:pPr algn="l"/>
            <a:r>
              <a:rPr lang="en-US" sz="3200" b="0" i="0" dirty="0">
                <a:solidFill>
                  <a:srgbClr val="121212"/>
                </a:solidFill>
                <a:effectLst/>
                <a:highlight>
                  <a:srgbClr val="FFFFFF"/>
                </a:highlight>
                <a:latin typeface="Inter"/>
              </a:rPr>
              <a:t>It will now be said of Jacob and Israel,</a:t>
            </a:r>
          </a:p>
          <a:p>
            <a:pPr algn="l"/>
            <a:r>
              <a:rPr lang="en-US" sz="3200" b="0" i="0" dirty="0">
                <a:solidFill>
                  <a:srgbClr val="121212"/>
                </a:solidFill>
                <a:effectLst/>
                <a:highlight>
                  <a:srgbClr val="FFFFFF"/>
                </a:highlight>
                <a:latin typeface="Inter"/>
              </a:rPr>
              <a:t>‘What great things God has done!’</a:t>
            </a:r>
          </a:p>
        </p:txBody>
      </p:sp>
      <p:sp>
        <p:nvSpPr>
          <p:cNvPr id="3" name="TextBox 2">
            <a:extLst>
              <a:ext uri="{FF2B5EF4-FFF2-40B4-BE49-F238E27FC236}">
                <a16:creationId xmlns:a16="http://schemas.microsoft.com/office/drawing/2014/main" id="{4AE128ED-DA5E-76EF-C59C-AD42717D146A}"/>
              </a:ext>
            </a:extLst>
          </p:cNvPr>
          <p:cNvSpPr txBox="1"/>
          <p:nvPr/>
        </p:nvSpPr>
        <p:spPr>
          <a:xfrm>
            <a:off x="6216869" y="599090"/>
            <a:ext cx="5748708" cy="5675586"/>
          </a:xfrm>
          <a:prstGeom prst="rect">
            <a:avLst/>
          </a:prstGeom>
          <a:noFill/>
        </p:spPr>
        <p:txBody>
          <a:bodyPr wrap="square" rtlCol="0">
            <a:noAutofit/>
          </a:bodyPr>
          <a:lstStyle/>
          <a:p>
            <a:pPr algn="l"/>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ཡ་ཀོབ་ཕྱོགས་སུ་ངན་སྔགས་འདེབས་པ་མེད། །</a:t>
            </a:r>
          </a:p>
          <a:p>
            <a:pPr algn="l"/>
            <a:r>
              <a:rPr lang="bo-CN" sz="5400" b="0" i="0" dirty="0">
                <a:solidFill>
                  <a:srgbClr val="121212"/>
                </a:solidFill>
                <a:effectLst/>
                <a:highlight>
                  <a:srgbClr val="FFFFFF"/>
                </a:highlight>
                <a:latin typeface="Inter"/>
              </a:rPr>
              <a:t>ཡེས་ར་ཨེལ་གྱི་ཕྱོགས་སུ་མོ་པ་མེད། །</a:t>
            </a:r>
          </a:p>
          <a:p>
            <a:pPr algn="l"/>
            <a:r>
              <a:rPr lang="bo-CN" sz="5400" b="0" i="0" dirty="0">
                <a:solidFill>
                  <a:srgbClr val="121212"/>
                </a:solidFill>
                <a:effectLst/>
                <a:highlight>
                  <a:srgbClr val="FFFFFF"/>
                </a:highlight>
                <a:latin typeface="Inter"/>
              </a:rPr>
              <a:t>འོས་ཤིང་འཚམ་པའི་དུས་སུ་སླེབས་པའི་ཚེ། །</a:t>
            </a:r>
          </a:p>
          <a:p>
            <a:pPr algn="l"/>
            <a:r>
              <a:rPr lang="bo-CN" sz="5400" b="0" i="0" dirty="0">
                <a:solidFill>
                  <a:srgbClr val="121212"/>
                </a:solidFill>
                <a:effectLst/>
                <a:highlight>
                  <a:srgbClr val="FFFFFF"/>
                </a:highlight>
                <a:latin typeface="Inter"/>
              </a:rPr>
              <a:t>ཡ་ཀོབ་དང་ནི་ཡེས་ར་ཨེལ་ལ་ནི། །</a:t>
            </a:r>
          </a:p>
          <a:p>
            <a:pPr algn="l"/>
            <a:r>
              <a:rPr lang="bo-CN" sz="5400" b="0" i="0" dirty="0">
                <a:solidFill>
                  <a:srgbClr val="121212"/>
                </a:solidFill>
                <a:effectLst/>
                <a:highlight>
                  <a:srgbClr val="FFFFFF"/>
                </a:highlight>
                <a:latin typeface="Inter"/>
              </a:rPr>
              <a:t>དཀོན་མཆོག་ཁོང་གིས་དོན་ཆེན་མཛད་ཅེས་བརྗོད། །</a:t>
            </a:r>
          </a:p>
        </p:txBody>
      </p:sp>
    </p:spTree>
    <p:extLst>
      <p:ext uri="{BB962C8B-B14F-4D97-AF65-F5344CB8AC3E}">
        <p14:creationId xmlns:p14="http://schemas.microsoft.com/office/powerpoint/2010/main" val="726033485"/>
      </p:ext>
    </p:extLst>
  </p:cSld>
  <p:clrMapOvr>
    <a:masterClrMapping/>
  </p:clrMapOvr>
  <mc:AlternateContent xmlns:mc="http://schemas.openxmlformats.org/markup-compatibility/2006" xmlns:p14="http://schemas.microsoft.com/office/powerpoint/2010/main">
    <mc:Choice Requires="p14">
      <p:transition spd="slow" p14:dur="2000" advTm="11814"/>
    </mc:Choice>
    <mc:Fallback xmlns="">
      <p:transition spd="slow" advTm="1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D5BB2-1A0C-4C66-81DD-5E32E60DC968}"/>
              </a:ext>
            </a:extLst>
          </p:cNvPr>
          <p:cNvPicPr>
            <a:picLocks noChangeAspect="1"/>
          </p:cNvPicPr>
          <p:nvPr/>
        </p:nvPicPr>
        <p:blipFill>
          <a:blip r:embed="rId2"/>
          <a:stretch>
            <a:fillRect/>
          </a:stretch>
        </p:blipFill>
        <p:spPr>
          <a:xfrm>
            <a:off x="0" y="0"/>
            <a:ext cx="14938375" cy="6858000"/>
          </a:xfrm>
          <a:prstGeom prst="rect">
            <a:avLst/>
          </a:prstGeom>
        </p:spPr>
      </p:pic>
      <p:sp>
        <p:nvSpPr>
          <p:cNvPr id="5" name="TextBox 4">
            <a:extLst>
              <a:ext uri="{FF2B5EF4-FFF2-40B4-BE49-F238E27FC236}">
                <a16:creationId xmlns:a16="http://schemas.microsoft.com/office/drawing/2014/main" id="{961892D3-C01A-441B-95B7-35EE1BDFDAD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65743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234B39C-A28E-4F6E-B609-63F512D5E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93BAB23-AFAB-F150-8DEA-B8A34779AC6F}"/>
              </a:ext>
            </a:extLst>
          </p:cNvPr>
          <p:cNvSpPr txBox="1"/>
          <p:nvPr/>
        </p:nvSpPr>
        <p:spPr>
          <a:xfrm>
            <a:off x="819807" y="599090"/>
            <a:ext cx="5155324" cy="5675585"/>
          </a:xfrm>
          <a:prstGeom prst="rect">
            <a:avLst/>
          </a:prstGeom>
          <a:noFill/>
        </p:spPr>
        <p:txBody>
          <a:bodyPr wrap="square" rtlCol="0">
            <a:noAutofit/>
          </a:bodyPr>
          <a:lstStyle/>
          <a:p>
            <a:pPr algn="l"/>
            <a:r>
              <a:rPr lang="en-US" sz="4000" b="1" baseline="30000" dirty="0">
                <a:solidFill>
                  <a:srgbClr val="000000"/>
                </a:solidFill>
                <a:latin typeface="system-ui"/>
              </a:rPr>
              <a:t>(Then he spoke many blessings over Israel)</a:t>
            </a:r>
            <a:r>
              <a:rPr lang="en-US" sz="4000" b="0" i="0" dirty="0">
                <a:solidFill>
                  <a:srgbClr val="777A7B"/>
                </a:solidFill>
                <a:effectLst/>
                <a:highlight>
                  <a:srgbClr val="FFFFFF"/>
                </a:highlight>
                <a:latin typeface="Inter"/>
              </a:rPr>
              <a:t> 24:5</a:t>
            </a:r>
            <a:r>
              <a:rPr lang="en-US" sz="4000" b="0" i="0" dirty="0">
                <a:solidFill>
                  <a:srgbClr val="121212"/>
                </a:solidFill>
                <a:effectLst/>
                <a:highlight>
                  <a:srgbClr val="FFFFFF"/>
                </a:highlight>
                <a:latin typeface="Inter"/>
              </a:rPr>
              <a:t>How lovely are your tents, O Jacob,</a:t>
            </a:r>
          </a:p>
          <a:p>
            <a:pPr algn="l"/>
            <a:r>
              <a:rPr lang="en-US" sz="4000" b="0" i="0" dirty="0">
                <a:solidFill>
                  <a:srgbClr val="121212"/>
                </a:solidFill>
                <a:effectLst/>
                <a:highlight>
                  <a:srgbClr val="FFFFFF"/>
                </a:highlight>
                <a:latin typeface="Inter"/>
              </a:rPr>
              <a:t>your dwellings, O Israel!</a:t>
            </a:r>
          </a:p>
          <a:p>
            <a:endParaRPr lang="en-ZA" dirty="0"/>
          </a:p>
        </p:txBody>
      </p:sp>
      <p:sp>
        <p:nvSpPr>
          <p:cNvPr id="5" name="TextBox 4">
            <a:extLst>
              <a:ext uri="{FF2B5EF4-FFF2-40B4-BE49-F238E27FC236}">
                <a16:creationId xmlns:a16="http://schemas.microsoft.com/office/drawing/2014/main" id="{5CB75C44-7AF3-195F-C127-CB6834BB6C9A}"/>
              </a:ext>
            </a:extLst>
          </p:cNvPr>
          <p:cNvSpPr txBox="1"/>
          <p:nvPr/>
        </p:nvSpPr>
        <p:spPr>
          <a:xfrm>
            <a:off x="6216869" y="599090"/>
            <a:ext cx="5748708" cy="5675586"/>
          </a:xfrm>
          <a:prstGeom prst="rect">
            <a:avLst/>
          </a:prstGeom>
          <a:noFill/>
        </p:spPr>
        <p:txBody>
          <a:bodyPr wrap="square" rtlCol="0">
            <a:noAutofit/>
          </a:bodyPr>
          <a:lstStyle/>
          <a:p>
            <a:pPr algn="l"/>
            <a:r>
              <a:rPr lang="en-IN" sz="6000" b="0" i="0" dirty="0">
                <a:solidFill>
                  <a:srgbClr val="777A7B"/>
                </a:solidFill>
                <a:effectLst/>
                <a:highlight>
                  <a:srgbClr val="FFFFFF"/>
                </a:highlight>
                <a:latin typeface="Inter"/>
              </a:rPr>
              <a:t>24:</a:t>
            </a:r>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ཀྱེ་ཀྱེ་ཡ་ཀོབ་ཁྱེད་ཀྱི་གུར་རྣམས་ཇི་འདྲའི་མཛེས་པ་ལ། །</a:t>
            </a:r>
          </a:p>
          <a:p>
            <a:pPr algn="l"/>
            <a:r>
              <a:rPr lang="bo-CN" sz="6000" b="0" i="0" dirty="0">
                <a:solidFill>
                  <a:srgbClr val="121212"/>
                </a:solidFill>
                <a:effectLst/>
                <a:highlight>
                  <a:srgbClr val="FFFFFF"/>
                </a:highlight>
                <a:latin typeface="Inter"/>
              </a:rPr>
              <a:t>ཀྱེ་ཀྱེ་ཡེས་ར་ཨེལ་གྱི་གུར་རྣམས་ཇི་འདྲའི་ཡིད་དུ་འོང་། །</a:t>
            </a:r>
          </a:p>
        </p:txBody>
      </p:sp>
    </p:spTree>
    <p:extLst>
      <p:ext uri="{BB962C8B-B14F-4D97-AF65-F5344CB8AC3E}">
        <p14:creationId xmlns:p14="http://schemas.microsoft.com/office/powerpoint/2010/main" val="1583636259"/>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3F34D9-C2E0-4D13-AEDE-A7F65CB0BD0F}"/>
              </a:ext>
            </a:extLst>
          </p:cNvPr>
          <p:cNvPicPr>
            <a:picLocks noChangeAspect="1"/>
          </p:cNvPicPr>
          <p:nvPr/>
        </p:nvPicPr>
        <p:blipFill>
          <a:blip r:embed="rId2"/>
          <a:stretch>
            <a:fillRect/>
          </a:stretch>
        </p:blipFill>
        <p:spPr>
          <a:xfrm>
            <a:off x="0" y="-1066800"/>
            <a:ext cx="16298174" cy="7924800"/>
          </a:xfrm>
          <a:prstGeom prst="rect">
            <a:avLst/>
          </a:prstGeom>
        </p:spPr>
      </p:pic>
      <p:sp>
        <p:nvSpPr>
          <p:cNvPr id="5" name="TextBox 4">
            <a:extLst>
              <a:ext uri="{FF2B5EF4-FFF2-40B4-BE49-F238E27FC236}">
                <a16:creationId xmlns:a16="http://schemas.microsoft.com/office/drawing/2014/main" id="{EE0782A9-6AC3-4420-AC3E-54C8F43EDB6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4853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D5BB2-1A0C-4C66-81DD-5E32E60DC968}"/>
              </a:ext>
            </a:extLst>
          </p:cNvPr>
          <p:cNvPicPr>
            <a:picLocks noChangeAspect="1"/>
          </p:cNvPicPr>
          <p:nvPr/>
        </p:nvPicPr>
        <p:blipFill>
          <a:blip r:embed="rId2"/>
          <a:stretch>
            <a:fillRect/>
          </a:stretch>
        </p:blipFill>
        <p:spPr>
          <a:xfrm>
            <a:off x="0" y="0"/>
            <a:ext cx="14938375" cy="6858000"/>
          </a:xfrm>
          <a:prstGeom prst="rect">
            <a:avLst/>
          </a:prstGeom>
        </p:spPr>
      </p:pic>
    </p:spTree>
    <p:extLst>
      <p:ext uri="{BB962C8B-B14F-4D97-AF65-F5344CB8AC3E}">
        <p14:creationId xmlns:p14="http://schemas.microsoft.com/office/powerpoint/2010/main" val="690888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1D62726-62BE-4AB3-A786-0D73F11710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F2D7D26-37D4-BCF2-1D1C-DE77B0BA0B4C}"/>
              </a:ext>
            </a:extLst>
          </p:cNvPr>
          <p:cNvSpPr txBox="1"/>
          <p:nvPr/>
        </p:nvSpPr>
        <p:spPr>
          <a:xfrm>
            <a:off x="819807" y="599090"/>
            <a:ext cx="5155324" cy="5675585"/>
          </a:xfrm>
          <a:prstGeom prst="rect">
            <a:avLst/>
          </a:prstGeom>
          <a:noFill/>
        </p:spPr>
        <p:txBody>
          <a:bodyPr wrap="square" rtlCol="0">
            <a:noAutofit/>
          </a:bodyPr>
          <a:lstStyle/>
          <a:p>
            <a:pPr algn="l"/>
            <a:r>
              <a:rPr lang="en-US" sz="4000" b="1" baseline="30000" dirty="0">
                <a:solidFill>
                  <a:srgbClr val="000000"/>
                </a:solidFill>
                <a:latin typeface="system-ui"/>
              </a:rPr>
              <a:t>(Then he spoke many blessings over Israel)</a:t>
            </a:r>
            <a:r>
              <a:rPr lang="en-US" sz="4000" b="0" i="0" dirty="0">
                <a:solidFill>
                  <a:srgbClr val="777A7B"/>
                </a:solidFill>
                <a:effectLst/>
                <a:highlight>
                  <a:srgbClr val="FFFFFF"/>
                </a:highlight>
                <a:latin typeface="Inter"/>
              </a:rPr>
              <a:t> 5</a:t>
            </a:r>
            <a:r>
              <a:rPr lang="en-US" sz="4000" b="0" i="0" dirty="0">
                <a:solidFill>
                  <a:srgbClr val="121212"/>
                </a:solidFill>
                <a:effectLst/>
                <a:highlight>
                  <a:srgbClr val="FFFFFF"/>
                </a:highlight>
                <a:latin typeface="Inter"/>
              </a:rPr>
              <a:t>How lovely are your tents, O Jacob,</a:t>
            </a:r>
          </a:p>
          <a:p>
            <a:pPr algn="l"/>
            <a:r>
              <a:rPr lang="en-US" sz="4000" b="0" i="0" dirty="0">
                <a:solidFill>
                  <a:srgbClr val="121212"/>
                </a:solidFill>
                <a:effectLst/>
                <a:highlight>
                  <a:srgbClr val="FFFFFF"/>
                </a:highlight>
                <a:latin typeface="Inter"/>
              </a:rPr>
              <a:t>your dwellings, O Israel!</a:t>
            </a:r>
          </a:p>
          <a:p>
            <a:endParaRPr lang="en-ZA" dirty="0"/>
          </a:p>
        </p:txBody>
      </p:sp>
      <p:sp>
        <p:nvSpPr>
          <p:cNvPr id="3" name="TextBox 2">
            <a:extLst>
              <a:ext uri="{FF2B5EF4-FFF2-40B4-BE49-F238E27FC236}">
                <a16:creationId xmlns:a16="http://schemas.microsoft.com/office/drawing/2014/main" id="{611DE19F-65CE-14FD-E259-D8123C04CD94}"/>
              </a:ext>
            </a:extLst>
          </p:cNvPr>
          <p:cNvSpPr txBox="1"/>
          <p:nvPr/>
        </p:nvSpPr>
        <p:spPr>
          <a:xfrm>
            <a:off x="6216869" y="599090"/>
            <a:ext cx="5748708" cy="5675586"/>
          </a:xfrm>
          <a:prstGeom prst="rect">
            <a:avLst/>
          </a:prstGeom>
          <a:noFill/>
        </p:spPr>
        <p:txBody>
          <a:bodyPr wrap="square" rtlCol="0">
            <a:noAutofit/>
          </a:bodyPr>
          <a:lstStyle/>
          <a:p>
            <a:pPr algn="l"/>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ཀྱེ་ཀྱེ་ཡ་ཀོབ་ཁྱེད་ཀྱི་གུར་རྣམས་ཇི་འདྲའི་མཛེས་པ་ལ། །</a:t>
            </a:r>
          </a:p>
          <a:p>
            <a:pPr algn="l"/>
            <a:r>
              <a:rPr lang="bo-CN" sz="6000" b="0" i="0" dirty="0">
                <a:solidFill>
                  <a:srgbClr val="121212"/>
                </a:solidFill>
                <a:effectLst/>
                <a:highlight>
                  <a:srgbClr val="FFFFFF"/>
                </a:highlight>
                <a:latin typeface="Inter"/>
              </a:rPr>
              <a:t>ཀྱེ་ཀྱེ་ཡེས་ར་ཨེལ་གྱི་གུར་རྣམས་ཇི་འདྲའི་ཡིད་དུ་འོང་། །</a:t>
            </a:r>
          </a:p>
        </p:txBody>
      </p:sp>
    </p:spTree>
    <p:extLst>
      <p:ext uri="{BB962C8B-B14F-4D97-AF65-F5344CB8AC3E}">
        <p14:creationId xmlns:p14="http://schemas.microsoft.com/office/powerpoint/2010/main" val="1461059970"/>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B642DA-E332-4C02-9D80-84C862FBD75D}"/>
              </a:ext>
            </a:extLst>
          </p:cNvPr>
          <p:cNvPicPr>
            <a:picLocks noChangeAspect="1"/>
          </p:cNvPicPr>
          <p:nvPr/>
        </p:nvPicPr>
        <p:blipFill>
          <a:blip r:embed="rId2"/>
          <a:stretch>
            <a:fillRect/>
          </a:stretch>
        </p:blipFill>
        <p:spPr>
          <a:xfrm>
            <a:off x="0" y="1"/>
            <a:ext cx="12740212" cy="6858000"/>
          </a:xfrm>
          <a:prstGeom prst="rect">
            <a:avLst/>
          </a:prstGeom>
        </p:spPr>
      </p:pic>
      <p:sp>
        <p:nvSpPr>
          <p:cNvPr id="5" name="TextBox 4">
            <a:extLst>
              <a:ext uri="{FF2B5EF4-FFF2-40B4-BE49-F238E27FC236}">
                <a16:creationId xmlns:a16="http://schemas.microsoft.com/office/drawing/2014/main" id="{84725194-2619-41BD-99C2-B68CACAD113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5491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1CE5C9E-28FA-41BD-B251-86EEEA642C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557ACC-435A-FCF6-C7B2-1DA4A7480191}"/>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8</a:t>
            </a:r>
            <a:r>
              <a:rPr lang="en-US" sz="3200" b="0" i="0" dirty="0">
                <a:solidFill>
                  <a:srgbClr val="121212"/>
                </a:solidFill>
                <a:effectLst/>
                <a:highlight>
                  <a:srgbClr val="FFFFFF"/>
                </a:highlight>
                <a:latin typeface="Inter"/>
              </a:rPr>
              <a:t>God brought him out of Egypt</a:t>
            </a:r>
          </a:p>
          <a:p>
            <a:pPr algn="l"/>
            <a:r>
              <a:rPr lang="en-US" sz="3200" b="0" i="0" dirty="0">
                <a:solidFill>
                  <a:srgbClr val="121212"/>
                </a:solidFill>
                <a:effectLst/>
                <a:highlight>
                  <a:srgbClr val="FFFFFF"/>
                </a:highlight>
                <a:latin typeface="Inter"/>
              </a:rPr>
              <a:t>with strength like a wild ox,</a:t>
            </a:r>
          </a:p>
          <a:p>
            <a:pPr algn="l"/>
            <a:r>
              <a:rPr lang="en-US" sz="3200" b="0" i="0" dirty="0">
                <a:solidFill>
                  <a:srgbClr val="121212"/>
                </a:solidFill>
                <a:effectLst/>
                <a:highlight>
                  <a:srgbClr val="FFFFFF"/>
                </a:highlight>
                <a:latin typeface="Inter"/>
              </a:rPr>
              <a:t>to devour hostile nations and crush their bones,</a:t>
            </a:r>
          </a:p>
          <a:p>
            <a:pPr algn="l"/>
            <a:r>
              <a:rPr lang="en-US" sz="3200" b="0" i="0" dirty="0">
                <a:solidFill>
                  <a:srgbClr val="121212"/>
                </a:solidFill>
                <a:effectLst/>
                <a:highlight>
                  <a:srgbClr val="FFFFFF"/>
                </a:highlight>
                <a:latin typeface="Inter"/>
              </a:rPr>
              <a:t>to pierce them with arrows.</a:t>
            </a:r>
          </a:p>
        </p:txBody>
      </p:sp>
      <p:sp>
        <p:nvSpPr>
          <p:cNvPr id="5" name="TextBox 4">
            <a:extLst>
              <a:ext uri="{FF2B5EF4-FFF2-40B4-BE49-F238E27FC236}">
                <a16:creationId xmlns:a16="http://schemas.microsoft.com/office/drawing/2014/main" id="{CAF32F13-DF9E-D547-10DC-F50FAB12D161}"/>
              </a:ext>
            </a:extLst>
          </p:cNvPr>
          <p:cNvSpPr txBox="1"/>
          <p:nvPr/>
        </p:nvSpPr>
        <p:spPr>
          <a:xfrm>
            <a:off x="6216871" y="178961"/>
            <a:ext cx="5748708" cy="5675586"/>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དཀོན་མཆོག་གིས་ཁོང་ཨེ་ཅིབ་ཡུལ་ནས་ཁྲིད། །</a:t>
            </a:r>
          </a:p>
          <a:p>
            <a:pPr algn="l"/>
            <a:r>
              <a:rPr lang="bo-CN" sz="4800" b="0" i="0" dirty="0">
                <a:solidFill>
                  <a:srgbClr val="121212"/>
                </a:solidFill>
                <a:effectLst/>
                <a:highlight>
                  <a:srgbClr val="FFFFFF"/>
                </a:highlight>
                <a:latin typeface="Inter"/>
              </a:rPr>
              <a:t>གླང་རྒོད་འདྲ་བའི་སྟོབས་ཤུགས་ཁོང་ལ་ལྡན། །</a:t>
            </a:r>
          </a:p>
          <a:p>
            <a:pPr algn="l"/>
            <a:r>
              <a:rPr lang="bo-CN" sz="4800" b="0" i="0" dirty="0">
                <a:solidFill>
                  <a:srgbClr val="121212"/>
                </a:solidFill>
                <a:effectLst/>
                <a:highlight>
                  <a:srgbClr val="FFFFFF"/>
                </a:highlight>
                <a:latin typeface="Inter"/>
              </a:rPr>
              <a:t>དགྲ་བོའི་མི་རིགས་རྩ་མེད་གཏོང་བ་དང་། །</a:t>
            </a:r>
          </a:p>
          <a:p>
            <a:pPr algn="l"/>
            <a:r>
              <a:rPr lang="bo-CN" sz="4800" b="0" i="0" dirty="0">
                <a:solidFill>
                  <a:srgbClr val="121212"/>
                </a:solidFill>
                <a:effectLst/>
                <a:highlight>
                  <a:srgbClr val="FFFFFF"/>
                </a:highlight>
                <a:latin typeface="Inter"/>
              </a:rPr>
              <a:t>དེ་ཚོའི་རུས་པ་རྣམས་ནི་གཅོག་བྱེད་ཅིང་། །</a:t>
            </a:r>
          </a:p>
          <a:p>
            <a:pPr algn="l"/>
            <a:r>
              <a:rPr lang="bo-CN" sz="4800" b="0" i="0" dirty="0">
                <a:solidFill>
                  <a:srgbClr val="121212"/>
                </a:solidFill>
                <a:effectLst/>
                <a:highlight>
                  <a:srgbClr val="FFFFFF"/>
                </a:highlight>
                <a:latin typeface="Inter"/>
              </a:rPr>
              <a:t>མདའ་མོས་དེ་དག་ཡོངས་སུ་འབིགས་པར་འགྱུར། །</a:t>
            </a:r>
          </a:p>
        </p:txBody>
      </p:sp>
    </p:spTree>
    <p:extLst>
      <p:ext uri="{BB962C8B-B14F-4D97-AF65-F5344CB8AC3E}">
        <p14:creationId xmlns:p14="http://schemas.microsoft.com/office/powerpoint/2010/main" val="2642384007"/>
      </p:ext>
    </p:extLst>
  </p:cSld>
  <p:clrMapOvr>
    <a:masterClrMapping/>
  </p:clrMapOvr>
  <mc:AlternateContent xmlns:mc="http://schemas.openxmlformats.org/markup-compatibility/2006" xmlns:p14="http://schemas.microsoft.com/office/powerpoint/2010/main">
    <mc:Choice Requires="p14">
      <p:transition spd="slow" p14:dur="2000" advTm="12413"/>
    </mc:Choice>
    <mc:Fallback xmlns="">
      <p:transition spd="slow" advTm="1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A45205C-D9B8-4992-92F3-881CB96A1CD2}"/>
              </a:ext>
            </a:extLst>
          </p:cNvPr>
          <p:cNvPicPr>
            <a:picLocks noChangeAspect="1"/>
          </p:cNvPicPr>
          <p:nvPr/>
        </p:nvPicPr>
        <p:blipFill>
          <a:blip r:embed="rId2"/>
          <a:stretch>
            <a:fillRect/>
          </a:stretch>
        </p:blipFill>
        <p:spPr>
          <a:xfrm>
            <a:off x="-1" y="0"/>
            <a:ext cx="12620625" cy="6858000"/>
          </a:xfrm>
          <a:prstGeom prst="rect">
            <a:avLst/>
          </a:prstGeom>
        </p:spPr>
      </p:pic>
      <p:sp>
        <p:nvSpPr>
          <p:cNvPr id="5" name="TextBox 4">
            <a:extLst>
              <a:ext uri="{FF2B5EF4-FFF2-40B4-BE49-F238E27FC236}">
                <a16:creationId xmlns:a16="http://schemas.microsoft.com/office/drawing/2014/main" id="{043C7755-D9EB-47BD-87FB-D9C95A01BB4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660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29B2B10-6AD1-4957-AC40-667DEA3E45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75083B3-9086-3E83-869D-8CAE0FD4900A}"/>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He crouches, he lies down like a lion;</a:t>
            </a:r>
          </a:p>
          <a:p>
            <a:pPr algn="l"/>
            <a:r>
              <a:rPr lang="en-US" sz="3600" b="0" i="0" dirty="0">
                <a:solidFill>
                  <a:srgbClr val="121212"/>
                </a:solidFill>
                <a:effectLst/>
                <a:highlight>
                  <a:srgbClr val="FFFFFF"/>
                </a:highlight>
                <a:latin typeface="Inter"/>
              </a:rPr>
              <a:t>like a lioness, who dares to rouse him?</a:t>
            </a:r>
          </a:p>
          <a:p>
            <a:pPr algn="l"/>
            <a:r>
              <a:rPr lang="en-US" sz="3600" b="0" i="0" dirty="0">
                <a:solidFill>
                  <a:srgbClr val="121212"/>
                </a:solidFill>
                <a:effectLst/>
                <a:highlight>
                  <a:srgbClr val="FFFFFF"/>
                </a:highlight>
                <a:latin typeface="Inter"/>
              </a:rPr>
              <a:t>Blessed are those who bless you</a:t>
            </a:r>
          </a:p>
          <a:p>
            <a:pPr algn="l"/>
            <a:r>
              <a:rPr lang="en-US" sz="3600" b="0" i="0" dirty="0">
                <a:solidFill>
                  <a:srgbClr val="121212"/>
                </a:solidFill>
                <a:effectLst/>
                <a:highlight>
                  <a:srgbClr val="FFFFFF"/>
                </a:highlight>
                <a:latin typeface="Inter"/>
              </a:rPr>
              <a:t>and cursed are those who curse you.”</a:t>
            </a:r>
          </a:p>
        </p:txBody>
      </p:sp>
      <p:sp>
        <p:nvSpPr>
          <p:cNvPr id="5" name="TextBox 4">
            <a:extLst>
              <a:ext uri="{FF2B5EF4-FFF2-40B4-BE49-F238E27FC236}">
                <a16:creationId xmlns:a16="http://schemas.microsoft.com/office/drawing/2014/main" id="{A3890E25-D3D2-7CFE-AF73-8A55C1B80B07}"/>
              </a:ext>
            </a:extLst>
          </p:cNvPr>
          <p:cNvSpPr txBox="1"/>
          <p:nvPr/>
        </p:nvSpPr>
        <p:spPr>
          <a:xfrm>
            <a:off x="6216871" y="80106"/>
            <a:ext cx="5748708" cy="5675586"/>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9</a:t>
            </a:r>
            <a:r>
              <a:rPr lang="bo-CN" sz="4400" b="0" i="0" dirty="0">
                <a:solidFill>
                  <a:srgbClr val="121212"/>
                </a:solidFill>
                <a:effectLst/>
                <a:highlight>
                  <a:srgbClr val="FFFFFF"/>
                </a:highlight>
                <a:latin typeface="Inter"/>
              </a:rPr>
              <a:t>སེང་གེ་ས་ལ་ཉལ་ཞིང་ཙོག་པུར་སྡོད་པ་དང་། །</a:t>
            </a:r>
          </a:p>
          <a:p>
            <a:pPr algn="l"/>
            <a:r>
              <a:rPr lang="bo-CN" sz="4400" b="0" i="0" dirty="0">
                <a:solidFill>
                  <a:srgbClr val="121212"/>
                </a:solidFill>
                <a:effectLst/>
                <a:highlight>
                  <a:srgbClr val="FFFFFF"/>
                </a:highlight>
                <a:latin typeface="Inter"/>
              </a:rPr>
              <a:t>མོ་སེང་ཇི་བཞིན་ཉལ་བ་སུ་ཡིས་དཀྲོག་ནུས་སམ། །</a:t>
            </a:r>
          </a:p>
          <a:p>
            <a:pPr algn="l"/>
            <a:r>
              <a:rPr lang="bo-CN" sz="4400" b="0" i="0" dirty="0">
                <a:solidFill>
                  <a:srgbClr val="121212"/>
                </a:solidFill>
                <a:effectLst/>
                <a:highlight>
                  <a:srgbClr val="FFFFFF"/>
                </a:highlight>
                <a:latin typeface="Inter"/>
              </a:rPr>
              <a:t>ཁྱེད་ལ་བྱིན་རླབས་གནང་མཁན་རྣམས་ལ་བྱིན་རླབས་འཐོབ་པ་དང་། །</a:t>
            </a:r>
          </a:p>
          <a:p>
            <a:pPr algn="l"/>
            <a:r>
              <a:rPr lang="bo-CN" sz="4400" b="0" i="0" dirty="0">
                <a:solidFill>
                  <a:srgbClr val="121212"/>
                </a:solidFill>
                <a:effectLst/>
                <a:highlight>
                  <a:srgbClr val="FFFFFF"/>
                </a:highlight>
                <a:latin typeface="Inter"/>
              </a:rPr>
              <a:t>ཁྱེད་ལ་དམོད་མོ་འདེབ་མཁན་རྣམས་ལ་དམོད་མོ་ཐེབས་གྱུར་ཅིག །</a:t>
            </a:r>
          </a:p>
          <a:p>
            <a:pPr algn="l"/>
            <a:r>
              <a:rPr lang="bo-CN" sz="4400" b="0" i="0" dirty="0">
                <a:solidFill>
                  <a:srgbClr val="121212"/>
                </a:solidFill>
                <a:effectLst/>
                <a:highlight>
                  <a:srgbClr val="FFFFFF"/>
                </a:highlight>
                <a:latin typeface="Inter"/>
              </a:rPr>
              <a:t>ཅེས་སྨྲས་སོ། །</a:t>
            </a:r>
          </a:p>
        </p:txBody>
      </p:sp>
    </p:spTree>
    <p:extLst>
      <p:ext uri="{BB962C8B-B14F-4D97-AF65-F5344CB8AC3E}">
        <p14:creationId xmlns:p14="http://schemas.microsoft.com/office/powerpoint/2010/main" val="449817101"/>
      </p:ext>
    </p:extLst>
  </p:cSld>
  <p:clrMapOvr>
    <a:masterClrMapping/>
  </p:clrMapOvr>
  <mc:AlternateContent xmlns:mc="http://schemas.openxmlformats.org/markup-compatibility/2006" xmlns:p14="http://schemas.microsoft.com/office/powerpoint/2010/main">
    <mc:Choice Requires="p14">
      <p:transition spd="slow" p14:dur="2000" advTm="8206"/>
    </mc:Choice>
    <mc:Fallback xmlns="">
      <p:transition spd="slow" advTm="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03028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F767CC7-EDD9-4710-BB8F-0F9CD90E9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B477B5B-2735-D9CA-65E6-811D6BA9F1A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Then </a:t>
            </a:r>
            <a:r>
              <a:rPr lang="en-US" sz="3600" b="0" i="0" dirty="0" err="1">
                <a:solidFill>
                  <a:srgbClr val="121212"/>
                </a:solidFill>
                <a:effectLst/>
                <a:highlight>
                  <a:srgbClr val="FFFFFF"/>
                </a:highlight>
                <a:latin typeface="Inter"/>
              </a:rPr>
              <a:t>Balak’s</a:t>
            </a:r>
            <a:r>
              <a:rPr lang="en-US" sz="3600" b="0" i="0" dirty="0">
                <a:solidFill>
                  <a:srgbClr val="121212"/>
                </a:solidFill>
                <a:effectLst/>
                <a:highlight>
                  <a:srgbClr val="FFFFFF"/>
                </a:highlight>
                <a:latin typeface="Inter"/>
              </a:rPr>
              <a:t> anger burned against Balaam, and he struck his hands together and said to Balaam, “I summoned you to curse my enemies, but behold, you have persisted in blessing them these three times.</a:t>
            </a:r>
            <a:endParaRPr lang="en-ZA" sz="3600" dirty="0"/>
          </a:p>
        </p:txBody>
      </p:sp>
      <p:sp>
        <p:nvSpPr>
          <p:cNvPr id="5" name="TextBox 4">
            <a:extLst>
              <a:ext uri="{FF2B5EF4-FFF2-40B4-BE49-F238E27FC236}">
                <a16:creationId xmlns:a16="http://schemas.microsoft.com/office/drawing/2014/main" id="{7FBAE88C-B377-72C3-8549-035CCDBA6122}"/>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པཱ་ལག་ནི་པེལ་ཨམ་ལ་ཁྲོས་ནས་ཐལ་མོ་བརྡབས་ཏེ་ན་རེ། ངའི་དགྲ་ཟླ་རྣམས་ལ་དམོད་པ་གཏོང་བའི་ཆེད་དུ་ཁྱེད་བོས་འོངས་པ་ཡིན་མོད། ལྟོས་དང་། ཁྱེད་ཀྱིས་ལན་གསུམ་དུ་དེ་དག་ལ་བྱིན་གྱིས་བརླབས་སོ།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8732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DCD0AE7-6771-49A8-997D-2636CFE4C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C1DD2C-2B90-47A8-83A6-5BD95A34CD0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Therefore, flee at once to your home! I said I would richly reward you, but instead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denied your reward.”</a:t>
            </a:r>
            <a:endParaRPr lang="en-ZA" sz="4000" dirty="0"/>
          </a:p>
        </p:txBody>
      </p:sp>
      <p:sp>
        <p:nvSpPr>
          <p:cNvPr id="3" name="TextBox 2">
            <a:extLst>
              <a:ext uri="{FF2B5EF4-FFF2-40B4-BE49-F238E27FC236}">
                <a16:creationId xmlns:a16="http://schemas.microsoft.com/office/drawing/2014/main" id="{66274E7F-EFAF-92FB-1F37-7CC38984167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ད་ནི་ཁྱེད་ཉིད་རང་ཡུལ་དུ་ཕྲོས་ཤིག ངས་ཁྱེད་ལ་གུས་པ་ཆེན་པོ་འཐོབ་པར་བྱ་བསམས་ནའང་། དཀོན་མཆོག་ཡ་ཝཱེས་ཁྱེད་ལ་གུས་པ་འཐོབ་པར་མ་མཛད་ཅེས་སྨྲས་པ་ན། </a:t>
            </a:r>
            <a:endParaRPr lang="en-ZA" dirty="0"/>
          </a:p>
        </p:txBody>
      </p:sp>
    </p:spTree>
    <p:extLst>
      <p:ext uri="{BB962C8B-B14F-4D97-AF65-F5344CB8AC3E}">
        <p14:creationId xmlns:p14="http://schemas.microsoft.com/office/powerpoint/2010/main" val="1772297442"/>
      </p:ext>
    </p:extLst>
  </p:cSld>
  <p:clrMapOvr>
    <a:masterClrMapping/>
  </p:clrMapOvr>
  <mc:AlternateContent xmlns:mc="http://schemas.openxmlformats.org/markup-compatibility/2006" xmlns:p14="http://schemas.microsoft.com/office/powerpoint/2010/main">
    <mc:Choice Requires="p14">
      <p:transition spd="slow" p14:dur="2000" advTm="10295"/>
    </mc:Choice>
    <mc:Fallback xmlns="">
      <p:transition spd="slow" advTm="1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323519A-B3DC-458E-B604-035A5B1F74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7AA570-3524-6CDF-95CE-EB6489273B6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and Moab was terrified of the people because they were numerous. Indeed, Moab dreaded the Israelites. </a:t>
            </a:r>
            <a:endParaRPr lang="en-ZA" dirty="0"/>
          </a:p>
        </p:txBody>
      </p:sp>
      <p:sp>
        <p:nvSpPr>
          <p:cNvPr id="3" name="TextBox 2">
            <a:extLst>
              <a:ext uri="{FF2B5EF4-FFF2-40B4-BE49-F238E27FC236}">
                <a16:creationId xmlns:a16="http://schemas.microsoft.com/office/drawing/2014/main" id="{F5D69022-C125-E95B-85DF-1162B4B81275}"/>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ཁོ་ཚོར་མི་ཚོགས་མང་པོ་ཡོད་པས་མོ་ཨབ་པ་རྣམས་ཤིན་ཏུ་འཇིགས་པ་དང་། ཡེས་ར་ཨེལ་པ་རྣམས་ཀྱི་རྐྱེན་གྱིས་མོ་ཨབ་པ་རྣམས་དངངས་སྐྲག་ཆེན་པོ་སྐྱེས། </a:t>
            </a:r>
            <a:endParaRPr lang="en-ZA" dirty="0"/>
          </a:p>
        </p:txBody>
      </p:sp>
    </p:spTree>
    <p:extLst>
      <p:ext uri="{BB962C8B-B14F-4D97-AF65-F5344CB8AC3E}">
        <p14:creationId xmlns:p14="http://schemas.microsoft.com/office/powerpoint/2010/main" val="980020407"/>
      </p:ext>
    </p:extLst>
  </p:cSld>
  <p:clrMapOvr>
    <a:masterClrMapping/>
  </p:clrMapOvr>
  <mc:AlternateContent xmlns:mc="http://schemas.openxmlformats.org/markup-compatibility/2006" xmlns:p14="http://schemas.microsoft.com/office/powerpoint/2010/main">
    <mc:Choice Requires="p14">
      <p:transition spd="slow" p14:dur="2000" advTm="5222"/>
    </mc:Choice>
    <mc:Fallback xmlns="">
      <p:transition spd="slow" advTm="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82189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A31E76C-5043-4286-88A6-DDCEE3403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E0B24E3-3DC5-2F02-F515-8D3138D9EE96}"/>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12</a:t>
            </a:r>
            <a:r>
              <a:rPr lang="en-US" sz="3200" b="0" i="0" dirty="0">
                <a:solidFill>
                  <a:srgbClr val="121212"/>
                </a:solidFill>
                <a:effectLst/>
                <a:highlight>
                  <a:srgbClr val="FFFFFF"/>
                </a:highlight>
                <a:latin typeface="Inter"/>
              </a:rPr>
              <a:t>Balaam answered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“Did I not already tell the messengers you sent me </a:t>
            </a:r>
            <a:r>
              <a:rPr lang="en-US" sz="3200" b="0" i="0" dirty="0">
                <a:solidFill>
                  <a:srgbClr val="777A7B"/>
                </a:solidFill>
                <a:effectLst/>
                <a:highlight>
                  <a:srgbClr val="FFFFFF"/>
                </a:highlight>
                <a:latin typeface="Inter"/>
              </a:rPr>
              <a:t>13</a:t>
            </a:r>
            <a:r>
              <a:rPr lang="en-US" sz="3200" b="0" i="0" dirty="0">
                <a:solidFill>
                  <a:srgbClr val="121212"/>
                </a:solidFill>
                <a:effectLst/>
                <a:highlight>
                  <a:srgbClr val="FFFFFF"/>
                </a:highlight>
                <a:latin typeface="Inter"/>
              </a:rPr>
              <a:t>that even if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were to give me his house full of silver and gold, I could not do anything of my own accord, good or bad, to go beyond the command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I will speak whatever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says. </a:t>
            </a:r>
            <a:endParaRPr lang="en-ZA" dirty="0"/>
          </a:p>
        </p:txBody>
      </p:sp>
      <p:sp>
        <p:nvSpPr>
          <p:cNvPr id="3" name="TextBox 2">
            <a:extLst>
              <a:ext uri="{FF2B5EF4-FFF2-40B4-BE49-F238E27FC236}">
                <a16:creationId xmlns:a16="http://schemas.microsoft.com/office/drawing/2014/main" id="{7D0F4F61-DC7A-53FF-98FC-F4E587D30FE1}"/>
              </a:ext>
            </a:extLst>
          </p:cNvPr>
          <p:cNvSpPr txBox="1"/>
          <p:nvPr/>
        </p:nvSpPr>
        <p:spPr>
          <a:xfrm>
            <a:off x="6443292" y="21047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པེལ་ཨམ་གྱིས་པཱ་ལག་ལ། ངས་ཁྱོད་ཀྱིས་ངའི་རྩར་བཏང་བའི་བང་ཆེན་རྣམས་ལ། </a:t>
            </a:r>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པཱ་ལག་གིས་རང་གི་གསེར་དངུལ་ཁང་པ་གང་པོ་ང་ལ་བྱིན་ན་ཡང་། ངས་དཀོན་མཆོག་ཡ་ཝཱེའི་བཀའ་ལས་བརྒལ་ཏེ་རང་འདོད་ལྟར་བཟང་ངན་གྱི་ལས་གང་ཡང་བྱེད་མི་རུང་། དཀོན་མཆོག་ཡ་ཝཱེས་ཅི་ལྟར་གསུངས་པ་ཡིན་ན་ངས་དེ་ལྟར་བརྗོད་དགོས་ཞེས་སྨྲས་པ་མ་ཡིན་ནམ། </a:t>
            </a:r>
            <a:endParaRPr lang="en-ZA" dirty="0"/>
          </a:p>
        </p:txBody>
      </p:sp>
    </p:spTree>
    <p:extLst>
      <p:ext uri="{BB962C8B-B14F-4D97-AF65-F5344CB8AC3E}">
        <p14:creationId xmlns:p14="http://schemas.microsoft.com/office/powerpoint/2010/main" val="2850799132"/>
      </p:ext>
    </p:extLst>
  </p:cSld>
  <p:clrMapOvr>
    <a:masterClrMapping/>
  </p:clrMapOvr>
  <mc:AlternateContent xmlns:mc="http://schemas.openxmlformats.org/markup-compatibility/2006" xmlns:p14="http://schemas.microsoft.com/office/powerpoint/2010/main">
    <mc:Choice Requires="p14">
      <p:transition spd="slow" p14:dur="2000" advTm="13129"/>
    </mc:Choice>
    <mc:Fallback xmlns="">
      <p:transition spd="slow"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3462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3EF98EB-A52D-4A3F-B7CD-7E6243D6C5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5D1DB75-DBAD-0F8D-7FF0-605ED6F2F34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Then Balaam arose and returned to his homeland, and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also went on his way.</a:t>
            </a:r>
            <a:endParaRPr lang="en-ZA" dirty="0"/>
          </a:p>
        </p:txBody>
      </p:sp>
      <p:sp>
        <p:nvSpPr>
          <p:cNvPr id="5" name="TextBox 4">
            <a:extLst>
              <a:ext uri="{FF2B5EF4-FFF2-40B4-BE49-F238E27FC236}">
                <a16:creationId xmlns:a16="http://schemas.microsoft.com/office/drawing/2014/main" id="{29539C3A-3252-9CA7-D702-ABD74C27A386}"/>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དེ་ནས་པེལ་ཨམ་ལངས་ནས་རང་ཡུལ་དུ་ལོག་པ་དང་། པཱ་ལག་ཀྱང་རང་གི་ལམ་དུ་ཞུགས་སོ། །</a:t>
            </a:r>
            <a:endParaRPr lang="en-ZA" dirty="0"/>
          </a:p>
        </p:txBody>
      </p:sp>
    </p:spTree>
    <p:extLst>
      <p:ext uri="{BB962C8B-B14F-4D97-AF65-F5344CB8AC3E}">
        <p14:creationId xmlns:p14="http://schemas.microsoft.com/office/powerpoint/2010/main" val="341046309"/>
      </p:ext>
    </p:extLst>
  </p:cSld>
  <p:clrMapOvr>
    <a:masterClrMapping/>
  </p:clrMapOvr>
  <mc:AlternateContent xmlns:mc="http://schemas.openxmlformats.org/markup-compatibility/2006" xmlns:p14="http://schemas.microsoft.com/office/powerpoint/2010/main">
    <mc:Choice Requires="p14">
      <p:transition spd="slow" p14:dur="2000" advTm="13894"/>
    </mc:Choice>
    <mc:Fallback xmlns="">
      <p:transition spd="slow" advTm="13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4ACC3-A95F-4E5C-A28D-552ED0BE497E}"/>
              </a:ext>
            </a:extLst>
          </p:cNvPr>
          <p:cNvPicPr>
            <a:picLocks noChangeAspect="1"/>
          </p:cNvPicPr>
          <p:nvPr/>
        </p:nvPicPr>
        <p:blipFill>
          <a:blip r:embed="rId2"/>
          <a:stretch>
            <a:fillRect/>
          </a:stretch>
        </p:blipFill>
        <p:spPr>
          <a:xfrm>
            <a:off x="0" y="-505645"/>
            <a:ext cx="12192000" cy="7363645"/>
          </a:xfrm>
          <a:prstGeom prst="rect">
            <a:avLst/>
          </a:prstGeom>
        </p:spPr>
      </p:pic>
      <p:sp>
        <p:nvSpPr>
          <p:cNvPr id="3" name="TextBox 2">
            <a:extLst>
              <a:ext uri="{FF2B5EF4-FFF2-40B4-BE49-F238E27FC236}">
                <a16:creationId xmlns:a16="http://schemas.microsoft.com/office/drawing/2014/main" id="{6609B9CA-00D3-4690-803B-074F63D5243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a:solidFill>
                  <a:schemeClr val="bg1"/>
                </a:solidFill>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967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4F8F762-63BE-4DF2-95B5-8FF4312986E2}"/>
              </a:ext>
            </a:extLst>
          </p:cNvPr>
          <p:cNvPicPr>
            <a:picLocks noChangeAspect="1"/>
          </p:cNvPicPr>
          <p:nvPr/>
        </p:nvPicPr>
        <p:blipFill>
          <a:blip r:embed="rId2"/>
          <a:stretch>
            <a:fillRect/>
          </a:stretch>
        </p:blipFill>
        <p:spPr>
          <a:xfrm>
            <a:off x="0" y="-469557"/>
            <a:ext cx="14889864" cy="7327557"/>
          </a:xfrm>
          <a:prstGeom prst="rect">
            <a:avLst/>
          </a:prstGeom>
        </p:spPr>
      </p:pic>
      <p:sp>
        <p:nvSpPr>
          <p:cNvPr id="5" name="TextBox 4">
            <a:extLst>
              <a:ext uri="{FF2B5EF4-FFF2-40B4-BE49-F238E27FC236}">
                <a16:creationId xmlns:a16="http://schemas.microsoft.com/office/drawing/2014/main" id="{CE95D7AD-E554-4E02-B045-90DF6577E30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0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47C75E0-8538-4D8D-97AE-4745A9F154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34A8E4-2219-3EA6-8D83-4F179435899F}"/>
              </a:ext>
            </a:extLst>
          </p:cNvPr>
          <p:cNvSpPr txBox="1"/>
          <p:nvPr/>
        </p:nvSpPr>
        <p:spPr>
          <a:xfrm>
            <a:off x="819808" y="233330"/>
            <a:ext cx="5155324" cy="5675585"/>
          </a:xfrm>
          <a:prstGeom prst="rect">
            <a:avLst/>
          </a:prstGeom>
          <a:noFill/>
        </p:spPr>
        <p:txBody>
          <a:bodyPr wrap="square" rtlCol="0">
            <a:noAutofit/>
          </a:bodyPr>
          <a:lstStyle/>
          <a:p>
            <a:r>
              <a:rPr lang="en-US" sz="3600" b="1" baseline="30000" dirty="0">
                <a:solidFill>
                  <a:srgbClr val="000000"/>
                </a:solidFill>
                <a:latin typeface="system-ui"/>
              </a:rPr>
              <a:t>4…</a:t>
            </a:r>
            <a:endParaRPr lang="en-US" sz="3600" dirty="0">
              <a:solidFill>
                <a:srgbClr val="000000"/>
              </a:solidFill>
              <a:latin typeface="system-ui"/>
            </a:endParaRPr>
          </a:p>
          <a:p>
            <a:r>
              <a:rPr lang="en-US" sz="3600" dirty="0" err="1">
                <a:solidFill>
                  <a:srgbClr val="000000"/>
                </a:solidFill>
                <a:latin typeface="system-ui"/>
              </a:rPr>
              <a:t>Balak</a:t>
            </a:r>
            <a:r>
              <a:rPr lang="en-US" sz="3600" dirty="0">
                <a:solidFill>
                  <a:srgbClr val="000000"/>
                </a:solidFill>
                <a:latin typeface="system-ui"/>
              </a:rPr>
              <a:t>, …was the king of Moab at that time.</a:t>
            </a:r>
          </a:p>
          <a:p>
            <a:endParaRPr lang="en-ZA" dirty="0"/>
          </a:p>
        </p:txBody>
      </p:sp>
      <p:sp>
        <p:nvSpPr>
          <p:cNvPr id="5" name="TextBox 4">
            <a:extLst>
              <a:ext uri="{FF2B5EF4-FFF2-40B4-BE49-F238E27FC236}">
                <a16:creationId xmlns:a16="http://schemas.microsoft.com/office/drawing/2014/main" id="{4DC0693A-ADB6-E5EC-D897-899D7832E182}"/>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མོ་ཨབ་པ་རྣམས་ཀྱིས་མིད་ཡཱན་པའི་རྒན་པོ་རྣམས་ལ། བ་གླང་གིས་ཞིང་ཁའི་རྩྭ་བཟའ་བ་བཞིན་དུ། ད་ལྟ་མི་ཚོགས་འདིས་རང་ཅག་གི་ཉེ་འཁོར་ཐམས་ཅད་བལྡག་པར་འགྱུར་ཞེས་སྨྲས། དེའི་དུས་སུ་ཚིབ་ཕོར་གྱི་བུ་པཱ་ལག་ནི་མོ་ཨབ་ཀྱི་རྒྱལ་པོ་ཡིན་ལ། </a:t>
            </a:r>
            <a:endParaRPr lang="en-ZA" dirty="0"/>
          </a:p>
        </p:txBody>
      </p:sp>
    </p:spTree>
    <p:extLst>
      <p:ext uri="{BB962C8B-B14F-4D97-AF65-F5344CB8AC3E}">
        <p14:creationId xmlns:p14="http://schemas.microsoft.com/office/powerpoint/2010/main" val="983591882"/>
      </p:ext>
    </p:extLst>
  </p:cSld>
  <p:clrMapOvr>
    <a:masterClrMapping/>
  </p:clrMapOvr>
  <mc:AlternateContent xmlns:mc="http://schemas.openxmlformats.org/markup-compatibility/2006" xmlns:p14="http://schemas.microsoft.com/office/powerpoint/2010/main">
    <mc:Choice Requires="p14">
      <p:transition spd="slow" p14:dur="2000" advTm="5035"/>
    </mc:Choice>
    <mc:Fallback xmlns="">
      <p:transition spd="slow" advTm="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2977</Words>
  <Application>Microsoft Office PowerPoint</Application>
  <PresentationFormat>Widescreen</PresentationFormat>
  <Paragraphs>156</Paragraphs>
  <Slides>74</Slides>
  <Notes>1</Notes>
  <HiddenSlides>0</HiddenSlides>
  <MMClips>37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Arial</vt:lpstr>
      <vt:lpstr>ArialMT</vt:lpstr>
      <vt:lpstr>Calibri</vt:lpstr>
      <vt:lpstr>Calibri Light</vt:lpstr>
      <vt:lpstr>Inter</vt:lpstr>
      <vt:lpstr>Microsoft Himalaya</vt:lpstr>
      <vt:lpstr>PT Serif</vt:lpstr>
      <vt:lpstr>Symbol</vt:lpstr>
      <vt:lpstr>system-ui</vt:lpstr>
      <vt:lpstr>Times New Roman</vt:lpstr>
      <vt:lpstr>Office Theme</vt:lpstr>
      <vt:lpstr>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4</cp:revision>
  <dcterms:created xsi:type="dcterms:W3CDTF">2021-09-27T09:48:16Z</dcterms:created>
  <dcterms:modified xsi:type="dcterms:W3CDTF">2025-03-31T10:57:42Z</dcterms:modified>
</cp:coreProperties>
</file>