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01" r:id="rId3"/>
    <p:sldId id="258" r:id="rId4"/>
    <p:sldId id="302" r:id="rId5"/>
    <p:sldId id="299" r:id="rId6"/>
    <p:sldId id="303" r:id="rId7"/>
    <p:sldId id="281" r:id="rId8"/>
    <p:sldId id="304" r:id="rId9"/>
    <p:sldId id="282" r:id="rId10"/>
    <p:sldId id="305" r:id="rId11"/>
    <p:sldId id="283" r:id="rId12"/>
    <p:sldId id="307" r:id="rId13"/>
    <p:sldId id="285" r:id="rId14"/>
    <p:sldId id="308" r:id="rId15"/>
    <p:sldId id="286" r:id="rId16"/>
    <p:sldId id="309" r:id="rId17"/>
    <p:sldId id="287" r:id="rId18"/>
    <p:sldId id="310" r:id="rId19"/>
    <p:sldId id="289" r:id="rId20"/>
    <p:sldId id="312" r:id="rId21"/>
    <p:sldId id="290" r:id="rId22"/>
    <p:sldId id="313" r:id="rId23"/>
    <p:sldId id="293" r:id="rId24"/>
    <p:sldId id="314" r:id="rId25"/>
    <p:sldId id="294" r:id="rId26"/>
    <p:sldId id="315" r:id="rId27"/>
    <p:sldId id="298" r:id="rId28"/>
    <p:sldId id="316" r:id="rId29"/>
    <p:sldId id="296" r:id="rId30"/>
    <p:sldId id="31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4A4ACE-5F32-4362-AE8A-1D29011EEE83}" v="16" dt="2025-03-31T11:01:54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88911" autoAdjust="0"/>
  </p:normalViewPr>
  <p:slideViewPr>
    <p:cSldViewPr snapToGrid="0">
      <p:cViewPr varScale="1">
        <p:scale>
          <a:sx n="57" d="100"/>
          <a:sy n="57" d="100"/>
        </p:scale>
        <p:origin x="72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1F08BEB9-D734-4594-A6AA-47FBA2062228}"/>
    <pc:docChg chg="custSel addSld delSld modSld sldOrd">
      <pc:chgData name="Leonie Smith" userId="fed1330f33f5650e" providerId="LiveId" clId="{1F08BEB9-D734-4594-A6AA-47FBA2062228}" dt="2022-02-23T05:56:23.956" v="283"/>
      <pc:docMkLst>
        <pc:docMk/>
      </pc:docMkLst>
      <pc:sldChg chg="addSp delSp modSp">
        <pc:chgData name="Leonie Smith" userId="fed1330f33f5650e" providerId="LiveId" clId="{1F08BEB9-D734-4594-A6AA-47FBA2062228}" dt="2022-02-23T05:21:31.845" v="247"/>
        <pc:sldMkLst>
          <pc:docMk/>
          <pc:sldMk cId="525752733" sldId="258"/>
        </pc:sldMkLst>
      </pc:sldChg>
      <pc:sldChg chg="addSp delSp modSp">
        <pc:chgData name="Leonie Smith" userId="fed1330f33f5650e" providerId="LiveId" clId="{1F08BEB9-D734-4594-A6AA-47FBA2062228}" dt="2022-02-23T05:24:11.458" v="252"/>
        <pc:sldMkLst>
          <pc:docMk/>
          <pc:sldMk cId="2044568653" sldId="281"/>
        </pc:sldMkLst>
      </pc:sldChg>
      <pc:sldChg chg="addSp delSp modSp">
        <pc:chgData name="Leonie Smith" userId="fed1330f33f5650e" providerId="LiveId" clId="{1F08BEB9-D734-4594-A6AA-47FBA2062228}" dt="2022-02-23T05:26:00.979" v="254"/>
        <pc:sldMkLst>
          <pc:docMk/>
          <pc:sldMk cId="3681266347" sldId="282"/>
        </pc:sldMkLst>
      </pc:sldChg>
      <pc:sldChg chg="addSp delSp modSp">
        <pc:chgData name="Leonie Smith" userId="fed1330f33f5650e" providerId="LiveId" clId="{1F08BEB9-D734-4594-A6AA-47FBA2062228}" dt="2022-02-23T05:30:25.295" v="258"/>
        <pc:sldMkLst>
          <pc:docMk/>
          <pc:sldMk cId="26953390" sldId="283"/>
        </pc:sldMkLst>
      </pc:sldChg>
      <pc:sldChg chg="del">
        <pc:chgData name="Leonie Smith" userId="fed1330f33f5650e" providerId="LiveId" clId="{1F08BEB9-D734-4594-A6AA-47FBA2062228}" dt="2022-02-22T09:10:06.456" v="206" actId="47"/>
        <pc:sldMkLst>
          <pc:docMk/>
          <pc:sldMk cId="2872476414" sldId="284"/>
        </pc:sldMkLst>
      </pc:sldChg>
      <pc:sldChg chg="addSp delSp modSp">
        <pc:chgData name="Leonie Smith" userId="fed1330f33f5650e" providerId="LiveId" clId="{1F08BEB9-D734-4594-A6AA-47FBA2062228}" dt="2022-02-23T05:32:25.324" v="260"/>
        <pc:sldMkLst>
          <pc:docMk/>
          <pc:sldMk cId="2342427813" sldId="285"/>
        </pc:sldMkLst>
      </pc:sldChg>
      <pc:sldChg chg="addSp delSp modSp">
        <pc:chgData name="Leonie Smith" userId="fed1330f33f5650e" providerId="LiveId" clId="{1F08BEB9-D734-4594-A6AA-47FBA2062228}" dt="2022-02-23T05:34:28.206" v="262"/>
        <pc:sldMkLst>
          <pc:docMk/>
          <pc:sldMk cId="2223752114" sldId="286"/>
        </pc:sldMkLst>
      </pc:sldChg>
      <pc:sldChg chg="addSp delSp modSp">
        <pc:chgData name="Leonie Smith" userId="fed1330f33f5650e" providerId="LiveId" clId="{1F08BEB9-D734-4594-A6AA-47FBA2062228}" dt="2022-02-23T05:37:28.276" v="265"/>
        <pc:sldMkLst>
          <pc:docMk/>
          <pc:sldMk cId="680484570" sldId="287"/>
        </pc:sldMkLst>
      </pc:sldChg>
      <pc:sldChg chg="addSp modSp">
        <pc:chgData name="Leonie Smith" userId="fed1330f33f5650e" providerId="LiveId" clId="{1F08BEB9-D734-4594-A6AA-47FBA2062228}" dt="2022-02-23T05:39:13.668" v="266"/>
        <pc:sldMkLst>
          <pc:docMk/>
          <pc:sldMk cId="1206678836" sldId="289"/>
        </pc:sldMkLst>
      </pc:sldChg>
      <pc:sldChg chg="addSp delSp modSp">
        <pc:chgData name="Leonie Smith" userId="fed1330f33f5650e" providerId="LiveId" clId="{1F08BEB9-D734-4594-A6AA-47FBA2062228}" dt="2022-02-23T05:43:30.210" v="270"/>
        <pc:sldMkLst>
          <pc:docMk/>
          <pc:sldMk cId="3289899634" sldId="290"/>
        </pc:sldMkLst>
      </pc:sldChg>
      <pc:sldChg chg="modSp del mod">
        <pc:chgData name="Leonie Smith" userId="fed1330f33f5650e" providerId="LiveId" clId="{1F08BEB9-D734-4594-A6AA-47FBA2062228}" dt="2022-02-22T08:57:31.855" v="114" actId="47"/>
        <pc:sldMkLst>
          <pc:docMk/>
          <pc:sldMk cId="66364055" sldId="291"/>
        </pc:sldMkLst>
      </pc:sldChg>
      <pc:sldChg chg="del">
        <pc:chgData name="Leonie Smith" userId="fed1330f33f5650e" providerId="LiveId" clId="{1F08BEB9-D734-4594-A6AA-47FBA2062228}" dt="2022-02-22T08:57:36.487" v="115" actId="47"/>
        <pc:sldMkLst>
          <pc:docMk/>
          <pc:sldMk cId="768309068" sldId="292"/>
        </pc:sldMkLst>
      </pc:sldChg>
      <pc:sldChg chg="addSp delSp modSp">
        <pc:chgData name="Leonie Smith" userId="fed1330f33f5650e" providerId="LiveId" clId="{1F08BEB9-D734-4594-A6AA-47FBA2062228}" dt="2022-02-23T05:45:17.057" v="272"/>
        <pc:sldMkLst>
          <pc:docMk/>
          <pc:sldMk cId="1272472953" sldId="293"/>
        </pc:sldMkLst>
      </pc:sldChg>
      <pc:sldChg chg="addSp delSp modSp">
        <pc:chgData name="Leonie Smith" userId="fed1330f33f5650e" providerId="LiveId" clId="{1F08BEB9-D734-4594-A6AA-47FBA2062228}" dt="2022-02-23T05:50:36.431" v="277"/>
        <pc:sldMkLst>
          <pc:docMk/>
          <pc:sldMk cId="3592805693" sldId="294"/>
        </pc:sldMkLst>
      </pc:sldChg>
      <pc:sldChg chg="del">
        <pc:chgData name="Leonie Smith" userId="fed1330f33f5650e" providerId="LiveId" clId="{1F08BEB9-D734-4594-A6AA-47FBA2062228}" dt="2022-02-22T08:58:31.452" v="116" actId="47"/>
        <pc:sldMkLst>
          <pc:docMk/>
          <pc:sldMk cId="3256631608" sldId="295"/>
        </pc:sldMkLst>
      </pc:sldChg>
      <pc:sldChg chg="addSp delSp modSp ord">
        <pc:chgData name="Leonie Smith" userId="fed1330f33f5650e" providerId="LiveId" clId="{1F08BEB9-D734-4594-A6AA-47FBA2062228}" dt="2022-02-23T05:56:23.956" v="283"/>
        <pc:sldMkLst>
          <pc:docMk/>
          <pc:sldMk cId="105009278" sldId="296"/>
        </pc:sldMkLst>
      </pc:sldChg>
      <pc:sldChg chg="del">
        <pc:chgData name="Leonie Smith" userId="fed1330f33f5650e" providerId="LiveId" clId="{1F08BEB9-D734-4594-A6AA-47FBA2062228}" dt="2022-02-22T08:59:06.210" v="117" actId="47"/>
        <pc:sldMkLst>
          <pc:docMk/>
          <pc:sldMk cId="3327585472" sldId="297"/>
        </pc:sldMkLst>
      </pc:sldChg>
      <pc:sldChg chg="addSp delSp modSp">
        <pc:chgData name="Leonie Smith" userId="fed1330f33f5650e" providerId="LiveId" clId="{1F08BEB9-D734-4594-A6AA-47FBA2062228}" dt="2022-02-23T05:53:02.808" v="280"/>
        <pc:sldMkLst>
          <pc:docMk/>
          <pc:sldMk cId="2069662874" sldId="298"/>
        </pc:sldMkLst>
      </pc:sldChg>
      <pc:sldChg chg="addSp delSp modSp add mod ord">
        <pc:chgData name="Leonie Smith" userId="fed1330f33f5650e" providerId="LiveId" clId="{1F08BEB9-D734-4594-A6AA-47FBA2062228}" dt="2022-02-23T05:22:29.471" v="249"/>
        <pc:sldMkLst>
          <pc:docMk/>
          <pc:sldMk cId="2950275876" sldId="299"/>
        </pc:sldMkLst>
      </pc:sldChg>
      <pc:sldChg chg="addSp delSp modSp new mod ord">
        <pc:chgData name="Leonie Smith" userId="fed1330f33f5650e" providerId="LiveId" clId="{1F08BEB9-D734-4594-A6AA-47FBA2062228}" dt="2022-02-23T05:20:31.233" v="245"/>
        <pc:sldMkLst>
          <pc:docMk/>
          <pc:sldMk cId="2226849374" sldId="300"/>
        </pc:sldMkLst>
      </pc:sldChg>
      <pc:sldChg chg="addSp modSp new mod">
        <pc:chgData name="Leonie Smith" userId="fed1330f33f5650e" providerId="LiveId" clId="{1F08BEB9-D734-4594-A6AA-47FBA2062228}" dt="2022-02-22T09:03:16.304" v="178" actId="14100"/>
        <pc:sldMkLst>
          <pc:docMk/>
          <pc:sldMk cId="1393542779" sldId="301"/>
        </pc:sldMkLst>
      </pc:sldChg>
      <pc:sldChg chg="addSp modSp add ord">
        <pc:chgData name="Leonie Smith" userId="fed1330f33f5650e" providerId="LiveId" clId="{1F08BEB9-D734-4594-A6AA-47FBA2062228}" dt="2022-02-22T09:03:24.340" v="179"/>
        <pc:sldMkLst>
          <pc:docMk/>
          <pc:sldMk cId="3433565419" sldId="302"/>
        </pc:sldMkLst>
      </pc:sldChg>
      <pc:sldChg chg="addSp delSp modSp add mod ord">
        <pc:chgData name="Leonie Smith" userId="fed1330f33f5650e" providerId="LiveId" clId="{1F08BEB9-D734-4594-A6AA-47FBA2062228}" dt="2022-02-22T09:08:14.472" v="199" actId="1076"/>
        <pc:sldMkLst>
          <pc:docMk/>
          <pc:sldMk cId="4077749151" sldId="303"/>
        </pc:sldMkLst>
      </pc:sldChg>
      <pc:sldChg chg="addSp modSp add mod ord">
        <pc:chgData name="Leonie Smith" userId="fed1330f33f5650e" providerId="LiveId" clId="{1F08BEB9-D734-4594-A6AA-47FBA2062228}" dt="2022-02-22T09:08:51.749" v="202" actId="14100"/>
        <pc:sldMkLst>
          <pc:docMk/>
          <pc:sldMk cId="2048449731" sldId="304"/>
        </pc:sldMkLst>
      </pc:sldChg>
      <pc:sldChg chg="addSp modSp add mod ord">
        <pc:chgData name="Leonie Smith" userId="fed1330f33f5650e" providerId="LiveId" clId="{1F08BEB9-D734-4594-A6AA-47FBA2062228}" dt="2022-02-22T09:09:39.773" v="205" actId="14100"/>
        <pc:sldMkLst>
          <pc:docMk/>
          <pc:sldMk cId="3632253282" sldId="305"/>
        </pc:sldMkLst>
      </pc:sldChg>
      <pc:sldChg chg="add del ord">
        <pc:chgData name="Leonie Smith" userId="fed1330f33f5650e" providerId="LiveId" clId="{1F08BEB9-D734-4594-A6AA-47FBA2062228}" dt="2022-02-22T09:10:09.484" v="207" actId="47"/>
        <pc:sldMkLst>
          <pc:docMk/>
          <pc:sldMk cId="2546450802" sldId="306"/>
        </pc:sldMkLst>
      </pc:sldChg>
      <pc:sldChg chg="addSp modSp add mod ord">
        <pc:chgData name="Leonie Smith" userId="fed1330f33f5650e" providerId="LiveId" clId="{1F08BEB9-D734-4594-A6AA-47FBA2062228}" dt="2022-02-22T09:11:03.456" v="210" actId="14100"/>
        <pc:sldMkLst>
          <pc:docMk/>
          <pc:sldMk cId="3457929618" sldId="307"/>
        </pc:sldMkLst>
      </pc:sldChg>
      <pc:sldChg chg="addSp modSp add mod ord">
        <pc:chgData name="Leonie Smith" userId="fed1330f33f5650e" providerId="LiveId" clId="{1F08BEB9-D734-4594-A6AA-47FBA2062228}" dt="2022-02-22T09:11:58.845" v="213" actId="14100"/>
        <pc:sldMkLst>
          <pc:docMk/>
          <pc:sldMk cId="1992016687" sldId="308"/>
        </pc:sldMkLst>
      </pc:sldChg>
      <pc:sldChg chg="addSp modSp add mod ord">
        <pc:chgData name="Leonie Smith" userId="fed1330f33f5650e" providerId="LiveId" clId="{1F08BEB9-D734-4594-A6AA-47FBA2062228}" dt="2022-02-22T09:12:32.633" v="216" actId="14100"/>
        <pc:sldMkLst>
          <pc:docMk/>
          <pc:sldMk cId="1525864851" sldId="309"/>
        </pc:sldMkLst>
      </pc:sldChg>
      <pc:sldChg chg="addSp modSp add mod ord">
        <pc:chgData name="Leonie Smith" userId="fed1330f33f5650e" providerId="LiveId" clId="{1F08BEB9-D734-4594-A6AA-47FBA2062228}" dt="2022-02-22T09:13:36.769" v="220" actId="14100"/>
        <pc:sldMkLst>
          <pc:docMk/>
          <pc:sldMk cId="3466600736" sldId="310"/>
        </pc:sldMkLst>
      </pc:sldChg>
      <pc:sldChg chg="addSp modSp add mod ord">
        <pc:chgData name="Leonie Smith" userId="fed1330f33f5650e" providerId="LiveId" clId="{1F08BEB9-D734-4594-A6AA-47FBA2062228}" dt="2022-02-22T09:14:15.139" v="223" actId="14100"/>
        <pc:sldMkLst>
          <pc:docMk/>
          <pc:sldMk cId="2782494658" sldId="311"/>
        </pc:sldMkLst>
      </pc:sldChg>
      <pc:sldChg chg="addSp modSp add mod ord">
        <pc:chgData name="Leonie Smith" userId="fed1330f33f5650e" providerId="LiveId" clId="{1F08BEB9-D734-4594-A6AA-47FBA2062228}" dt="2022-02-22T09:15:20.249" v="227" actId="1076"/>
        <pc:sldMkLst>
          <pc:docMk/>
          <pc:sldMk cId="1944453905" sldId="312"/>
        </pc:sldMkLst>
      </pc:sldChg>
      <pc:sldChg chg="addSp modSp add mod ord">
        <pc:chgData name="Leonie Smith" userId="fed1330f33f5650e" providerId="LiveId" clId="{1F08BEB9-D734-4594-A6AA-47FBA2062228}" dt="2022-02-22T09:16:05.563" v="230" actId="14100"/>
        <pc:sldMkLst>
          <pc:docMk/>
          <pc:sldMk cId="3408631233" sldId="313"/>
        </pc:sldMkLst>
      </pc:sldChg>
      <pc:sldChg chg="addSp modSp add mod ord">
        <pc:chgData name="Leonie Smith" userId="fed1330f33f5650e" providerId="LiveId" clId="{1F08BEB9-D734-4594-A6AA-47FBA2062228}" dt="2022-02-22T09:16:48.464" v="233" actId="14100"/>
        <pc:sldMkLst>
          <pc:docMk/>
          <pc:sldMk cId="704817411" sldId="314"/>
        </pc:sldMkLst>
      </pc:sldChg>
      <pc:sldChg chg="addSp modSp add mod ord">
        <pc:chgData name="Leonie Smith" userId="fed1330f33f5650e" providerId="LiveId" clId="{1F08BEB9-D734-4594-A6AA-47FBA2062228}" dt="2022-02-22T09:17:34.366" v="236" actId="14100"/>
        <pc:sldMkLst>
          <pc:docMk/>
          <pc:sldMk cId="3846261633" sldId="315"/>
        </pc:sldMkLst>
      </pc:sldChg>
      <pc:sldChg chg="addSp modSp add mod ord">
        <pc:chgData name="Leonie Smith" userId="fed1330f33f5650e" providerId="LiveId" clId="{1F08BEB9-D734-4594-A6AA-47FBA2062228}" dt="2022-02-22T09:18:32.084" v="240" actId="14100"/>
        <pc:sldMkLst>
          <pc:docMk/>
          <pc:sldMk cId="3825331085" sldId="316"/>
        </pc:sldMkLst>
      </pc:sldChg>
      <pc:sldChg chg="addSp modSp add mod ord">
        <pc:chgData name="Leonie Smith" userId="fed1330f33f5650e" providerId="LiveId" clId="{1F08BEB9-D734-4594-A6AA-47FBA2062228}" dt="2022-02-22T09:19:13.307" v="243" actId="14100"/>
        <pc:sldMkLst>
          <pc:docMk/>
          <pc:sldMk cId="2977201815" sldId="317"/>
        </pc:sldMkLst>
      </pc:sldChg>
    </pc:docChg>
  </pc:docChgLst>
  <pc:docChgLst>
    <pc:chgData name="Alfred Smith" userId="3c60a3631c0db8ad" providerId="LiveId" clId="{F84A4ACE-5F32-4362-AE8A-1D29011EEE83}"/>
    <pc:docChg chg="undo custSel modSld">
      <pc:chgData name="Alfred Smith" userId="3c60a3631c0db8ad" providerId="LiveId" clId="{F84A4ACE-5F32-4362-AE8A-1D29011EEE83}" dt="2025-03-31T11:01:54.225" v="29"/>
      <pc:docMkLst>
        <pc:docMk/>
      </pc:docMkLst>
      <pc:sldChg chg="addSp delSp modSp mod">
        <pc:chgData name="Alfred Smith" userId="3c60a3631c0db8ad" providerId="LiveId" clId="{F84A4ACE-5F32-4362-AE8A-1D29011EEE83}" dt="2025-03-31T10:59:41.907" v="7" actId="478"/>
        <pc:sldMkLst>
          <pc:docMk/>
          <pc:sldMk cId="2044568653" sldId="281"/>
        </pc:sldMkLst>
        <pc:spChg chg="add del mod">
          <ac:chgData name="Alfred Smith" userId="3c60a3631c0db8ad" providerId="LiveId" clId="{F84A4ACE-5F32-4362-AE8A-1D29011EEE83}" dt="2025-03-31T10:59:41.907" v="7" actId="478"/>
          <ac:spMkLst>
            <pc:docMk/>
            <pc:sldMk cId="2044568653" sldId="281"/>
            <ac:spMk id="2" creationId="{921F4DAC-AE7F-CDAF-FC04-0FCE54F675DE}"/>
          </ac:spMkLst>
        </pc:spChg>
        <pc:spChg chg="add del mod">
          <ac:chgData name="Alfred Smith" userId="3c60a3631c0db8ad" providerId="LiveId" clId="{F84A4ACE-5F32-4362-AE8A-1D29011EEE83}" dt="2025-03-31T10:59:41.907" v="7" actId="478"/>
          <ac:spMkLst>
            <pc:docMk/>
            <pc:sldMk cId="2044568653" sldId="281"/>
            <ac:spMk id="3" creationId="{AB8B0CC8-C293-B61D-9607-C55C86AD2945}"/>
          </ac:spMkLst>
        </pc:spChg>
        <pc:spChg chg="del">
          <ac:chgData name="Alfred Smith" userId="3c60a3631c0db8ad" providerId="LiveId" clId="{F84A4ACE-5F32-4362-AE8A-1D29011EEE83}" dt="2025-03-31T10:59:21.041" v="3" actId="478"/>
          <ac:spMkLst>
            <pc:docMk/>
            <pc:sldMk cId="2044568653" sldId="281"/>
            <ac:spMk id="4" creationId="{9A13E2D8-2F59-44C1-B1D2-79C300C26DD4}"/>
          </ac:spMkLst>
        </pc:spChg>
        <pc:spChg chg="del">
          <ac:chgData name="Alfred Smith" userId="3c60a3631c0db8ad" providerId="LiveId" clId="{F84A4ACE-5F32-4362-AE8A-1D29011EEE83}" dt="2025-03-31T10:59:21.041" v="3" actId="478"/>
          <ac:spMkLst>
            <pc:docMk/>
            <pc:sldMk cId="2044568653" sldId="281"/>
            <ac:spMk id="6" creationId="{416C064E-628E-47C0-A712-DB178FE9901E}"/>
          </ac:spMkLst>
        </pc:spChg>
        <pc:spChg chg="add mod">
          <ac:chgData name="Alfred Smith" userId="3c60a3631c0db8ad" providerId="LiveId" clId="{F84A4ACE-5F32-4362-AE8A-1D29011EEE83}" dt="2025-03-31T10:59:35.243" v="6"/>
          <ac:spMkLst>
            <pc:docMk/>
            <pc:sldMk cId="2044568653" sldId="281"/>
            <ac:spMk id="7" creationId="{0427B713-500F-0E71-36BB-4A2286042BD8}"/>
          </ac:spMkLst>
        </pc:spChg>
        <pc:spChg chg="add mod">
          <ac:chgData name="Alfred Smith" userId="3c60a3631c0db8ad" providerId="LiveId" clId="{F84A4ACE-5F32-4362-AE8A-1D29011EEE83}" dt="2025-03-31T10:59:35.243" v="6"/>
          <ac:spMkLst>
            <pc:docMk/>
            <pc:sldMk cId="2044568653" sldId="281"/>
            <ac:spMk id="8" creationId="{1C30B2EB-10EB-DA8F-712A-BB4FDF656BA5}"/>
          </ac:spMkLst>
        </pc:spChg>
      </pc:sldChg>
      <pc:sldChg chg="addSp delSp modSp mod">
        <pc:chgData name="Alfred Smith" userId="3c60a3631c0db8ad" providerId="LiveId" clId="{F84A4ACE-5F32-4362-AE8A-1D29011EEE83}" dt="2025-03-31T10:59:48.061" v="9"/>
        <pc:sldMkLst>
          <pc:docMk/>
          <pc:sldMk cId="3681266347" sldId="282"/>
        </pc:sldMkLst>
        <pc:spChg chg="add mod">
          <ac:chgData name="Alfred Smith" userId="3c60a3631c0db8ad" providerId="LiveId" clId="{F84A4ACE-5F32-4362-AE8A-1D29011EEE83}" dt="2025-03-31T10:59:48.061" v="9"/>
          <ac:spMkLst>
            <pc:docMk/>
            <pc:sldMk cId="3681266347" sldId="282"/>
            <ac:spMk id="2" creationId="{A2AEE198-FC33-F349-2963-30309C8A35A5}"/>
          </ac:spMkLst>
        </pc:spChg>
        <pc:spChg chg="del">
          <ac:chgData name="Alfred Smith" userId="3c60a3631c0db8ad" providerId="LiveId" clId="{F84A4ACE-5F32-4362-AE8A-1D29011EEE83}" dt="2025-03-31T10:59:47.426" v="8" actId="478"/>
          <ac:spMkLst>
            <pc:docMk/>
            <pc:sldMk cId="3681266347" sldId="282"/>
            <ac:spMk id="4" creationId="{9A13E2D8-2F59-44C1-B1D2-79C300C26DD4}"/>
          </ac:spMkLst>
        </pc:spChg>
        <pc:spChg chg="add mod">
          <ac:chgData name="Alfred Smith" userId="3c60a3631c0db8ad" providerId="LiveId" clId="{F84A4ACE-5F32-4362-AE8A-1D29011EEE83}" dt="2025-03-31T10:59:48.061" v="9"/>
          <ac:spMkLst>
            <pc:docMk/>
            <pc:sldMk cId="3681266347" sldId="282"/>
            <ac:spMk id="5" creationId="{7306693A-D3BA-62D0-BC92-F37E66272CB9}"/>
          </ac:spMkLst>
        </pc:spChg>
        <pc:spChg chg="del">
          <ac:chgData name="Alfred Smith" userId="3c60a3631c0db8ad" providerId="LiveId" clId="{F84A4ACE-5F32-4362-AE8A-1D29011EEE83}" dt="2025-03-31T10:59:47.426" v="8" actId="478"/>
          <ac:spMkLst>
            <pc:docMk/>
            <pc:sldMk cId="3681266347" sldId="28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F84A4ACE-5F32-4362-AE8A-1D29011EEE83}" dt="2025-03-31T11:00:06.815" v="11"/>
        <pc:sldMkLst>
          <pc:docMk/>
          <pc:sldMk cId="26953390" sldId="283"/>
        </pc:sldMkLst>
        <pc:spChg chg="add mod">
          <ac:chgData name="Alfred Smith" userId="3c60a3631c0db8ad" providerId="LiveId" clId="{F84A4ACE-5F32-4362-AE8A-1D29011EEE83}" dt="2025-03-31T11:00:06.815" v="11"/>
          <ac:spMkLst>
            <pc:docMk/>
            <pc:sldMk cId="26953390" sldId="283"/>
            <ac:spMk id="2" creationId="{E044957F-6F87-E08A-AF8F-95A0C5A5684A}"/>
          </ac:spMkLst>
        </pc:spChg>
        <pc:spChg chg="add mod">
          <ac:chgData name="Alfred Smith" userId="3c60a3631c0db8ad" providerId="LiveId" clId="{F84A4ACE-5F32-4362-AE8A-1D29011EEE83}" dt="2025-03-31T11:00:06.815" v="11"/>
          <ac:spMkLst>
            <pc:docMk/>
            <pc:sldMk cId="26953390" sldId="283"/>
            <ac:spMk id="3" creationId="{5B6887DF-F863-4E67-9679-468CF15DC3ED}"/>
          </ac:spMkLst>
        </pc:spChg>
        <pc:spChg chg="del">
          <ac:chgData name="Alfred Smith" userId="3c60a3631c0db8ad" providerId="LiveId" clId="{F84A4ACE-5F32-4362-AE8A-1D29011EEE83}" dt="2025-03-31T11:00:06.232" v="10" actId="478"/>
          <ac:spMkLst>
            <pc:docMk/>
            <pc:sldMk cId="26953390" sldId="283"/>
            <ac:spMk id="4" creationId="{9A13E2D8-2F59-44C1-B1D2-79C300C26DD4}"/>
          </ac:spMkLst>
        </pc:spChg>
        <pc:spChg chg="del">
          <ac:chgData name="Alfred Smith" userId="3c60a3631c0db8ad" providerId="LiveId" clId="{F84A4ACE-5F32-4362-AE8A-1D29011EEE83}" dt="2025-03-31T11:00:06.232" v="10" actId="478"/>
          <ac:spMkLst>
            <pc:docMk/>
            <pc:sldMk cId="26953390" sldId="28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F84A4ACE-5F32-4362-AE8A-1D29011EEE83}" dt="2025-03-31T11:00:16.304" v="13"/>
        <pc:sldMkLst>
          <pc:docMk/>
          <pc:sldMk cId="2342427813" sldId="285"/>
        </pc:sldMkLst>
        <pc:spChg chg="add mod">
          <ac:chgData name="Alfred Smith" userId="3c60a3631c0db8ad" providerId="LiveId" clId="{F84A4ACE-5F32-4362-AE8A-1D29011EEE83}" dt="2025-03-31T11:00:16.304" v="13"/>
          <ac:spMkLst>
            <pc:docMk/>
            <pc:sldMk cId="2342427813" sldId="285"/>
            <ac:spMk id="2" creationId="{DCE658B5-D3C2-9774-63F1-116E3A9FBAC0}"/>
          </ac:spMkLst>
        </pc:spChg>
        <pc:spChg chg="del">
          <ac:chgData name="Alfred Smith" userId="3c60a3631c0db8ad" providerId="LiveId" clId="{F84A4ACE-5F32-4362-AE8A-1D29011EEE83}" dt="2025-03-31T11:00:15.802" v="12" actId="478"/>
          <ac:spMkLst>
            <pc:docMk/>
            <pc:sldMk cId="2342427813" sldId="285"/>
            <ac:spMk id="4" creationId="{9A13E2D8-2F59-44C1-B1D2-79C300C26DD4}"/>
          </ac:spMkLst>
        </pc:spChg>
        <pc:spChg chg="add mod">
          <ac:chgData name="Alfred Smith" userId="3c60a3631c0db8ad" providerId="LiveId" clId="{F84A4ACE-5F32-4362-AE8A-1D29011EEE83}" dt="2025-03-31T11:00:16.304" v="13"/>
          <ac:spMkLst>
            <pc:docMk/>
            <pc:sldMk cId="2342427813" sldId="285"/>
            <ac:spMk id="5" creationId="{A39ABE59-46F5-E7F2-6ADB-9CB4BFBB2CC9}"/>
          </ac:spMkLst>
        </pc:spChg>
        <pc:spChg chg="del">
          <ac:chgData name="Alfred Smith" userId="3c60a3631c0db8ad" providerId="LiveId" clId="{F84A4ACE-5F32-4362-AE8A-1D29011EEE83}" dt="2025-03-31T11:00:15.802" v="12" actId="478"/>
          <ac:spMkLst>
            <pc:docMk/>
            <pc:sldMk cId="2342427813" sldId="28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F84A4ACE-5F32-4362-AE8A-1D29011EEE83}" dt="2025-03-31T11:00:27.585" v="15"/>
        <pc:sldMkLst>
          <pc:docMk/>
          <pc:sldMk cId="2223752114" sldId="286"/>
        </pc:sldMkLst>
        <pc:spChg chg="add mod">
          <ac:chgData name="Alfred Smith" userId="3c60a3631c0db8ad" providerId="LiveId" clId="{F84A4ACE-5F32-4362-AE8A-1D29011EEE83}" dt="2025-03-31T11:00:27.585" v="15"/>
          <ac:spMkLst>
            <pc:docMk/>
            <pc:sldMk cId="2223752114" sldId="286"/>
            <ac:spMk id="2" creationId="{903FCF16-D14B-2CED-581D-F57D5800A85E}"/>
          </ac:spMkLst>
        </pc:spChg>
        <pc:spChg chg="del">
          <ac:chgData name="Alfred Smith" userId="3c60a3631c0db8ad" providerId="LiveId" clId="{F84A4ACE-5F32-4362-AE8A-1D29011EEE83}" dt="2025-03-31T11:00:27.035" v="14" actId="478"/>
          <ac:spMkLst>
            <pc:docMk/>
            <pc:sldMk cId="2223752114" sldId="286"/>
            <ac:spMk id="4" creationId="{9A13E2D8-2F59-44C1-B1D2-79C300C26DD4}"/>
          </ac:spMkLst>
        </pc:spChg>
        <pc:spChg chg="add mod">
          <ac:chgData name="Alfred Smith" userId="3c60a3631c0db8ad" providerId="LiveId" clId="{F84A4ACE-5F32-4362-AE8A-1D29011EEE83}" dt="2025-03-31T11:00:27.585" v="15"/>
          <ac:spMkLst>
            <pc:docMk/>
            <pc:sldMk cId="2223752114" sldId="286"/>
            <ac:spMk id="5" creationId="{DB49918B-D74F-3A64-910C-61B89A119DAB}"/>
          </ac:spMkLst>
        </pc:spChg>
        <pc:spChg chg="del">
          <ac:chgData name="Alfred Smith" userId="3c60a3631c0db8ad" providerId="LiveId" clId="{F84A4ACE-5F32-4362-AE8A-1D29011EEE83}" dt="2025-03-31T11:00:27.035" v="14" actId="478"/>
          <ac:spMkLst>
            <pc:docMk/>
            <pc:sldMk cId="2223752114" sldId="28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F84A4ACE-5F32-4362-AE8A-1D29011EEE83}" dt="2025-03-31T11:00:37.059" v="17"/>
        <pc:sldMkLst>
          <pc:docMk/>
          <pc:sldMk cId="680484570" sldId="287"/>
        </pc:sldMkLst>
        <pc:spChg chg="add mod">
          <ac:chgData name="Alfred Smith" userId="3c60a3631c0db8ad" providerId="LiveId" clId="{F84A4ACE-5F32-4362-AE8A-1D29011EEE83}" dt="2025-03-31T11:00:37.059" v="17"/>
          <ac:spMkLst>
            <pc:docMk/>
            <pc:sldMk cId="680484570" sldId="287"/>
            <ac:spMk id="2" creationId="{4BDE28E6-7ABD-4464-D4F3-DBC380599234}"/>
          </ac:spMkLst>
        </pc:spChg>
        <pc:spChg chg="add mod">
          <ac:chgData name="Alfred Smith" userId="3c60a3631c0db8ad" providerId="LiveId" clId="{F84A4ACE-5F32-4362-AE8A-1D29011EEE83}" dt="2025-03-31T11:00:37.059" v="17"/>
          <ac:spMkLst>
            <pc:docMk/>
            <pc:sldMk cId="680484570" sldId="287"/>
            <ac:spMk id="3" creationId="{60BDB075-95A4-FEE0-3C2C-B47C9584699D}"/>
          </ac:spMkLst>
        </pc:spChg>
        <pc:spChg chg="del">
          <ac:chgData name="Alfred Smith" userId="3c60a3631c0db8ad" providerId="LiveId" clId="{F84A4ACE-5F32-4362-AE8A-1D29011EEE83}" dt="2025-03-31T11:00:36.539" v="16" actId="478"/>
          <ac:spMkLst>
            <pc:docMk/>
            <pc:sldMk cId="680484570" sldId="287"/>
            <ac:spMk id="4" creationId="{9A13E2D8-2F59-44C1-B1D2-79C300C26DD4}"/>
          </ac:spMkLst>
        </pc:spChg>
        <pc:spChg chg="del">
          <ac:chgData name="Alfred Smith" userId="3c60a3631c0db8ad" providerId="LiveId" clId="{F84A4ACE-5F32-4362-AE8A-1D29011EEE83}" dt="2025-03-31T11:00:36.539" v="16" actId="478"/>
          <ac:spMkLst>
            <pc:docMk/>
            <pc:sldMk cId="680484570" sldId="287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F84A4ACE-5F32-4362-AE8A-1D29011EEE83}" dt="2025-03-31T11:00:46.505" v="19"/>
        <pc:sldMkLst>
          <pc:docMk/>
          <pc:sldMk cId="1206678836" sldId="289"/>
        </pc:sldMkLst>
        <pc:spChg chg="add mod">
          <ac:chgData name="Alfred Smith" userId="3c60a3631c0db8ad" providerId="LiveId" clId="{F84A4ACE-5F32-4362-AE8A-1D29011EEE83}" dt="2025-03-31T11:00:46.505" v="19"/>
          <ac:spMkLst>
            <pc:docMk/>
            <pc:sldMk cId="1206678836" sldId="289"/>
            <ac:spMk id="3" creationId="{14EAA529-CB32-9DE1-1FA9-C2D549267E98}"/>
          </ac:spMkLst>
        </pc:spChg>
        <pc:spChg chg="del">
          <ac:chgData name="Alfred Smith" userId="3c60a3631c0db8ad" providerId="LiveId" clId="{F84A4ACE-5F32-4362-AE8A-1D29011EEE83}" dt="2025-03-31T11:00:45.173" v="18" actId="478"/>
          <ac:spMkLst>
            <pc:docMk/>
            <pc:sldMk cId="1206678836" sldId="289"/>
            <ac:spMk id="4" creationId="{9A13E2D8-2F59-44C1-B1D2-79C300C26DD4}"/>
          </ac:spMkLst>
        </pc:spChg>
        <pc:spChg chg="add mod">
          <ac:chgData name="Alfred Smith" userId="3c60a3631c0db8ad" providerId="LiveId" clId="{F84A4ACE-5F32-4362-AE8A-1D29011EEE83}" dt="2025-03-31T11:00:46.505" v="19"/>
          <ac:spMkLst>
            <pc:docMk/>
            <pc:sldMk cId="1206678836" sldId="289"/>
            <ac:spMk id="5" creationId="{A9D87486-BD0E-AA78-BF5C-7032F4C53501}"/>
          </ac:spMkLst>
        </pc:spChg>
        <pc:spChg chg="del">
          <ac:chgData name="Alfred Smith" userId="3c60a3631c0db8ad" providerId="LiveId" clId="{F84A4ACE-5F32-4362-AE8A-1D29011EEE83}" dt="2025-03-31T11:00:45.173" v="18" actId="478"/>
          <ac:spMkLst>
            <pc:docMk/>
            <pc:sldMk cId="1206678836" sldId="28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F84A4ACE-5F32-4362-AE8A-1D29011EEE83}" dt="2025-03-31T11:01:08.143" v="21"/>
        <pc:sldMkLst>
          <pc:docMk/>
          <pc:sldMk cId="3289899634" sldId="290"/>
        </pc:sldMkLst>
        <pc:spChg chg="add mod">
          <ac:chgData name="Alfred Smith" userId="3c60a3631c0db8ad" providerId="LiveId" clId="{F84A4ACE-5F32-4362-AE8A-1D29011EEE83}" dt="2025-03-31T11:01:08.143" v="21"/>
          <ac:spMkLst>
            <pc:docMk/>
            <pc:sldMk cId="3289899634" sldId="290"/>
            <ac:spMk id="2" creationId="{35414D7B-7F1E-6249-69C4-448CF2B177C7}"/>
          </ac:spMkLst>
        </pc:spChg>
        <pc:spChg chg="add mod">
          <ac:chgData name="Alfred Smith" userId="3c60a3631c0db8ad" providerId="LiveId" clId="{F84A4ACE-5F32-4362-AE8A-1D29011EEE83}" dt="2025-03-31T11:01:08.143" v="21"/>
          <ac:spMkLst>
            <pc:docMk/>
            <pc:sldMk cId="3289899634" sldId="290"/>
            <ac:spMk id="3" creationId="{6B9FC4AA-2BCE-6C61-B79A-FDB8F5DDD3AE}"/>
          </ac:spMkLst>
        </pc:spChg>
        <pc:spChg chg="del">
          <ac:chgData name="Alfred Smith" userId="3c60a3631c0db8ad" providerId="LiveId" clId="{F84A4ACE-5F32-4362-AE8A-1D29011EEE83}" dt="2025-03-31T11:01:07.398" v="20" actId="478"/>
          <ac:spMkLst>
            <pc:docMk/>
            <pc:sldMk cId="3289899634" sldId="290"/>
            <ac:spMk id="4" creationId="{9A13E2D8-2F59-44C1-B1D2-79C300C26DD4}"/>
          </ac:spMkLst>
        </pc:spChg>
        <pc:spChg chg="del">
          <ac:chgData name="Alfred Smith" userId="3c60a3631c0db8ad" providerId="LiveId" clId="{F84A4ACE-5F32-4362-AE8A-1D29011EEE83}" dt="2025-03-31T11:01:07.398" v="20" actId="478"/>
          <ac:spMkLst>
            <pc:docMk/>
            <pc:sldMk cId="3289899634" sldId="290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F84A4ACE-5F32-4362-AE8A-1D29011EEE83}" dt="2025-03-31T11:01:23.965" v="23"/>
        <pc:sldMkLst>
          <pc:docMk/>
          <pc:sldMk cId="1272472953" sldId="293"/>
        </pc:sldMkLst>
        <pc:spChg chg="add mod">
          <ac:chgData name="Alfred Smith" userId="3c60a3631c0db8ad" providerId="LiveId" clId="{F84A4ACE-5F32-4362-AE8A-1D29011EEE83}" dt="2025-03-31T11:01:23.965" v="23"/>
          <ac:spMkLst>
            <pc:docMk/>
            <pc:sldMk cId="1272472953" sldId="293"/>
            <ac:spMk id="2" creationId="{CD4E07AE-E759-A991-E964-783F8847640D}"/>
          </ac:spMkLst>
        </pc:spChg>
        <pc:spChg chg="del">
          <ac:chgData name="Alfred Smith" userId="3c60a3631c0db8ad" providerId="LiveId" clId="{F84A4ACE-5F32-4362-AE8A-1D29011EEE83}" dt="2025-03-31T11:01:23.077" v="22" actId="478"/>
          <ac:spMkLst>
            <pc:docMk/>
            <pc:sldMk cId="1272472953" sldId="293"/>
            <ac:spMk id="4" creationId="{9A13E2D8-2F59-44C1-B1D2-79C300C26DD4}"/>
          </ac:spMkLst>
        </pc:spChg>
        <pc:spChg chg="add mod">
          <ac:chgData name="Alfred Smith" userId="3c60a3631c0db8ad" providerId="LiveId" clId="{F84A4ACE-5F32-4362-AE8A-1D29011EEE83}" dt="2025-03-31T11:01:23.965" v="23"/>
          <ac:spMkLst>
            <pc:docMk/>
            <pc:sldMk cId="1272472953" sldId="293"/>
            <ac:spMk id="5" creationId="{8A79CBC5-1E5B-7161-7390-6E766B50FC56}"/>
          </ac:spMkLst>
        </pc:spChg>
        <pc:spChg chg="del">
          <ac:chgData name="Alfred Smith" userId="3c60a3631c0db8ad" providerId="LiveId" clId="{F84A4ACE-5F32-4362-AE8A-1D29011EEE83}" dt="2025-03-31T11:01:23.077" v="22" actId="478"/>
          <ac:spMkLst>
            <pc:docMk/>
            <pc:sldMk cId="1272472953" sldId="29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F84A4ACE-5F32-4362-AE8A-1D29011EEE83}" dt="2025-03-31T11:01:34.896" v="25"/>
        <pc:sldMkLst>
          <pc:docMk/>
          <pc:sldMk cId="3592805693" sldId="294"/>
        </pc:sldMkLst>
        <pc:spChg chg="add mod">
          <ac:chgData name="Alfred Smith" userId="3c60a3631c0db8ad" providerId="LiveId" clId="{F84A4ACE-5F32-4362-AE8A-1D29011EEE83}" dt="2025-03-31T11:01:34.896" v="25"/>
          <ac:spMkLst>
            <pc:docMk/>
            <pc:sldMk cId="3592805693" sldId="294"/>
            <ac:spMk id="2" creationId="{215FAA3D-2B89-DF05-CE88-C8AB0B4560F3}"/>
          </ac:spMkLst>
        </pc:spChg>
        <pc:spChg chg="add mod">
          <ac:chgData name="Alfred Smith" userId="3c60a3631c0db8ad" providerId="LiveId" clId="{F84A4ACE-5F32-4362-AE8A-1D29011EEE83}" dt="2025-03-31T11:01:34.896" v="25"/>
          <ac:spMkLst>
            <pc:docMk/>
            <pc:sldMk cId="3592805693" sldId="294"/>
            <ac:spMk id="3" creationId="{8D94456B-562B-1D63-B5B9-5BAF5A8EDD05}"/>
          </ac:spMkLst>
        </pc:spChg>
        <pc:spChg chg="del">
          <ac:chgData name="Alfred Smith" userId="3c60a3631c0db8ad" providerId="LiveId" clId="{F84A4ACE-5F32-4362-AE8A-1D29011EEE83}" dt="2025-03-31T11:01:34.395" v="24" actId="478"/>
          <ac:spMkLst>
            <pc:docMk/>
            <pc:sldMk cId="3592805693" sldId="294"/>
            <ac:spMk id="4" creationId="{9A13E2D8-2F59-44C1-B1D2-79C300C26DD4}"/>
          </ac:spMkLst>
        </pc:spChg>
        <pc:spChg chg="del">
          <ac:chgData name="Alfred Smith" userId="3c60a3631c0db8ad" providerId="LiveId" clId="{F84A4ACE-5F32-4362-AE8A-1D29011EEE83}" dt="2025-03-31T11:01:34.395" v="24" actId="478"/>
          <ac:spMkLst>
            <pc:docMk/>
            <pc:sldMk cId="3592805693" sldId="294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F84A4ACE-5F32-4362-AE8A-1D29011EEE83}" dt="2025-03-31T11:01:54.225" v="29"/>
        <pc:sldMkLst>
          <pc:docMk/>
          <pc:sldMk cId="105009278" sldId="296"/>
        </pc:sldMkLst>
        <pc:spChg chg="add mod">
          <ac:chgData name="Alfred Smith" userId="3c60a3631c0db8ad" providerId="LiveId" clId="{F84A4ACE-5F32-4362-AE8A-1D29011EEE83}" dt="2025-03-31T11:01:54.225" v="29"/>
          <ac:spMkLst>
            <pc:docMk/>
            <pc:sldMk cId="105009278" sldId="296"/>
            <ac:spMk id="2" creationId="{87A11D0C-660A-C262-2A36-85FC00303736}"/>
          </ac:spMkLst>
        </pc:spChg>
        <pc:spChg chg="add mod">
          <ac:chgData name="Alfred Smith" userId="3c60a3631c0db8ad" providerId="LiveId" clId="{F84A4ACE-5F32-4362-AE8A-1D29011EEE83}" dt="2025-03-31T11:01:54.225" v="29"/>
          <ac:spMkLst>
            <pc:docMk/>
            <pc:sldMk cId="105009278" sldId="296"/>
            <ac:spMk id="3" creationId="{FA6A3280-61E3-5DE5-8022-3F9B66D1E3EB}"/>
          </ac:spMkLst>
        </pc:spChg>
        <pc:spChg chg="del">
          <ac:chgData name="Alfred Smith" userId="3c60a3631c0db8ad" providerId="LiveId" clId="{F84A4ACE-5F32-4362-AE8A-1D29011EEE83}" dt="2025-03-31T11:01:53.508" v="28" actId="478"/>
          <ac:spMkLst>
            <pc:docMk/>
            <pc:sldMk cId="105009278" sldId="296"/>
            <ac:spMk id="4" creationId="{9A13E2D8-2F59-44C1-B1D2-79C300C26DD4}"/>
          </ac:spMkLst>
        </pc:spChg>
        <pc:spChg chg="del">
          <ac:chgData name="Alfred Smith" userId="3c60a3631c0db8ad" providerId="LiveId" clId="{F84A4ACE-5F32-4362-AE8A-1D29011EEE83}" dt="2025-03-31T11:01:53.508" v="28" actId="478"/>
          <ac:spMkLst>
            <pc:docMk/>
            <pc:sldMk cId="105009278" sldId="29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F84A4ACE-5F32-4362-AE8A-1D29011EEE83}" dt="2025-03-31T11:01:43.607" v="27"/>
        <pc:sldMkLst>
          <pc:docMk/>
          <pc:sldMk cId="2069662874" sldId="298"/>
        </pc:sldMkLst>
        <pc:spChg chg="add mod">
          <ac:chgData name="Alfred Smith" userId="3c60a3631c0db8ad" providerId="LiveId" clId="{F84A4ACE-5F32-4362-AE8A-1D29011EEE83}" dt="2025-03-31T11:01:43.607" v="27"/>
          <ac:spMkLst>
            <pc:docMk/>
            <pc:sldMk cId="2069662874" sldId="298"/>
            <ac:spMk id="2" creationId="{3BDF2ADD-5CFA-1E01-729F-25E0164A7895}"/>
          </ac:spMkLst>
        </pc:spChg>
        <pc:spChg chg="add mod">
          <ac:chgData name="Alfred Smith" userId="3c60a3631c0db8ad" providerId="LiveId" clId="{F84A4ACE-5F32-4362-AE8A-1D29011EEE83}" dt="2025-03-31T11:01:43.607" v="27"/>
          <ac:spMkLst>
            <pc:docMk/>
            <pc:sldMk cId="2069662874" sldId="298"/>
            <ac:spMk id="3" creationId="{C31EA884-4C60-FF9E-976C-DA9CFC711BFD}"/>
          </ac:spMkLst>
        </pc:spChg>
        <pc:spChg chg="del">
          <ac:chgData name="Alfred Smith" userId="3c60a3631c0db8ad" providerId="LiveId" clId="{F84A4ACE-5F32-4362-AE8A-1D29011EEE83}" dt="2025-03-31T11:01:43.056" v="26" actId="478"/>
          <ac:spMkLst>
            <pc:docMk/>
            <pc:sldMk cId="2069662874" sldId="298"/>
            <ac:spMk id="4" creationId="{9A13E2D8-2F59-44C1-B1D2-79C300C26DD4}"/>
          </ac:spMkLst>
        </pc:spChg>
        <pc:spChg chg="del">
          <ac:chgData name="Alfred Smith" userId="3c60a3631c0db8ad" providerId="LiveId" clId="{F84A4ACE-5F32-4362-AE8A-1D29011EEE83}" dt="2025-03-31T11:01:43.056" v="26" actId="478"/>
          <ac:spMkLst>
            <pc:docMk/>
            <pc:sldMk cId="2069662874" sldId="298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F84A4ACE-5F32-4362-AE8A-1D29011EEE83}" dt="2025-03-31T10:58:27.349" v="1"/>
        <pc:sldMkLst>
          <pc:docMk/>
          <pc:sldMk cId="2226849374" sldId="300"/>
        </pc:sldMkLst>
        <pc:spChg chg="del">
          <ac:chgData name="Alfred Smith" userId="3c60a3631c0db8ad" providerId="LiveId" clId="{F84A4ACE-5F32-4362-AE8A-1D29011EEE83}" dt="2025-03-31T10:58:21.907" v="0" actId="478"/>
          <ac:spMkLst>
            <pc:docMk/>
            <pc:sldMk cId="2226849374" sldId="300"/>
            <ac:spMk id="3" creationId="{B7518E7C-707E-4030-BBD2-5D046853491D}"/>
          </ac:spMkLst>
        </pc:spChg>
        <pc:spChg chg="add mod">
          <ac:chgData name="Alfred Smith" userId="3c60a3631c0db8ad" providerId="LiveId" clId="{F84A4ACE-5F32-4362-AE8A-1D29011EEE83}" dt="2025-03-31T10:58:27.349" v="1"/>
          <ac:spMkLst>
            <pc:docMk/>
            <pc:sldMk cId="2226849374" sldId="300"/>
            <ac:spMk id="4" creationId="{C245D451-C7B4-A8CA-F60A-F70221152F44}"/>
          </ac:spMkLst>
        </pc:spChg>
      </pc:sldChg>
      <pc:sldChg chg="addSp modSp">
        <pc:chgData name="Alfred Smith" userId="3c60a3631c0db8ad" providerId="LiveId" clId="{F84A4ACE-5F32-4362-AE8A-1D29011EEE83}" dt="2025-03-31T10:59:00.188" v="2"/>
        <pc:sldMkLst>
          <pc:docMk/>
          <pc:sldMk cId="3433565419" sldId="302"/>
        </pc:sldMkLst>
        <pc:spChg chg="add mod">
          <ac:chgData name="Alfred Smith" userId="3c60a3631c0db8ad" providerId="LiveId" clId="{F84A4ACE-5F32-4362-AE8A-1D29011EEE83}" dt="2025-03-31T10:59:00.188" v="2"/>
          <ac:spMkLst>
            <pc:docMk/>
            <pc:sldMk cId="3433565419" sldId="302"/>
            <ac:spMk id="4" creationId="{F900ABA6-5E38-DA36-80A9-C37350CFB5CA}"/>
          </ac:spMkLst>
        </pc:spChg>
      </pc:sldChg>
    </pc:docChg>
  </pc:docChgLst>
  <pc:docChgLst>
    <pc:chgData name="Leonie Smith" userId="fed1330f33f5650e" providerId="LiveId" clId="{7FE2978E-D545-42D8-8592-3575E7B0A243}"/>
    <pc:docChg chg="undo custSel delSld modSld">
      <pc:chgData name="Leonie Smith" userId="fed1330f33f5650e" providerId="LiveId" clId="{7FE2978E-D545-42D8-8592-3575E7B0A243}" dt="2022-03-30T05:05:29.570" v="97" actId="20577"/>
      <pc:docMkLst>
        <pc:docMk/>
      </pc:docMkLst>
      <pc:sldChg chg="modSp mod">
        <pc:chgData name="Leonie Smith" userId="fed1330f33f5650e" providerId="LiveId" clId="{7FE2978E-D545-42D8-8592-3575E7B0A243}" dt="2022-03-30T04:52:20.781" v="11" actId="404"/>
        <pc:sldMkLst>
          <pc:docMk/>
          <pc:sldMk cId="525752733" sldId="258"/>
        </pc:sldMkLst>
      </pc:sldChg>
      <pc:sldChg chg="del">
        <pc:chgData name="Leonie Smith" userId="fed1330f33f5650e" providerId="LiveId" clId="{7FE2978E-D545-42D8-8592-3575E7B0A243}" dt="2022-03-29T04:35:25.200" v="0" actId="47"/>
        <pc:sldMkLst>
          <pc:docMk/>
          <pc:sldMk cId="1123929638" sldId="288"/>
        </pc:sldMkLst>
      </pc:sldChg>
      <pc:sldChg chg="modSp mod">
        <pc:chgData name="Leonie Smith" userId="fed1330f33f5650e" providerId="LiveId" clId="{7FE2978E-D545-42D8-8592-3575E7B0A243}" dt="2022-03-30T04:55:59.959" v="31"/>
        <pc:sldMkLst>
          <pc:docMk/>
          <pc:sldMk cId="3289899634" sldId="290"/>
        </pc:sldMkLst>
      </pc:sldChg>
      <pc:sldChg chg="modSp mod">
        <pc:chgData name="Leonie Smith" userId="fed1330f33f5650e" providerId="LiveId" clId="{7FE2978E-D545-42D8-8592-3575E7B0A243}" dt="2022-03-30T05:03:52.844" v="78" actId="20577"/>
        <pc:sldMkLst>
          <pc:docMk/>
          <pc:sldMk cId="1272472953" sldId="293"/>
        </pc:sldMkLst>
      </pc:sldChg>
      <pc:sldChg chg="modNotesTx">
        <pc:chgData name="Leonie Smith" userId="fed1330f33f5650e" providerId="LiveId" clId="{7FE2978E-D545-42D8-8592-3575E7B0A243}" dt="2022-03-29T04:37:19.698" v="8" actId="20577"/>
        <pc:sldMkLst>
          <pc:docMk/>
          <pc:sldMk cId="2226849374" sldId="300"/>
        </pc:sldMkLst>
      </pc:sldChg>
      <pc:sldChg chg="addSp modSp mod">
        <pc:chgData name="Leonie Smith" userId="fed1330f33f5650e" providerId="LiveId" clId="{7FE2978E-D545-42D8-8592-3575E7B0A243}" dt="2022-03-30T04:53:07.313" v="16" actId="207"/>
        <pc:sldMkLst>
          <pc:docMk/>
          <pc:sldMk cId="1393542779" sldId="301"/>
        </pc:sldMkLst>
      </pc:sldChg>
      <pc:sldChg chg="addSp modSp">
        <pc:chgData name="Leonie Smith" userId="fed1330f33f5650e" providerId="LiveId" clId="{7FE2978E-D545-42D8-8592-3575E7B0A243}" dt="2022-03-30T04:53:18.816" v="17"/>
        <pc:sldMkLst>
          <pc:docMk/>
          <pc:sldMk cId="3433565419" sldId="302"/>
        </pc:sldMkLst>
      </pc:sldChg>
      <pc:sldChg chg="addSp modSp mod">
        <pc:chgData name="Leonie Smith" userId="fed1330f33f5650e" providerId="LiveId" clId="{7FE2978E-D545-42D8-8592-3575E7B0A243}" dt="2022-03-30T05:00:41.674" v="61" actId="20577"/>
        <pc:sldMkLst>
          <pc:docMk/>
          <pc:sldMk cId="2048449731" sldId="304"/>
        </pc:sldMkLst>
      </pc:sldChg>
      <pc:sldChg chg="addSp modSp mod">
        <pc:chgData name="Leonie Smith" userId="fed1330f33f5650e" providerId="LiveId" clId="{7FE2978E-D545-42D8-8592-3575E7B0A243}" dt="2022-03-30T05:00:49.361" v="63" actId="20577"/>
        <pc:sldMkLst>
          <pc:docMk/>
          <pc:sldMk cId="3632253282" sldId="305"/>
        </pc:sldMkLst>
      </pc:sldChg>
      <pc:sldChg chg="addSp modSp mod">
        <pc:chgData name="Leonie Smith" userId="fed1330f33f5650e" providerId="LiveId" clId="{7FE2978E-D545-42D8-8592-3575E7B0A243}" dt="2022-03-30T05:00:58.113" v="65" actId="20577"/>
        <pc:sldMkLst>
          <pc:docMk/>
          <pc:sldMk cId="3457929618" sldId="307"/>
        </pc:sldMkLst>
      </pc:sldChg>
      <pc:sldChg chg="addSp modSp mod">
        <pc:chgData name="Leonie Smith" userId="fed1330f33f5650e" providerId="LiveId" clId="{7FE2978E-D545-42D8-8592-3575E7B0A243}" dt="2022-03-30T05:01:05.397" v="67" actId="20577"/>
        <pc:sldMkLst>
          <pc:docMk/>
          <pc:sldMk cId="1992016687" sldId="308"/>
        </pc:sldMkLst>
      </pc:sldChg>
      <pc:sldChg chg="addSp modSp mod">
        <pc:chgData name="Leonie Smith" userId="fed1330f33f5650e" providerId="LiveId" clId="{7FE2978E-D545-42D8-8592-3575E7B0A243}" dt="2022-03-30T05:01:14.162" v="69" actId="20577"/>
        <pc:sldMkLst>
          <pc:docMk/>
          <pc:sldMk cId="1525864851" sldId="309"/>
        </pc:sldMkLst>
      </pc:sldChg>
      <pc:sldChg chg="addSp modSp mod">
        <pc:chgData name="Leonie Smith" userId="fed1330f33f5650e" providerId="LiveId" clId="{7FE2978E-D545-42D8-8592-3575E7B0A243}" dt="2022-03-30T05:01:23.064" v="71" actId="20577"/>
        <pc:sldMkLst>
          <pc:docMk/>
          <pc:sldMk cId="3466600736" sldId="310"/>
        </pc:sldMkLst>
      </pc:sldChg>
      <pc:sldChg chg="del">
        <pc:chgData name="Leonie Smith" userId="fed1330f33f5650e" providerId="LiveId" clId="{7FE2978E-D545-42D8-8592-3575E7B0A243}" dt="2022-03-29T04:35:35.070" v="1" actId="47"/>
        <pc:sldMkLst>
          <pc:docMk/>
          <pc:sldMk cId="2782494658" sldId="311"/>
        </pc:sldMkLst>
      </pc:sldChg>
      <pc:sldChg chg="addSp modSp mod">
        <pc:chgData name="Leonie Smith" userId="fed1330f33f5650e" providerId="LiveId" clId="{7FE2978E-D545-42D8-8592-3575E7B0A243}" dt="2022-03-30T05:01:29.790" v="73" actId="20577"/>
        <pc:sldMkLst>
          <pc:docMk/>
          <pc:sldMk cId="1944453905" sldId="312"/>
        </pc:sldMkLst>
      </pc:sldChg>
      <pc:sldChg chg="addSp modSp mod">
        <pc:chgData name="Leonie Smith" userId="fed1330f33f5650e" providerId="LiveId" clId="{7FE2978E-D545-42D8-8592-3575E7B0A243}" dt="2022-03-30T05:01:42.083" v="75" actId="20577"/>
        <pc:sldMkLst>
          <pc:docMk/>
          <pc:sldMk cId="3408631233" sldId="313"/>
        </pc:sldMkLst>
      </pc:sldChg>
      <pc:sldChg chg="addSp modSp mod">
        <pc:chgData name="Leonie Smith" userId="fed1330f33f5650e" providerId="LiveId" clId="{7FE2978E-D545-42D8-8592-3575E7B0A243}" dt="2022-03-30T05:04:23.819" v="85" actId="20577"/>
        <pc:sldMkLst>
          <pc:docMk/>
          <pc:sldMk cId="704817411" sldId="314"/>
        </pc:sldMkLst>
      </pc:sldChg>
      <pc:sldChg chg="addSp modSp mod">
        <pc:chgData name="Leonie Smith" userId="fed1330f33f5650e" providerId="LiveId" clId="{7FE2978E-D545-42D8-8592-3575E7B0A243}" dt="2022-03-30T05:04:52.300" v="90" actId="20577"/>
        <pc:sldMkLst>
          <pc:docMk/>
          <pc:sldMk cId="3846261633" sldId="315"/>
        </pc:sldMkLst>
      </pc:sldChg>
      <pc:sldChg chg="addSp modSp mod">
        <pc:chgData name="Leonie Smith" userId="fed1330f33f5650e" providerId="LiveId" clId="{7FE2978E-D545-42D8-8592-3575E7B0A243}" dt="2022-03-30T05:05:29.570" v="97" actId="20577"/>
        <pc:sldMkLst>
          <pc:docMk/>
          <pc:sldMk cId="3825331085" sldId="316"/>
        </pc:sldMkLst>
      </pc:sldChg>
      <pc:sldChg chg="addSp delSp modSp mod">
        <pc:chgData name="Leonie Smith" userId="fed1330f33f5650e" providerId="LiveId" clId="{7FE2978E-D545-42D8-8592-3575E7B0A243}" dt="2022-03-30T05:00:23.653" v="59" actId="20577"/>
        <pc:sldMkLst>
          <pc:docMk/>
          <pc:sldMk cId="2977201815" sldId="3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80948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E25E-713E-4086-A427-E4CC50D9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11-6</a:t>
            </a:r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A1C9CA-A0C4-4409-BB4B-74E3CE291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45D451-C7B4-A8CA-F60A-F70221152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0"/>
    </mc:Choice>
    <mc:Fallback xmlns="">
      <p:transition spd="slow" advTm="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4AF97-891D-4C79-BB2A-9D72D3B1F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094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383F51-0EE6-474C-B3F9-7F176F39504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53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2228386-6FBE-4886-B27A-683010E51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44957F-6F87-E08A-AF8F-95A0C5A5684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appealed to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“May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God of the spirits of all flesh, appoint a man over the congregation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887DF-F863-4E67-9679-468CF15DC3ED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མོ་ཤེ་ཡིས་དཀོན་མཆོག་ཡ་ཝཱེ་ལ་འདི་ལྟར། </a:t>
            </a:r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ལུས་ཅན་ཐམས་ཅད་ཀྱི་སེམས་ཉིད་ཀྱི་དཀོན་མཆོག་ཡ་ཝཱེས་མི་ཚོགས་འདི་ལ་བདག་སྐྱོང་བྱེད་མཁན་ཞིག་བསྐོ་བར་མཛོད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9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9"/>
    </mc:Choice>
    <mc:Fallback xmlns="">
      <p:transition spd="slow" advTm="1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EAE65-2AE7-4912-B84F-4C0DD75E1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5210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1E3134-C7C8-43C0-B7CE-906A6B066F6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92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3CAA5F-186B-40B7-98AD-4B14B3F05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E658B5-D3C2-9774-63F1-116E3A9FBAC0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who will go out and come in before them, and who will lead them out and bring them in, so that the congregation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will not be like sheep without a shepherd.”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ABE59-46F5-E7F2-6ADB-9CB4BFBB2CC9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ཁོ་ཚོའི་མདུན་དུ་འགྲོ་འོང་བྱེད་པ་དང་། ཁོ་ཚོ་ཁྲིད་ནས་འགྲོ་འོང་བྱེད་མཁན་ཞིག་དགོས། དེ་ནི་དཀོན་མཆོག་ཡ་ཝཱེའི་མི་ཚོགས་རྫི་བོ་མེད་པའི་ལུག་དང་འདྲ་བར་མི་འགྱུར་བའི་ཕྱིར་དུའོ་ཞེས་ཞུས་པ་ལ།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23424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3"/>
    </mc:Choice>
    <mc:Fallback xmlns="">
      <p:transition spd="slow" advTm="1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6AF23-525E-4B62-8C0B-23FDD1523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40"/>
            <a:ext cx="12192000" cy="6893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A0B70-ABC7-4E20-8046-F9276C6DF12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16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83F9A0-C6DF-4F37-90B5-5866BAD0E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3FCF16-D14B-2CED-581D-F57D5800A85E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replied to Moses, “Take Joshua son of Nun, a man with the Spirit in him, and lay your hands on him.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9918B-D74F-3A64-910C-61B89A119DAB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དཀོན་མཆོག་ཡ་ཝཱེས་མོ་ཤེ་ལ་འདི་སྐད་དུ། ཁྱོད་ཀྱིས་ནུན་གྱི་བུ་ཡོ་ཤུ་ཨ་འདེམས་དགོས་ཏེ། ཁོའི་ནང་དུ་ཐུགས་ཉིད་བཞུགས་ལ། ཁྱོད་ཀྱིས་ཁོའི་ལུས་ལ་ལག་པ་ཞོག་ཅིག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237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3"/>
    </mc:Choice>
    <mc:Fallback xmlns="">
      <p:transition spd="slow" advTm="11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E93FD-729F-4872-A8C6-B6EE22600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78706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AF5FC7-EC52-459A-81A4-BFB3DDB86A8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64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01A431-EB81-4550-882B-34AE9B1E0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DE28E6-7ABD-4464-D4F3-DBC38059923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Have him stand before Eleazar the priest and the whole congregation, and commission him in their sight.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DB075-95A4-FEE0-3C2C-B47C9584699D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ཁོ་ནི་མཆོད་དཔོན་ཨེ་ལི་ཨ་ཟར་དང་མི་ཚོགས་ཐམས་ཅད་ཀྱི་མདུན་ནས་འགྲེང་དུ་ཆུག་ལ། དེ་དག་གི་མཐོང་ངོར་ཁོ་ལ་ལས་འགན་སྤྲོད་ཅིག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804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5"/>
    </mc:Choice>
    <mc:Fallback xmlns="">
      <p:transition spd="slow" advTm="8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F05CE-D7EE-40F2-BA59-3A41B349F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133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EDDAF-746C-48ED-B024-D12EDB9E4B7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600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9D34AC-F85D-4B68-A26B-510779806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AA529-CB32-9DE1-1FA9-C2D549267E98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laid his hands on [Joshua] and commissioned him, as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instructed through Moses.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87486-BD0E-AA78-BF5C-7032F4C53501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ཁོའི་ལུས་ལ་ཕྱག་གླན་པ་དང་། དཀོན་མཆོག་ཡ་ཝཱེས་མོ་ཤེ་བརྒྱུད་ནས་གནང་བའི་བཀའ་བཞིན་དུ་ཁོ་ལ་ལས་འགན་སྤྲད་དོ།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1"/>
    </mc:Choice>
    <mc:Fallback xmlns="">
      <p:transition spd="slow" advTm="1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9F1F3-C4AA-480C-ACCB-F0C0135BE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25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0C9C54-926D-4342-9F49-30E33337EF6E}"/>
              </a:ext>
            </a:extLst>
          </p:cNvPr>
          <p:cNvSpPr txBox="1"/>
          <p:nvPr/>
        </p:nvSpPr>
        <p:spPr>
          <a:xfrm>
            <a:off x="115614" y="2175642"/>
            <a:ext cx="5134303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1" i="0" cap="all" dirty="0">
                <a:solidFill>
                  <a:schemeClr val="bg1"/>
                </a:solidFill>
                <a:effectLst/>
                <a:latin typeface="ArialMT"/>
              </a:rPr>
              <a:t>གྲངས་ཀ 27</a:t>
            </a:r>
          </a:p>
          <a:p>
            <a:r>
              <a:rPr lang="bo-CN" sz="7200" b="1" dirty="0">
                <a:solidFill>
                  <a:schemeClr val="bg1"/>
                </a:solidFill>
                <a:latin typeface="Arial" panose="020B0604020202020204" pitchFamily="34" charset="0"/>
              </a:rPr>
              <a:t>ཡོ་ཤུ་ཨ་ནི་མོ་ཤེའི་ཤུལ་འཛིན་དུ་འདེམས་</a:t>
            </a:r>
            <a:endParaRPr lang="en-IN" sz="7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bo-CN" sz="7200" b="1" dirty="0">
                <a:solidFill>
                  <a:schemeClr val="bg1"/>
                </a:solidFill>
                <a:latin typeface="Arial" panose="020B0604020202020204" pitchFamily="34" charset="0"/>
              </a:rPr>
              <a:t>བསྐོད་བྱུང་བ།</a:t>
            </a:r>
            <a:endParaRPr lang="en-Z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42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863B8-F2FF-485C-8549-203EBE074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46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98C4D-CA45-46EC-B288-CD6BFCB3318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27:23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53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C354D9-6065-4D6A-A276-689BC1178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414D7B-7F1E-6249-69C4-448CF2B177C7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2400" b="1" cap="all" dirty="0">
                <a:solidFill>
                  <a:srgbClr val="121212"/>
                </a:solidFill>
                <a:latin typeface="ArialMT"/>
              </a:rPr>
              <a:t>DEUTERONOMY 31</a:t>
            </a:r>
          </a:p>
          <a:p>
            <a:r>
              <a:rPr lang="en-US" sz="2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2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2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2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commissioned Joshua son of Nun and said, “Be strong and courageous, for you will bring the Israelites into the land that I swore to give them, and I will be with you.”</a:t>
            </a:r>
            <a:endParaRPr lang="en-ZA" sz="2400" b="1" cap="all" dirty="0">
              <a:solidFill>
                <a:srgbClr val="121212"/>
              </a:solidFill>
              <a:latin typeface="ArialMT"/>
            </a:endParaRP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FC4AA-2BCE-6C61-B79A-FDB8F5DDD3A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1" i="0" cap="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ArialMT"/>
              </a:rPr>
              <a:t>བཀའ་ལུང་། 31</a:t>
            </a:r>
          </a:p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ཡང་ཡ་ཝཱེས་ནུན་གྱི་བུ་ཡོ་ཤུ་ཨ་ལ་བཀའ་གནང་སྟེ་འདི་སྐད་དུ། ཁྱོད་ལ་སྙིང་སྟོབས་དང་དཔའ་སེམས་ལྡན་པར་གྱུར་ཅིག ཅི་ལ་ཞེ་ན། ཁྱོད་ཀྱིས་ཡེས་ར་ཨེལ་པ་རྣམས་ཁྲིད་ནས་ངས་ཁོ་རྣམས་ལ་མནའ་དང་བཅས་ཁས་བླངས་པའི་ཡུལ་དེར་འགྲོ་དགོས་ཤིང་། ང་རང་ཁྱོད་དང་མཉམ་དུ་ཡོད་ཅེས་གསུངས་སོ། 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2898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5"/>
    </mc:Choice>
    <mc:Fallback xmlns="">
      <p:transition spd="slow" advTm="13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C5412-2BD6-48EB-8849-55F45E96B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2787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0399D1-7460-49CC-90C3-911B59AE6EB4}"/>
              </a:ext>
            </a:extLst>
          </p:cNvPr>
          <p:cNvSpPr txBox="1"/>
          <p:nvPr/>
        </p:nvSpPr>
        <p:spPr>
          <a:xfrm>
            <a:off x="-1" y="0"/>
            <a:ext cx="349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ArialMT"/>
              </a:rPr>
              <a:t>བཀའ་ཁྲིམས་སྐྱར་བཤད་ 31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631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B64C89-C03B-443E-9154-A0F56CFAE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4E07AE-E759-A991-E964-783F8847640D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34:5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the servant of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died there in the land of Moab, as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said.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79CBC5-1E5B-7161-7390-6E766B50FC56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34:</a:t>
            </a:r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ལྟར་དཀོན་མཆོག་ཡ་ཝཱེའི་ཞབས་ཕྱི་མོ་ཤེ་ནི་དཀོན་མཆོག་ཡ་ཝཱེའི་བཀའ་བཞིན་དུ་མོ་ཨབ་ཡུལ་ནས་ཚེ་ལས་འད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724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8"/>
    </mc:Choice>
    <mc:Fallback xmlns="">
      <p:transition spd="slow" advTm="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A2DE6-7D45-4701-A987-FEC74A95B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931"/>
            <a:ext cx="12983137" cy="6962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296ABB-70EC-4A0D-8C29-D269C1F4386B}"/>
              </a:ext>
            </a:extLst>
          </p:cNvPr>
          <p:cNvSpPr txBox="1"/>
          <p:nvPr/>
        </p:nvSpPr>
        <p:spPr>
          <a:xfrm>
            <a:off x="-1" y="0"/>
            <a:ext cx="349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ArialMT"/>
              </a:rPr>
              <a:t>བཀའ་ཁྲིམས་སྐྱར་བཤད་ 3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17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6B75801-CAB7-408B-9C58-B6EAE4C15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5FAA3D-2B89-DF05-CE88-C8AB0B4560F3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He buried him  in a valley in the land of Moab facing Beth-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peor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and no one to this day knows the location of his grave.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94456B-562B-1D63-B5B9-5BAF5A8EDD05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དཀོན་མཆོག་ཡ་ཝཱེས་ཁོང་ཉིད་མོ་ཨབ་ཡུལ་གྱི་པེད་ཕེ་ཨོར་དྲང་ཐད་ཀྱི་ལུང་པ་རུ་དུར་ལ་བཅུག་ཀྱང་། དེ་རིང་ཉིན་མོའི་བར་དུ་ཁོང་གི་དུར་ས་ཤེས་མཁན་སུ་ཡང་མེད།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928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3"/>
    </mc:Choice>
    <mc:Fallback xmlns="">
      <p:transition spd="slow" advTm="1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DA793-6162-45DF-8C2C-1BE2FC555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9348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EF9DCC-E596-42C5-85D4-B68C254E48CA}"/>
              </a:ext>
            </a:extLst>
          </p:cNvPr>
          <p:cNvSpPr txBox="1"/>
          <p:nvPr/>
        </p:nvSpPr>
        <p:spPr>
          <a:xfrm>
            <a:off x="-1" y="0"/>
            <a:ext cx="349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ArialMT"/>
              </a:rPr>
              <a:t>བཀའ་ཁྲིམས་སྐྱར་བཤད་ 3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1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4E94F3-1027-4207-B4D2-54CAA268A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F2ADD-5CFA-1E01-729F-25E0164A7895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no prophet who performed all the mighty acts of power and awesome deeds  that Moses did in the sight of all Israel.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1EA884-4C60-FF9E-976C-DA9CFC711BFD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མོ་ཤེ་ཡིས་ཡེས་ར་ཨེལ་པ་ཐམས་ཅད་ཀྱི་མཐོང་ལམ་དུ་ནུས་མཐུ་ཆེན་པོ་དང་འཇིགས་སུ་རུང་བའི་དོན་ཆེན་མཐའ་དག་མཛད་པའོ།། 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696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6"/>
    </mc:Choice>
    <mc:Fallback xmlns="">
      <p:transition spd="slow" advTm="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9B38C-1087-4593-B94A-966F86AD0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935" y="-24927"/>
            <a:ext cx="12595819" cy="7010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DF173-065A-44FD-A6D2-7BA5CDF874E4}"/>
              </a:ext>
            </a:extLst>
          </p:cNvPr>
          <p:cNvSpPr txBox="1"/>
          <p:nvPr/>
        </p:nvSpPr>
        <p:spPr>
          <a:xfrm>
            <a:off x="-1" y="0"/>
            <a:ext cx="349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ArialMT"/>
              </a:rPr>
              <a:t>བཀའ་ཁྲིམས་སྐྱར་བཤད་ 3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31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DCADB3-5137-4891-A305-1DED2F8A7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A11D0C-660A-C262-2A36-85FC00303736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Since that time, no prophet has risen in Israel like Moses, whom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knew face to face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6A3280-61E3-5DE5-8022-3F9B66D1E3EB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5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དེའི་རྗེས་སུ་ཡེས་ར་ཨེལ་གྱི་ནང་དུ་མོ་ཤེ་འདྲ་བའི་ལུང་སྟོན་པ་ཞིག་བྱུང་མ་མྱོང་ལ། དཀོན་མཆོག་ཡ་ཝཱེ་ཁ་རི་ཁ་ཐུག་ཏུ་ཁོང་དང་ཕྲད་ཅིང་ཁོང་མཁྱེན་པ་དང་།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50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0"/>
    </mc:Choice>
    <mc:Fallback xmlns="">
      <p:transition spd="slow" advTm="11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4400" b="0" i="0" u="none" strike="noStrike" baseline="0" dirty="0">
                <a:latin typeface="TimesNewRomanPSMT"/>
              </a:rPr>
              <a:t>Joshua succeeds Moses – Num 27:12-23; Deu 31:14 – 34:12 (Center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1" i="0" cap="all" dirty="0">
                <a:solidFill>
                  <a:srgbClr val="121212"/>
                </a:solidFill>
                <a:effectLst/>
                <a:latin typeface="ArialMT"/>
              </a:rPr>
              <a:t>གྲངས་ཀ 27</a:t>
            </a:r>
          </a:p>
          <a:p>
            <a:r>
              <a:rPr lang="bo-CN" sz="7200" b="1" dirty="0">
                <a:solidFill>
                  <a:srgbClr val="121212"/>
                </a:solidFill>
                <a:latin typeface="Arial" panose="020B0604020202020204" pitchFamily="34" charset="0"/>
              </a:rPr>
              <a:t>ཡོ་ཤུ་ཨ་ནི་མོ་ཤེའི་ཤུལ་འཛིན་དུ་འདེམས་བསྐོད་བྱུང་བ།</a:t>
            </a:r>
            <a:endParaRPr lang="en-ZA" sz="7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2BBEBB-8671-4814-A3B5-2F719EBB8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6"/>
    </mc:Choice>
    <mc:Fallback xmlns="">
      <p:transition spd="slow" advTm="6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5D796-425A-4616-ABCB-6DC6F746C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06062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9967DE-0911-4236-B474-9F1B05E8F69C}"/>
              </a:ext>
            </a:extLst>
          </p:cNvPr>
          <p:cNvSpPr txBox="1"/>
          <p:nvPr/>
        </p:nvSpPr>
        <p:spPr>
          <a:xfrm>
            <a:off x="-1" y="0"/>
            <a:ext cx="349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ArialMT"/>
              </a:rPr>
              <a:t>བཀའ་ཁྲིམས་སྐྱར་བཤད་ 3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0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BBE25-2E2C-4D47-84C1-A1E0E5E0D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254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4293D4-DA99-4736-B54C-ED6795FD07C9}"/>
              </a:ext>
            </a:extLst>
          </p:cNvPr>
          <p:cNvSpPr txBox="1"/>
          <p:nvPr/>
        </p:nvSpPr>
        <p:spPr>
          <a:xfrm>
            <a:off x="115614" y="2175642"/>
            <a:ext cx="5134303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1" i="0" cap="all" dirty="0">
                <a:solidFill>
                  <a:schemeClr val="bg1"/>
                </a:solidFill>
                <a:effectLst/>
                <a:latin typeface="ArialMT"/>
              </a:rPr>
              <a:t>གྲངས་ཀ 27</a:t>
            </a:r>
          </a:p>
          <a:p>
            <a:r>
              <a:rPr lang="bo-CN" sz="7200" b="1" dirty="0">
                <a:solidFill>
                  <a:schemeClr val="bg1"/>
                </a:solidFill>
                <a:latin typeface="Arial" panose="020B0604020202020204" pitchFamily="34" charset="0"/>
              </a:rPr>
              <a:t>ཡོ་ཤུ་ཨ་ནི་མོ་ཤེའི་ཤུལ་འཛིན་དུ་འདེམས་</a:t>
            </a:r>
            <a:endParaRPr lang="en-IN" sz="7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bo-CN" sz="7200" b="1" dirty="0">
                <a:solidFill>
                  <a:schemeClr val="bg1"/>
                </a:solidFill>
                <a:latin typeface="Arial" panose="020B0604020202020204" pitchFamily="34" charset="0"/>
              </a:rPr>
              <a:t>བསྐོད་བྱུང་བ།</a:t>
            </a:r>
            <a:endParaRPr lang="en-ZA" sz="72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900ABA6-5E38-DA36-80A9-C37350CFB5CA}"/>
              </a:ext>
            </a:extLst>
          </p:cNvPr>
          <p:cNvSpPr txBox="1"/>
          <p:nvPr/>
        </p:nvSpPr>
        <p:spPr>
          <a:xfrm>
            <a:off x="5629423" y="621816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565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dirty="0"/>
              <a:t>The Israelites wandered as nomads in the desert for 40 years.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5DB61F-813A-45B8-B467-0F232C315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7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1"/>
    </mc:Choice>
    <mc:Fallback xmlns="">
      <p:transition spd="slow" advTm="6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859D4F-E290-44F6-8884-B81AF12E3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3421" y="0"/>
            <a:ext cx="17458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4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7B6CB1-6EC3-41D1-A7AB-9495E70E0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1F4DAC-AE7F-CDAF-FC04-0FCE54F675DE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Moses, “Go up this mountain of the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Abarim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range  and see the land that I have given the Israelites.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B0CC8-C293-B61D-9607-C55C86AD2945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དཀོན་མཆོག་ཡ་ཝཱེས་མོ་ཤེ་ལ་འདི་སྐད་དུ། ཁྱོད་ཨ་བཱ་རིམ་གྱི་རི་འདི་ལ་ཡར་འགོས་ནས་བདག་གིས་ཡེས་ར་ཨེལ་པ་རྣམས་ལ་སྤྲད་པའི་ཡུལ་དེར་ལྟོས་ཤིག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445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9"/>
    </mc:Choice>
    <mc:Fallback xmlns="">
      <p:transition spd="slow" advTm="9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36FF0-9F96-4600-88D4-2D48C09E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042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EAE854-0109-4945-94CE-65A7A953EB3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4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72B2AB-4886-42B7-AF37-AE277337C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AEE198-FC33-F349-2963-30309C8A35A5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you have seen it, you too will be gathered to your people, as your brother Aaron was;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06693A-D3BA-62D0-BC92-F37E66272CB9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ར་བལྟས་པའི་རྗེས་སུ་ཁྱོད་ཀྱང་ཁྱོད་ཀྱི་སྤུན་ཨ་རོན་བཞིན་དུ་རང་གི་རིགས་རྒྱུད་ཁྲོད་དུ་འཛོམ་པར་འགྱུར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12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0"/>
    </mc:Choice>
    <mc:Fallback xmlns="">
      <p:transition spd="slow" advTm="7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1078</Words>
  <Application>Microsoft Office PowerPoint</Application>
  <PresentationFormat>Widescreen</PresentationFormat>
  <Paragraphs>61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11-6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10</cp:revision>
  <dcterms:created xsi:type="dcterms:W3CDTF">2021-07-20T09:23:46Z</dcterms:created>
  <dcterms:modified xsi:type="dcterms:W3CDTF">2025-03-31T11:02:04Z</dcterms:modified>
</cp:coreProperties>
</file>