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15" r:id="rId2"/>
    <p:sldId id="316" r:id="rId3"/>
    <p:sldId id="289" r:id="rId4"/>
    <p:sldId id="318" r:id="rId5"/>
    <p:sldId id="302" r:id="rId6"/>
    <p:sldId id="321" r:id="rId7"/>
    <p:sldId id="303" r:id="rId8"/>
    <p:sldId id="322" r:id="rId9"/>
    <p:sldId id="304" r:id="rId10"/>
    <p:sldId id="323" r:id="rId11"/>
    <p:sldId id="307" r:id="rId12"/>
    <p:sldId id="326" r:id="rId13"/>
    <p:sldId id="290" r:id="rId14"/>
    <p:sldId id="327" r:id="rId15"/>
    <p:sldId id="295" r:id="rId16"/>
    <p:sldId id="329" r:id="rId17"/>
    <p:sldId id="291" r:id="rId18"/>
    <p:sldId id="330" r:id="rId19"/>
    <p:sldId id="297" r:id="rId20"/>
    <p:sldId id="333" r:id="rId21"/>
    <p:sldId id="308" r:id="rId22"/>
    <p:sldId id="334" r:id="rId23"/>
    <p:sldId id="309" r:id="rId24"/>
    <p:sldId id="335" r:id="rId25"/>
    <p:sldId id="311" r:id="rId26"/>
    <p:sldId id="336" r:id="rId27"/>
    <p:sldId id="312" r:id="rId28"/>
    <p:sldId id="337" r:id="rId29"/>
    <p:sldId id="313" r:id="rId30"/>
    <p:sldId id="338" r:id="rId31"/>
    <p:sldId id="314" r:id="rId32"/>
    <p:sldId id="339" r:id="rId33"/>
    <p:sldId id="340" r:id="rId34"/>
    <p:sldId id="34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1A5086-A618-454D-8039-92FA1C362979}" v="16" dt="2025-03-31T11:24:32.4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4825" autoAdjust="0"/>
  </p:normalViewPr>
  <p:slideViewPr>
    <p:cSldViewPr snapToGrid="0">
      <p:cViewPr varScale="1">
        <p:scale>
          <a:sx n="57" d="100"/>
          <a:sy n="57" d="100"/>
        </p:scale>
        <p:origin x="42" y="10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C1A5086-A618-454D-8039-92FA1C362979}"/>
    <pc:docChg chg="custSel modSld">
      <pc:chgData name="Alfred Smith" userId="3c60a3631c0db8ad" providerId="LiveId" clId="{BC1A5086-A618-454D-8039-92FA1C362979}" dt="2025-03-31T11:24:32.416" v="30"/>
      <pc:docMkLst>
        <pc:docMk/>
      </pc:docMkLst>
      <pc:sldChg chg="addSp delSp modSp mod">
        <pc:chgData name="Alfred Smith" userId="3c60a3631c0db8ad" providerId="LiveId" clId="{BC1A5086-A618-454D-8039-92FA1C362979}" dt="2025-03-31T11:22:17.409" v="12"/>
        <pc:sldMkLst>
          <pc:docMk/>
          <pc:sldMk cId="3289899634" sldId="290"/>
        </pc:sldMkLst>
        <pc:spChg chg="add mod">
          <ac:chgData name="Alfred Smith" userId="3c60a3631c0db8ad" providerId="LiveId" clId="{BC1A5086-A618-454D-8039-92FA1C362979}" dt="2025-03-31T11:22:17.409" v="12"/>
          <ac:spMkLst>
            <pc:docMk/>
            <pc:sldMk cId="3289899634" sldId="290"/>
            <ac:spMk id="2" creationId="{729927FC-ABEF-788D-765E-E14E45C18E5D}"/>
          </ac:spMkLst>
        </pc:spChg>
        <pc:spChg chg="add mod">
          <ac:chgData name="Alfred Smith" userId="3c60a3631c0db8ad" providerId="LiveId" clId="{BC1A5086-A618-454D-8039-92FA1C362979}" dt="2025-03-31T11:22:17.409" v="12"/>
          <ac:spMkLst>
            <pc:docMk/>
            <pc:sldMk cId="3289899634" sldId="290"/>
            <ac:spMk id="3" creationId="{ABD17DAF-6CA6-6A6F-A716-2B62873C1147}"/>
          </ac:spMkLst>
        </pc:spChg>
        <pc:spChg chg="del">
          <ac:chgData name="Alfred Smith" userId="3c60a3631c0db8ad" providerId="LiveId" clId="{BC1A5086-A618-454D-8039-92FA1C362979}" dt="2025-03-31T11:22:16.873" v="11" actId="478"/>
          <ac:spMkLst>
            <pc:docMk/>
            <pc:sldMk cId="3289899634" sldId="290"/>
            <ac:spMk id="4" creationId="{9A13E2D8-2F59-44C1-B1D2-79C300C26DD4}"/>
          </ac:spMkLst>
        </pc:spChg>
        <pc:spChg chg="del">
          <ac:chgData name="Alfred Smith" userId="3c60a3631c0db8ad" providerId="LiveId" clId="{BC1A5086-A618-454D-8039-92FA1C362979}" dt="2025-03-31T11:22:16.873" v="11" actId="478"/>
          <ac:spMkLst>
            <pc:docMk/>
            <pc:sldMk cId="3289899634" sldId="290"/>
            <ac:spMk id="6" creationId="{416C064E-628E-47C0-A712-DB178FE9901E}"/>
          </ac:spMkLst>
        </pc:spChg>
      </pc:sldChg>
      <pc:sldChg chg="addSp delSp modSp mod">
        <pc:chgData name="Alfred Smith" userId="3c60a3631c0db8ad" providerId="LiveId" clId="{BC1A5086-A618-454D-8039-92FA1C362979}" dt="2025-03-31T11:22:38.067" v="16"/>
        <pc:sldMkLst>
          <pc:docMk/>
          <pc:sldMk cId="66364055" sldId="291"/>
        </pc:sldMkLst>
        <pc:spChg chg="add mod">
          <ac:chgData name="Alfred Smith" userId="3c60a3631c0db8ad" providerId="LiveId" clId="{BC1A5086-A618-454D-8039-92FA1C362979}" dt="2025-03-31T11:22:38.067" v="16"/>
          <ac:spMkLst>
            <pc:docMk/>
            <pc:sldMk cId="66364055" sldId="291"/>
            <ac:spMk id="2" creationId="{35026FB0-DED4-CD34-ABD2-CE86CFEFF87B}"/>
          </ac:spMkLst>
        </pc:spChg>
        <pc:spChg chg="add mod">
          <ac:chgData name="Alfred Smith" userId="3c60a3631c0db8ad" providerId="LiveId" clId="{BC1A5086-A618-454D-8039-92FA1C362979}" dt="2025-03-31T11:22:38.067" v="16"/>
          <ac:spMkLst>
            <pc:docMk/>
            <pc:sldMk cId="66364055" sldId="291"/>
            <ac:spMk id="3" creationId="{61CE3D4A-3E5D-5759-E16A-67C484EEB010}"/>
          </ac:spMkLst>
        </pc:spChg>
        <pc:spChg chg="del">
          <ac:chgData name="Alfred Smith" userId="3c60a3631c0db8ad" providerId="LiveId" clId="{BC1A5086-A618-454D-8039-92FA1C362979}" dt="2025-03-31T11:22:37.507" v="15" actId="478"/>
          <ac:spMkLst>
            <pc:docMk/>
            <pc:sldMk cId="66364055" sldId="291"/>
            <ac:spMk id="4" creationId="{9A13E2D8-2F59-44C1-B1D2-79C300C26DD4}"/>
          </ac:spMkLst>
        </pc:spChg>
        <pc:spChg chg="del">
          <ac:chgData name="Alfred Smith" userId="3c60a3631c0db8ad" providerId="LiveId" clId="{BC1A5086-A618-454D-8039-92FA1C362979}" dt="2025-03-31T11:22:37.507" v="15" actId="478"/>
          <ac:spMkLst>
            <pc:docMk/>
            <pc:sldMk cId="66364055" sldId="291"/>
            <ac:spMk id="6" creationId="{416C064E-628E-47C0-A712-DB178FE9901E}"/>
          </ac:spMkLst>
        </pc:spChg>
      </pc:sldChg>
      <pc:sldChg chg="addSp delSp modSp mod">
        <pc:chgData name="Alfred Smith" userId="3c60a3631c0db8ad" providerId="LiveId" clId="{BC1A5086-A618-454D-8039-92FA1C362979}" dt="2025-03-31T11:22:28.277" v="14"/>
        <pc:sldMkLst>
          <pc:docMk/>
          <pc:sldMk cId="3256631608" sldId="295"/>
        </pc:sldMkLst>
        <pc:spChg chg="add mod">
          <ac:chgData name="Alfred Smith" userId="3c60a3631c0db8ad" providerId="LiveId" clId="{BC1A5086-A618-454D-8039-92FA1C362979}" dt="2025-03-31T11:22:28.277" v="14"/>
          <ac:spMkLst>
            <pc:docMk/>
            <pc:sldMk cId="3256631608" sldId="295"/>
            <ac:spMk id="2" creationId="{11B75D7F-6728-1E33-D6FA-4F6FD30055DF}"/>
          </ac:spMkLst>
        </pc:spChg>
        <pc:spChg chg="del">
          <ac:chgData name="Alfred Smith" userId="3c60a3631c0db8ad" providerId="LiveId" clId="{BC1A5086-A618-454D-8039-92FA1C362979}" dt="2025-03-31T11:22:27.221" v="13" actId="478"/>
          <ac:spMkLst>
            <pc:docMk/>
            <pc:sldMk cId="3256631608" sldId="295"/>
            <ac:spMk id="4" creationId="{9A13E2D8-2F59-44C1-B1D2-79C300C26DD4}"/>
          </ac:spMkLst>
        </pc:spChg>
        <pc:spChg chg="add mod">
          <ac:chgData name="Alfred Smith" userId="3c60a3631c0db8ad" providerId="LiveId" clId="{BC1A5086-A618-454D-8039-92FA1C362979}" dt="2025-03-31T11:22:28.277" v="14"/>
          <ac:spMkLst>
            <pc:docMk/>
            <pc:sldMk cId="3256631608" sldId="295"/>
            <ac:spMk id="5" creationId="{0994F69C-7888-CBA0-A5F6-C580F03D9303}"/>
          </ac:spMkLst>
        </pc:spChg>
        <pc:spChg chg="del">
          <ac:chgData name="Alfred Smith" userId="3c60a3631c0db8ad" providerId="LiveId" clId="{BC1A5086-A618-454D-8039-92FA1C362979}" dt="2025-03-31T11:22:27.221" v="13" actId="478"/>
          <ac:spMkLst>
            <pc:docMk/>
            <pc:sldMk cId="3256631608" sldId="295"/>
            <ac:spMk id="6" creationId="{416C064E-628E-47C0-A712-DB178FE9901E}"/>
          </ac:spMkLst>
        </pc:spChg>
      </pc:sldChg>
      <pc:sldChg chg="addSp delSp modSp mod">
        <pc:chgData name="Alfred Smith" userId="3c60a3631c0db8ad" providerId="LiveId" clId="{BC1A5086-A618-454D-8039-92FA1C362979}" dt="2025-03-31T11:22:50.409" v="18"/>
        <pc:sldMkLst>
          <pc:docMk/>
          <pc:sldMk cId="3327585472" sldId="297"/>
        </pc:sldMkLst>
        <pc:spChg chg="add mod">
          <ac:chgData name="Alfred Smith" userId="3c60a3631c0db8ad" providerId="LiveId" clId="{BC1A5086-A618-454D-8039-92FA1C362979}" dt="2025-03-31T11:22:50.409" v="18"/>
          <ac:spMkLst>
            <pc:docMk/>
            <pc:sldMk cId="3327585472" sldId="297"/>
            <ac:spMk id="2" creationId="{BF7721B1-BC45-6F66-318F-94CAEF2780F8}"/>
          </ac:spMkLst>
        </pc:spChg>
        <pc:spChg chg="del">
          <ac:chgData name="Alfred Smith" userId="3c60a3631c0db8ad" providerId="LiveId" clId="{BC1A5086-A618-454D-8039-92FA1C362979}" dt="2025-03-31T11:22:49.003" v="17" actId="478"/>
          <ac:spMkLst>
            <pc:docMk/>
            <pc:sldMk cId="3327585472" sldId="297"/>
            <ac:spMk id="4" creationId="{9A13E2D8-2F59-44C1-B1D2-79C300C26DD4}"/>
          </ac:spMkLst>
        </pc:spChg>
        <pc:spChg chg="add mod">
          <ac:chgData name="Alfred Smith" userId="3c60a3631c0db8ad" providerId="LiveId" clId="{BC1A5086-A618-454D-8039-92FA1C362979}" dt="2025-03-31T11:22:50.409" v="18"/>
          <ac:spMkLst>
            <pc:docMk/>
            <pc:sldMk cId="3327585472" sldId="297"/>
            <ac:spMk id="5" creationId="{75EEF28E-3589-E8E2-1006-C3CC8020E3D4}"/>
          </ac:spMkLst>
        </pc:spChg>
        <pc:spChg chg="del">
          <ac:chgData name="Alfred Smith" userId="3c60a3631c0db8ad" providerId="LiveId" clId="{BC1A5086-A618-454D-8039-92FA1C362979}" dt="2025-03-31T11:22:49.003" v="17" actId="478"/>
          <ac:spMkLst>
            <pc:docMk/>
            <pc:sldMk cId="3327585472" sldId="297"/>
            <ac:spMk id="6" creationId="{416C064E-628E-47C0-A712-DB178FE9901E}"/>
          </ac:spMkLst>
        </pc:spChg>
      </pc:sldChg>
      <pc:sldChg chg="addSp delSp modSp mod">
        <pc:chgData name="Alfred Smith" userId="3c60a3631c0db8ad" providerId="LiveId" clId="{BC1A5086-A618-454D-8039-92FA1C362979}" dt="2025-03-31T11:21:22.957" v="4"/>
        <pc:sldMkLst>
          <pc:docMk/>
          <pc:sldMk cId="139307528" sldId="302"/>
        </pc:sldMkLst>
        <pc:spChg chg="add mod">
          <ac:chgData name="Alfred Smith" userId="3c60a3631c0db8ad" providerId="LiveId" clId="{BC1A5086-A618-454D-8039-92FA1C362979}" dt="2025-03-31T11:21:22.957" v="4"/>
          <ac:spMkLst>
            <pc:docMk/>
            <pc:sldMk cId="139307528" sldId="302"/>
            <ac:spMk id="2" creationId="{FDE412EC-5BC4-720A-154A-A3C4E1CC050D}"/>
          </ac:spMkLst>
        </pc:spChg>
        <pc:spChg chg="add mod">
          <ac:chgData name="Alfred Smith" userId="3c60a3631c0db8ad" providerId="LiveId" clId="{BC1A5086-A618-454D-8039-92FA1C362979}" dt="2025-03-31T11:21:22.957" v="4"/>
          <ac:spMkLst>
            <pc:docMk/>
            <pc:sldMk cId="139307528" sldId="302"/>
            <ac:spMk id="3" creationId="{4363A0BF-C930-BF81-30D0-660B2A5D1EAD}"/>
          </ac:spMkLst>
        </pc:spChg>
        <pc:spChg chg="del">
          <ac:chgData name="Alfred Smith" userId="3c60a3631c0db8ad" providerId="LiveId" clId="{BC1A5086-A618-454D-8039-92FA1C362979}" dt="2025-03-31T11:21:22.493" v="3" actId="478"/>
          <ac:spMkLst>
            <pc:docMk/>
            <pc:sldMk cId="139307528" sldId="302"/>
            <ac:spMk id="4" creationId="{9A13E2D8-2F59-44C1-B1D2-79C300C26DD4}"/>
          </ac:spMkLst>
        </pc:spChg>
        <pc:spChg chg="del">
          <ac:chgData name="Alfred Smith" userId="3c60a3631c0db8ad" providerId="LiveId" clId="{BC1A5086-A618-454D-8039-92FA1C362979}" dt="2025-03-31T11:21:22.493" v="3" actId="478"/>
          <ac:spMkLst>
            <pc:docMk/>
            <pc:sldMk cId="139307528" sldId="302"/>
            <ac:spMk id="6" creationId="{416C064E-628E-47C0-A712-DB178FE9901E}"/>
          </ac:spMkLst>
        </pc:spChg>
      </pc:sldChg>
      <pc:sldChg chg="addSp delSp modSp mod">
        <pc:chgData name="Alfred Smith" userId="3c60a3631c0db8ad" providerId="LiveId" clId="{BC1A5086-A618-454D-8039-92FA1C362979}" dt="2025-03-31T11:21:33.904" v="6"/>
        <pc:sldMkLst>
          <pc:docMk/>
          <pc:sldMk cId="3083548194" sldId="303"/>
        </pc:sldMkLst>
        <pc:spChg chg="add mod">
          <ac:chgData name="Alfred Smith" userId="3c60a3631c0db8ad" providerId="LiveId" clId="{BC1A5086-A618-454D-8039-92FA1C362979}" dt="2025-03-31T11:21:33.904" v="6"/>
          <ac:spMkLst>
            <pc:docMk/>
            <pc:sldMk cId="3083548194" sldId="303"/>
            <ac:spMk id="2" creationId="{D928D4ED-1C7D-BAB4-DEB0-81FEBC4F6F56}"/>
          </ac:spMkLst>
        </pc:spChg>
        <pc:spChg chg="add mod">
          <ac:chgData name="Alfred Smith" userId="3c60a3631c0db8ad" providerId="LiveId" clId="{BC1A5086-A618-454D-8039-92FA1C362979}" dt="2025-03-31T11:21:33.904" v="6"/>
          <ac:spMkLst>
            <pc:docMk/>
            <pc:sldMk cId="3083548194" sldId="303"/>
            <ac:spMk id="3" creationId="{A0275AC4-EC62-5B13-05A5-56D81DE4947D}"/>
          </ac:spMkLst>
        </pc:spChg>
        <pc:spChg chg="del">
          <ac:chgData name="Alfred Smith" userId="3c60a3631c0db8ad" providerId="LiveId" clId="{BC1A5086-A618-454D-8039-92FA1C362979}" dt="2025-03-31T11:21:33.388" v="5" actId="478"/>
          <ac:spMkLst>
            <pc:docMk/>
            <pc:sldMk cId="3083548194" sldId="303"/>
            <ac:spMk id="4" creationId="{9A13E2D8-2F59-44C1-B1D2-79C300C26DD4}"/>
          </ac:spMkLst>
        </pc:spChg>
        <pc:spChg chg="del">
          <ac:chgData name="Alfred Smith" userId="3c60a3631c0db8ad" providerId="LiveId" clId="{BC1A5086-A618-454D-8039-92FA1C362979}" dt="2025-03-31T11:21:33.388" v="5" actId="478"/>
          <ac:spMkLst>
            <pc:docMk/>
            <pc:sldMk cId="3083548194" sldId="303"/>
            <ac:spMk id="6" creationId="{416C064E-628E-47C0-A712-DB178FE9901E}"/>
          </ac:spMkLst>
        </pc:spChg>
      </pc:sldChg>
      <pc:sldChg chg="addSp delSp modSp mod">
        <pc:chgData name="Alfred Smith" userId="3c60a3631c0db8ad" providerId="LiveId" clId="{BC1A5086-A618-454D-8039-92FA1C362979}" dt="2025-03-31T11:21:46.552" v="8"/>
        <pc:sldMkLst>
          <pc:docMk/>
          <pc:sldMk cId="4156979830" sldId="304"/>
        </pc:sldMkLst>
        <pc:spChg chg="add mod">
          <ac:chgData name="Alfred Smith" userId="3c60a3631c0db8ad" providerId="LiveId" clId="{BC1A5086-A618-454D-8039-92FA1C362979}" dt="2025-03-31T11:21:46.552" v="8"/>
          <ac:spMkLst>
            <pc:docMk/>
            <pc:sldMk cId="4156979830" sldId="304"/>
            <ac:spMk id="2" creationId="{35CE60C5-A708-5961-3FD7-5C6D8C0AF4DE}"/>
          </ac:spMkLst>
        </pc:spChg>
        <pc:spChg chg="add mod">
          <ac:chgData name="Alfred Smith" userId="3c60a3631c0db8ad" providerId="LiveId" clId="{BC1A5086-A618-454D-8039-92FA1C362979}" dt="2025-03-31T11:21:46.552" v="8"/>
          <ac:spMkLst>
            <pc:docMk/>
            <pc:sldMk cId="4156979830" sldId="304"/>
            <ac:spMk id="3" creationId="{840070DF-E8EE-B7D7-25FB-337255EC4CF9}"/>
          </ac:spMkLst>
        </pc:spChg>
        <pc:spChg chg="del">
          <ac:chgData name="Alfred Smith" userId="3c60a3631c0db8ad" providerId="LiveId" clId="{BC1A5086-A618-454D-8039-92FA1C362979}" dt="2025-03-31T11:21:46.003" v="7" actId="478"/>
          <ac:spMkLst>
            <pc:docMk/>
            <pc:sldMk cId="4156979830" sldId="304"/>
            <ac:spMk id="4" creationId="{9A13E2D8-2F59-44C1-B1D2-79C300C26DD4}"/>
          </ac:spMkLst>
        </pc:spChg>
        <pc:spChg chg="del">
          <ac:chgData name="Alfred Smith" userId="3c60a3631c0db8ad" providerId="LiveId" clId="{BC1A5086-A618-454D-8039-92FA1C362979}" dt="2025-03-31T11:21:46.003" v="7" actId="478"/>
          <ac:spMkLst>
            <pc:docMk/>
            <pc:sldMk cId="4156979830" sldId="304"/>
            <ac:spMk id="6" creationId="{416C064E-628E-47C0-A712-DB178FE9901E}"/>
          </ac:spMkLst>
        </pc:spChg>
      </pc:sldChg>
      <pc:sldChg chg="addSp delSp modSp mod">
        <pc:chgData name="Alfred Smith" userId="3c60a3631c0db8ad" providerId="LiveId" clId="{BC1A5086-A618-454D-8039-92FA1C362979}" dt="2025-03-31T11:22:02.925" v="10"/>
        <pc:sldMkLst>
          <pc:docMk/>
          <pc:sldMk cId="286612964" sldId="307"/>
        </pc:sldMkLst>
        <pc:spChg chg="add mod">
          <ac:chgData name="Alfred Smith" userId="3c60a3631c0db8ad" providerId="LiveId" clId="{BC1A5086-A618-454D-8039-92FA1C362979}" dt="2025-03-31T11:22:02.925" v="10"/>
          <ac:spMkLst>
            <pc:docMk/>
            <pc:sldMk cId="286612964" sldId="307"/>
            <ac:spMk id="2" creationId="{C985B8C1-BD3D-EF96-405D-C7ADF8E6AC6D}"/>
          </ac:spMkLst>
        </pc:spChg>
        <pc:spChg chg="add mod">
          <ac:chgData name="Alfred Smith" userId="3c60a3631c0db8ad" providerId="LiveId" clId="{BC1A5086-A618-454D-8039-92FA1C362979}" dt="2025-03-31T11:22:02.925" v="10"/>
          <ac:spMkLst>
            <pc:docMk/>
            <pc:sldMk cId="286612964" sldId="307"/>
            <ac:spMk id="3" creationId="{5D8F0A6D-E018-35B3-1692-0826A9FF252A}"/>
          </ac:spMkLst>
        </pc:spChg>
        <pc:spChg chg="del">
          <ac:chgData name="Alfred Smith" userId="3c60a3631c0db8ad" providerId="LiveId" clId="{BC1A5086-A618-454D-8039-92FA1C362979}" dt="2025-03-31T11:22:02.377" v="9" actId="478"/>
          <ac:spMkLst>
            <pc:docMk/>
            <pc:sldMk cId="286612964" sldId="307"/>
            <ac:spMk id="4" creationId="{9A13E2D8-2F59-44C1-B1D2-79C300C26DD4}"/>
          </ac:spMkLst>
        </pc:spChg>
        <pc:spChg chg="del">
          <ac:chgData name="Alfred Smith" userId="3c60a3631c0db8ad" providerId="LiveId" clId="{BC1A5086-A618-454D-8039-92FA1C362979}" dt="2025-03-31T11:22:02.377" v="9" actId="478"/>
          <ac:spMkLst>
            <pc:docMk/>
            <pc:sldMk cId="286612964" sldId="307"/>
            <ac:spMk id="6" creationId="{416C064E-628E-47C0-A712-DB178FE9901E}"/>
          </ac:spMkLst>
        </pc:spChg>
      </pc:sldChg>
      <pc:sldChg chg="addSp delSp modSp mod">
        <pc:chgData name="Alfred Smith" userId="3c60a3631c0db8ad" providerId="LiveId" clId="{BC1A5086-A618-454D-8039-92FA1C362979}" dt="2025-03-31T11:23:06.931" v="20"/>
        <pc:sldMkLst>
          <pc:docMk/>
          <pc:sldMk cId="1039679959" sldId="308"/>
        </pc:sldMkLst>
        <pc:spChg chg="add mod">
          <ac:chgData name="Alfred Smith" userId="3c60a3631c0db8ad" providerId="LiveId" clId="{BC1A5086-A618-454D-8039-92FA1C362979}" dt="2025-03-31T11:23:06.931" v="20"/>
          <ac:spMkLst>
            <pc:docMk/>
            <pc:sldMk cId="1039679959" sldId="308"/>
            <ac:spMk id="2" creationId="{B3959FF1-D69B-D3B9-C6A9-F4D77098BC1F}"/>
          </ac:spMkLst>
        </pc:spChg>
        <pc:spChg chg="del">
          <ac:chgData name="Alfred Smith" userId="3c60a3631c0db8ad" providerId="LiveId" clId="{BC1A5086-A618-454D-8039-92FA1C362979}" dt="2025-03-31T11:23:06.382" v="19" actId="478"/>
          <ac:spMkLst>
            <pc:docMk/>
            <pc:sldMk cId="1039679959" sldId="308"/>
            <ac:spMk id="4" creationId="{9A13E2D8-2F59-44C1-B1D2-79C300C26DD4}"/>
          </ac:spMkLst>
        </pc:spChg>
        <pc:spChg chg="add mod">
          <ac:chgData name="Alfred Smith" userId="3c60a3631c0db8ad" providerId="LiveId" clId="{BC1A5086-A618-454D-8039-92FA1C362979}" dt="2025-03-31T11:23:06.931" v="20"/>
          <ac:spMkLst>
            <pc:docMk/>
            <pc:sldMk cId="1039679959" sldId="308"/>
            <ac:spMk id="5" creationId="{3EE1553C-E54A-E55F-95B0-95C4DED95D07}"/>
          </ac:spMkLst>
        </pc:spChg>
        <pc:spChg chg="del">
          <ac:chgData name="Alfred Smith" userId="3c60a3631c0db8ad" providerId="LiveId" clId="{BC1A5086-A618-454D-8039-92FA1C362979}" dt="2025-03-31T11:23:06.382" v="19" actId="478"/>
          <ac:spMkLst>
            <pc:docMk/>
            <pc:sldMk cId="1039679959" sldId="308"/>
            <ac:spMk id="6" creationId="{416C064E-628E-47C0-A712-DB178FE9901E}"/>
          </ac:spMkLst>
        </pc:spChg>
      </pc:sldChg>
      <pc:sldChg chg="addSp delSp modSp mod">
        <pc:chgData name="Alfred Smith" userId="3c60a3631c0db8ad" providerId="LiveId" clId="{BC1A5086-A618-454D-8039-92FA1C362979}" dt="2025-03-31T11:23:18.348" v="22"/>
        <pc:sldMkLst>
          <pc:docMk/>
          <pc:sldMk cId="1747097024" sldId="309"/>
        </pc:sldMkLst>
        <pc:spChg chg="add mod">
          <ac:chgData name="Alfred Smith" userId="3c60a3631c0db8ad" providerId="LiveId" clId="{BC1A5086-A618-454D-8039-92FA1C362979}" dt="2025-03-31T11:23:18.348" v="22"/>
          <ac:spMkLst>
            <pc:docMk/>
            <pc:sldMk cId="1747097024" sldId="309"/>
            <ac:spMk id="2" creationId="{C892EBDB-80A0-40C7-C7FA-F4C4EC1ACD03}"/>
          </ac:spMkLst>
        </pc:spChg>
        <pc:spChg chg="add mod">
          <ac:chgData name="Alfred Smith" userId="3c60a3631c0db8ad" providerId="LiveId" clId="{BC1A5086-A618-454D-8039-92FA1C362979}" dt="2025-03-31T11:23:18.348" v="22"/>
          <ac:spMkLst>
            <pc:docMk/>
            <pc:sldMk cId="1747097024" sldId="309"/>
            <ac:spMk id="3" creationId="{3341B516-5402-046B-ECA4-E9DDD582E50E}"/>
          </ac:spMkLst>
        </pc:spChg>
        <pc:spChg chg="del">
          <ac:chgData name="Alfred Smith" userId="3c60a3631c0db8ad" providerId="LiveId" clId="{BC1A5086-A618-454D-8039-92FA1C362979}" dt="2025-03-31T11:23:17.889" v="21" actId="478"/>
          <ac:spMkLst>
            <pc:docMk/>
            <pc:sldMk cId="1747097024" sldId="309"/>
            <ac:spMk id="4" creationId="{9A13E2D8-2F59-44C1-B1D2-79C300C26DD4}"/>
          </ac:spMkLst>
        </pc:spChg>
        <pc:spChg chg="del">
          <ac:chgData name="Alfred Smith" userId="3c60a3631c0db8ad" providerId="LiveId" clId="{BC1A5086-A618-454D-8039-92FA1C362979}" dt="2025-03-31T11:23:17.889" v="21" actId="478"/>
          <ac:spMkLst>
            <pc:docMk/>
            <pc:sldMk cId="1747097024" sldId="309"/>
            <ac:spMk id="6" creationId="{416C064E-628E-47C0-A712-DB178FE9901E}"/>
          </ac:spMkLst>
        </pc:spChg>
      </pc:sldChg>
      <pc:sldChg chg="addSp delSp modSp mod">
        <pc:chgData name="Alfred Smith" userId="3c60a3631c0db8ad" providerId="LiveId" clId="{BC1A5086-A618-454D-8039-92FA1C362979}" dt="2025-03-31T11:23:59.669" v="24"/>
        <pc:sldMkLst>
          <pc:docMk/>
          <pc:sldMk cId="3941639918" sldId="311"/>
        </pc:sldMkLst>
        <pc:spChg chg="add mod">
          <ac:chgData name="Alfred Smith" userId="3c60a3631c0db8ad" providerId="LiveId" clId="{BC1A5086-A618-454D-8039-92FA1C362979}" dt="2025-03-31T11:23:59.669" v="24"/>
          <ac:spMkLst>
            <pc:docMk/>
            <pc:sldMk cId="3941639918" sldId="311"/>
            <ac:spMk id="3" creationId="{4E9370DE-97E6-1DB9-49BF-DAB2104BA96A}"/>
          </ac:spMkLst>
        </pc:spChg>
        <pc:spChg chg="del">
          <ac:chgData name="Alfred Smith" userId="3c60a3631c0db8ad" providerId="LiveId" clId="{BC1A5086-A618-454D-8039-92FA1C362979}" dt="2025-03-31T11:23:59.104" v="23" actId="478"/>
          <ac:spMkLst>
            <pc:docMk/>
            <pc:sldMk cId="3941639918" sldId="311"/>
            <ac:spMk id="4" creationId="{9A13E2D8-2F59-44C1-B1D2-79C300C26DD4}"/>
          </ac:spMkLst>
        </pc:spChg>
        <pc:spChg chg="add mod">
          <ac:chgData name="Alfred Smith" userId="3c60a3631c0db8ad" providerId="LiveId" clId="{BC1A5086-A618-454D-8039-92FA1C362979}" dt="2025-03-31T11:23:59.669" v="24"/>
          <ac:spMkLst>
            <pc:docMk/>
            <pc:sldMk cId="3941639918" sldId="311"/>
            <ac:spMk id="5" creationId="{0F0176BF-4C28-FA28-A316-0875E3687923}"/>
          </ac:spMkLst>
        </pc:spChg>
        <pc:spChg chg="del">
          <ac:chgData name="Alfred Smith" userId="3c60a3631c0db8ad" providerId="LiveId" clId="{BC1A5086-A618-454D-8039-92FA1C362979}" dt="2025-03-31T11:23:59.104" v="23" actId="478"/>
          <ac:spMkLst>
            <pc:docMk/>
            <pc:sldMk cId="3941639918" sldId="311"/>
            <ac:spMk id="6" creationId="{416C064E-628E-47C0-A712-DB178FE9901E}"/>
          </ac:spMkLst>
        </pc:spChg>
      </pc:sldChg>
      <pc:sldChg chg="addSp delSp modSp mod">
        <pc:chgData name="Alfred Smith" userId="3c60a3631c0db8ad" providerId="LiveId" clId="{BC1A5086-A618-454D-8039-92FA1C362979}" dt="2025-03-31T11:24:09.986" v="26"/>
        <pc:sldMkLst>
          <pc:docMk/>
          <pc:sldMk cId="3841863267" sldId="312"/>
        </pc:sldMkLst>
        <pc:spChg chg="add mod">
          <ac:chgData name="Alfred Smith" userId="3c60a3631c0db8ad" providerId="LiveId" clId="{BC1A5086-A618-454D-8039-92FA1C362979}" dt="2025-03-31T11:24:09.986" v="26"/>
          <ac:spMkLst>
            <pc:docMk/>
            <pc:sldMk cId="3841863267" sldId="312"/>
            <ac:spMk id="2" creationId="{66364076-403C-8890-7D51-E1C7C322E1E5}"/>
          </ac:spMkLst>
        </pc:spChg>
        <pc:spChg chg="del">
          <ac:chgData name="Alfred Smith" userId="3c60a3631c0db8ad" providerId="LiveId" clId="{BC1A5086-A618-454D-8039-92FA1C362979}" dt="2025-03-31T11:24:09.420" v="25" actId="478"/>
          <ac:spMkLst>
            <pc:docMk/>
            <pc:sldMk cId="3841863267" sldId="312"/>
            <ac:spMk id="4" creationId="{9A13E2D8-2F59-44C1-B1D2-79C300C26DD4}"/>
          </ac:spMkLst>
        </pc:spChg>
        <pc:spChg chg="add mod">
          <ac:chgData name="Alfred Smith" userId="3c60a3631c0db8ad" providerId="LiveId" clId="{BC1A5086-A618-454D-8039-92FA1C362979}" dt="2025-03-31T11:24:09.986" v="26"/>
          <ac:spMkLst>
            <pc:docMk/>
            <pc:sldMk cId="3841863267" sldId="312"/>
            <ac:spMk id="5" creationId="{2BB90F58-9E3C-7D8E-AD12-F8ED2C37FBBA}"/>
          </ac:spMkLst>
        </pc:spChg>
        <pc:spChg chg="del">
          <ac:chgData name="Alfred Smith" userId="3c60a3631c0db8ad" providerId="LiveId" clId="{BC1A5086-A618-454D-8039-92FA1C362979}" dt="2025-03-31T11:24:09.420" v="25" actId="478"/>
          <ac:spMkLst>
            <pc:docMk/>
            <pc:sldMk cId="3841863267" sldId="312"/>
            <ac:spMk id="6" creationId="{416C064E-628E-47C0-A712-DB178FE9901E}"/>
          </ac:spMkLst>
        </pc:spChg>
      </pc:sldChg>
      <pc:sldChg chg="addSp delSp modSp mod">
        <pc:chgData name="Alfred Smith" userId="3c60a3631c0db8ad" providerId="LiveId" clId="{BC1A5086-A618-454D-8039-92FA1C362979}" dt="2025-03-31T11:24:19.148" v="28"/>
        <pc:sldMkLst>
          <pc:docMk/>
          <pc:sldMk cId="3529114950" sldId="313"/>
        </pc:sldMkLst>
        <pc:spChg chg="add mod">
          <ac:chgData name="Alfred Smith" userId="3c60a3631c0db8ad" providerId="LiveId" clId="{BC1A5086-A618-454D-8039-92FA1C362979}" dt="2025-03-31T11:24:19.148" v="28"/>
          <ac:spMkLst>
            <pc:docMk/>
            <pc:sldMk cId="3529114950" sldId="313"/>
            <ac:spMk id="2" creationId="{16988206-4A75-1891-1BB9-B5073DA82430}"/>
          </ac:spMkLst>
        </pc:spChg>
        <pc:spChg chg="add mod">
          <ac:chgData name="Alfred Smith" userId="3c60a3631c0db8ad" providerId="LiveId" clId="{BC1A5086-A618-454D-8039-92FA1C362979}" dt="2025-03-31T11:24:19.148" v="28"/>
          <ac:spMkLst>
            <pc:docMk/>
            <pc:sldMk cId="3529114950" sldId="313"/>
            <ac:spMk id="3" creationId="{7C75E6A9-EF94-F017-C1EA-DDEE4DDB17FB}"/>
          </ac:spMkLst>
        </pc:spChg>
        <pc:spChg chg="del">
          <ac:chgData name="Alfred Smith" userId="3c60a3631c0db8ad" providerId="LiveId" clId="{BC1A5086-A618-454D-8039-92FA1C362979}" dt="2025-03-31T11:24:18.633" v="27" actId="478"/>
          <ac:spMkLst>
            <pc:docMk/>
            <pc:sldMk cId="3529114950" sldId="313"/>
            <ac:spMk id="4" creationId="{9A13E2D8-2F59-44C1-B1D2-79C300C26DD4}"/>
          </ac:spMkLst>
        </pc:spChg>
        <pc:spChg chg="del">
          <ac:chgData name="Alfred Smith" userId="3c60a3631c0db8ad" providerId="LiveId" clId="{BC1A5086-A618-454D-8039-92FA1C362979}" dt="2025-03-31T11:24:18.633" v="27" actId="478"/>
          <ac:spMkLst>
            <pc:docMk/>
            <pc:sldMk cId="3529114950" sldId="313"/>
            <ac:spMk id="6" creationId="{416C064E-628E-47C0-A712-DB178FE9901E}"/>
          </ac:spMkLst>
        </pc:spChg>
      </pc:sldChg>
      <pc:sldChg chg="addSp delSp modSp mod">
        <pc:chgData name="Alfred Smith" userId="3c60a3631c0db8ad" providerId="LiveId" clId="{BC1A5086-A618-454D-8039-92FA1C362979}" dt="2025-03-31T11:24:32.416" v="30"/>
        <pc:sldMkLst>
          <pc:docMk/>
          <pc:sldMk cId="2138229467" sldId="314"/>
        </pc:sldMkLst>
        <pc:spChg chg="add mod">
          <ac:chgData name="Alfred Smith" userId="3c60a3631c0db8ad" providerId="LiveId" clId="{BC1A5086-A618-454D-8039-92FA1C362979}" dt="2025-03-31T11:24:32.416" v="30"/>
          <ac:spMkLst>
            <pc:docMk/>
            <pc:sldMk cId="2138229467" sldId="314"/>
            <ac:spMk id="2" creationId="{4F31B322-2639-6764-735F-CA87A083DC07}"/>
          </ac:spMkLst>
        </pc:spChg>
        <pc:spChg chg="add mod">
          <ac:chgData name="Alfred Smith" userId="3c60a3631c0db8ad" providerId="LiveId" clId="{BC1A5086-A618-454D-8039-92FA1C362979}" dt="2025-03-31T11:24:32.416" v="30"/>
          <ac:spMkLst>
            <pc:docMk/>
            <pc:sldMk cId="2138229467" sldId="314"/>
            <ac:spMk id="3" creationId="{72CC423A-0165-AFDA-6C92-C4E27F5EF624}"/>
          </ac:spMkLst>
        </pc:spChg>
        <pc:spChg chg="del">
          <ac:chgData name="Alfred Smith" userId="3c60a3631c0db8ad" providerId="LiveId" clId="{BC1A5086-A618-454D-8039-92FA1C362979}" dt="2025-03-31T11:24:31.937" v="29" actId="478"/>
          <ac:spMkLst>
            <pc:docMk/>
            <pc:sldMk cId="2138229467" sldId="314"/>
            <ac:spMk id="4" creationId="{9A13E2D8-2F59-44C1-B1D2-79C300C26DD4}"/>
          </ac:spMkLst>
        </pc:spChg>
        <pc:spChg chg="del">
          <ac:chgData name="Alfred Smith" userId="3c60a3631c0db8ad" providerId="LiveId" clId="{BC1A5086-A618-454D-8039-92FA1C362979}" dt="2025-03-31T11:24:31.937" v="29" actId="478"/>
          <ac:spMkLst>
            <pc:docMk/>
            <pc:sldMk cId="2138229467" sldId="314"/>
            <ac:spMk id="6" creationId="{416C064E-628E-47C0-A712-DB178FE9901E}"/>
          </ac:spMkLst>
        </pc:spChg>
      </pc:sldChg>
      <pc:sldChg chg="addSp delSp modSp mod">
        <pc:chgData name="Alfred Smith" userId="3c60a3631c0db8ad" providerId="LiveId" clId="{BC1A5086-A618-454D-8039-92FA1C362979}" dt="2025-03-31T11:20:41.343" v="1"/>
        <pc:sldMkLst>
          <pc:docMk/>
          <pc:sldMk cId="1467511487" sldId="315"/>
        </pc:sldMkLst>
        <pc:spChg chg="del">
          <ac:chgData name="Alfred Smith" userId="3c60a3631c0db8ad" providerId="LiveId" clId="{BC1A5086-A618-454D-8039-92FA1C362979}" dt="2025-03-31T11:20:39.788" v="0" actId="478"/>
          <ac:spMkLst>
            <pc:docMk/>
            <pc:sldMk cId="1467511487" sldId="315"/>
            <ac:spMk id="3" creationId="{A1B35F38-50D2-4324-9FCB-D940BABF46BD}"/>
          </ac:spMkLst>
        </pc:spChg>
        <pc:spChg chg="add mod">
          <ac:chgData name="Alfred Smith" userId="3c60a3631c0db8ad" providerId="LiveId" clId="{BC1A5086-A618-454D-8039-92FA1C362979}" dt="2025-03-31T11:20:41.343" v="1"/>
          <ac:spMkLst>
            <pc:docMk/>
            <pc:sldMk cId="1467511487" sldId="315"/>
            <ac:spMk id="5" creationId="{FBB1DE7E-0E2A-01A4-2A03-8F17C25CA5E7}"/>
          </ac:spMkLst>
        </pc:spChg>
      </pc:sldChg>
      <pc:sldChg chg="addSp modSp">
        <pc:chgData name="Alfred Smith" userId="3c60a3631c0db8ad" providerId="LiveId" clId="{BC1A5086-A618-454D-8039-92FA1C362979}" dt="2025-03-31T11:20:54.177" v="2"/>
        <pc:sldMkLst>
          <pc:docMk/>
          <pc:sldMk cId="2987123359" sldId="318"/>
        </pc:sldMkLst>
        <pc:spChg chg="add mod">
          <ac:chgData name="Alfred Smith" userId="3c60a3631c0db8ad" providerId="LiveId" clId="{BC1A5086-A618-454D-8039-92FA1C362979}" dt="2025-03-31T11:20:54.177" v="2"/>
          <ac:spMkLst>
            <pc:docMk/>
            <pc:sldMk cId="2987123359" sldId="318"/>
            <ac:spMk id="4" creationId="{7FF50BA7-0424-FB18-4CF2-48A88549ED1D}"/>
          </ac:spMkLst>
        </pc:spChg>
      </pc:sldChg>
    </pc:docChg>
  </pc:docChgLst>
  <pc:docChgLst>
    <pc:chgData name="Leonie Smith" userId="fed1330f33f5650e" providerId="LiveId" clId="{04339338-0D40-4481-AD09-013978EE563C}"/>
    <pc:docChg chg="undo redo custSel addSld delSld modSld sldOrd">
      <pc:chgData name="Leonie Smith" userId="fed1330f33f5650e" providerId="LiveId" clId="{04339338-0D40-4481-AD09-013978EE563C}" dt="2022-02-23T18:02:20.719" v="255" actId="14100"/>
      <pc:docMkLst>
        <pc:docMk/>
      </pc:docMkLst>
      <pc:sldChg chg="modSp mod">
        <pc:chgData name="Leonie Smith" userId="fed1330f33f5650e" providerId="LiveId" clId="{04339338-0D40-4481-AD09-013978EE563C}" dt="2022-02-23T17:45:14.915" v="95" actId="5793"/>
        <pc:sldMkLst>
          <pc:docMk/>
          <pc:sldMk cId="3289899634" sldId="290"/>
        </pc:sldMkLst>
      </pc:sldChg>
      <pc:sldChg chg="del">
        <pc:chgData name="Leonie Smith" userId="fed1330f33f5650e" providerId="LiveId" clId="{04339338-0D40-4481-AD09-013978EE563C}" dt="2022-02-23T17:46:06.203" v="98" actId="47"/>
        <pc:sldMkLst>
          <pc:docMk/>
          <pc:sldMk cId="768309068" sldId="292"/>
        </pc:sldMkLst>
      </pc:sldChg>
      <pc:sldChg chg="del">
        <pc:chgData name="Leonie Smith" userId="fed1330f33f5650e" providerId="LiveId" clId="{04339338-0D40-4481-AD09-013978EE563C}" dt="2022-02-23T17:45:33.158" v="96" actId="47"/>
        <pc:sldMkLst>
          <pc:docMk/>
          <pc:sldMk cId="1272472953" sldId="293"/>
        </pc:sldMkLst>
      </pc:sldChg>
      <pc:sldChg chg="del">
        <pc:chgData name="Leonie Smith" userId="fed1330f33f5650e" providerId="LiveId" clId="{04339338-0D40-4481-AD09-013978EE563C}" dt="2022-02-23T17:40:12.197" v="7" actId="47"/>
        <pc:sldMkLst>
          <pc:docMk/>
          <pc:sldMk cId="3592805693" sldId="294"/>
        </pc:sldMkLst>
      </pc:sldChg>
      <pc:sldChg chg="del">
        <pc:chgData name="Leonie Smith" userId="fed1330f33f5650e" providerId="LiveId" clId="{04339338-0D40-4481-AD09-013978EE563C}" dt="2022-02-23T17:46:10.186" v="100" actId="47"/>
        <pc:sldMkLst>
          <pc:docMk/>
          <pc:sldMk cId="105009278" sldId="296"/>
        </pc:sldMkLst>
      </pc:sldChg>
      <pc:sldChg chg="del">
        <pc:chgData name="Leonie Smith" userId="fed1330f33f5650e" providerId="LiveId" clId="{04339338-0D40-4481-AD09-013978EE563C}" dt="2022-02-23T17:42:58.558" v="80" actId="47"/>
        <pc:sldMkLst>
          <pc:docMk/>
          <pc:sldMk cId="3807423840" sldId="299"/>
        </pc:sldMkLst>
      </pc:sldChg>
      <pc:sldChg chg="del">
        <pc:chgData name="Leonie Smith" userId="fed1330f33f5650e" providerId="LiveId" clId="{04339338-0D40-4481-AD09-013978EE563C}" dt="2022-02-23T17:43:05.872" v="84" actId="47"/>
        <pc:sldMkLst>
          <pc:docMk/>
          <pc:sldMk cId="2659422948" sldId="300"/>
        </pc:sldMkLst>
      </pc:sldChg>
      <pc:sldChg chg="del">
        <pc:chgData name="Leonie Smith" userId="fed1330f33f5650e" providerId="LiveId" clId="{04339338-0D40-4481-AD09-013978EE563C}" dt="2022-02-23T17:43:20.856" v="86" actId="47"/>
        <pc:sldMkLst>
          <pc:docMk/>
          <pc:sldMk cId="44033720" sldId="301"/>
        </pc:sldMkLst>
      </pc:sldChg>
      <pc:sldChg chg="del">
        <pc:chgData name="Leonie Smith" userId="fed1330f33f5650e" providerId="LiveId" clId="{04339338-0D40-4481-AD09-013978EE563C}" dt="2022-02-23T17:44:46.596" v="88" actId="47"/>
        <pc:sldMkLst>
          <pc:docMk/>
          <pc:sldMk cId="323532496" sldId="305"/>
        </pc:sldMkLst>
      </pc:sldChg>
      <pc:sldChg chg="del">
        <pc:chgData name="Leonie Smith" userId="fed1330f33f5650e" providerId="LiveId" clId="{04339338-0D40-4481-AD09-013978EE563C}" dt="2022-02-23T17:44:51.208" v="90" actId="47"/>
        <pc:sldMkLst>
          <pc:docMk/>
          <pc:sldMk cId="3577620259" sldId="306"/>
        </pc:sldMkLst>
      </pc:sldChg>
      <pc:sldChg chg="modSp mod">
        <pc:chgData name="Leonie Smith" userId="fed1330f33f5650e" providerId="LiveId" clId="{04339338-0D40-4481-AD09-013978EE563C}" dt="2022-02-23T17:46:56.144" v="105" actId="5793"/>
        <pc:sldMkLst>
          <pc:docMk/>
          <pc:sldMk cId="3841863267" sldId="312"/>
        </pc:sldMkLst>
      </pc:sldChg>
      <pc:sldChg chg="modSp mod">
        <pc:chgData name="Leonie Smith" userId="fed1330f33f5650e" providerId="LiveId" clId="{04339338-0D40-4481-AD09-013978EE563C}" dt="2022-02-23T17:49:28.261" v="205" actId="20577"/>
        <pc:sldMkLst>
          <pc:docMk/>
          <pc:sldMk cId="2138229467" sldId="314"/>
        </pc:sldMkLst>
      </pc:sldChg>
      <pc:sldChg chg="modSp new mod ord">
        <pc:chgData name="Leonie Smith" userId="fed1330f33f5650e" providerId="LiveId" clId="{04339338-0D40-4481-AD09-013978EE563C}" dt="2022-02-23T17:39:00.096" v="6" actId="20577"/>
        <pc:sldMkLst>
          <pc:docMk/>
          <pc:sldMk cId="1467511487" sldId="315"/>
        </pc:sldMkLst>
      </pc:sldChg>
      <pc:sldChg chg="addSp modSp new mod">
        <pc:chgData name="Leonie Smith" userId="fed1330f33f5650e" providerId="LiveId" clId="{04339338-0D40-4481-AD09-013978EE563C}" dt="2022-02-23T17:50:37.114" v="208" actId="14100"/>
        <pc:sldMkLst>
          <pc:docMk/>
          <pc:sldMk cId="1510840925" sldId="316"/>
        </pc:sldMkLst>
      </pc:sldChg>
      <pc:sldChg chg="add del ord">
        <pc:chgData name="Leonie Smith" userId="fed1330f33f5650e" providerId="LiveId" clId="{04339338-0D40-4481-AD09-013978EE563C}" dt="2022-02-23T17:43:01.923" v="83" actId="47"/>
        <pc:sldMkLst>
          <pc:docMk/>
          <pc:sldMk cId="2238120303" sldId="317"/>
        </pc:sldMkLst>
      </pc:sldChg>
      <pc:sldChg chg="addSp modSp add ord">
        <pc:chgData name="Leonie Smith" userId="fed1330f33f5650e" providerId="LiveId" clId="{04339338-0D40-4481-AD09-013978EE563C}" dt="2022-02-23T17:50:43.320" v="209"/>
        <pc:sldMkLst>
          <pc:docMk/>
          <pc:sldMk cId="2987123359" sldId="318"/>
        </pc:sldMkLst>
      </pc:sldChg>
      <pc:sldChg chg="add del ord">
        <pc:chgData name="Leonie Smith" userId="fed1330f33f5650e" providerId="LiveId" clId="{04339338-0D40-4481-AD09-013978EE563C}" dt="2022-02-23T17:43:07.105" v="85" actId="47"/>
        <pc:sldMkLst>
          <pc:docMk/>
          <pc:sldMk cId="3790330549" sldId="319"/>
        </pc:sldMkLst>
      </pc:sldChg>
      <pc:sldChg chg="add del ord">
        <pc:chgData name="Leonie Smith" userId="fed1330f33f5650e" providerId="LiveId" clId="{04339338-0D40-4481-AD09-013978EE563C}" dt="2022-02-23T17:43:22.254" v="87" actId="47"/>
        <pc:sldMkLst>
          <pc:docMk/>
          <pc:sldMk cId="1800204806" sldId="320"/>
        </pc:sldMkLst>
      </pc:sldChg>
      <pc:sldChg chg="addSp modSp add mod ord">
        <pc:chgData name="Leonie Smith" userId="fed1330f33f5650e" providerId="LiveId" clId="{04339338-0D40-4481-AD09-013978EE563C}" dt="2022-02-23T17:51:39.319" v="212" actId="14100"/>
        <pc:sldMkLst>
          <pc:docMk/>
          <pc:sldMk cId="2969125379" sldId="321"/>
        </pc:sldMkLst>
      </pc:sldChg>
      <pc:sldChg chg="addSp modSp add mod ord">
        <pc:chgData name="Leonie Smith" userId="fed1330f33f5650e" providerId="LiveId" clId="{04339338-0D40-4481-AD09-013978EE563C}" dt="2022-02-23T17:52:44.554" v="216" actId="1076"/>
        <pc:sldMkLst>
          <pc:docMk/>
          <pc:sldMk cId="2793002276" sldId="322"/>
        </pc:sldMkLst>
      </pc:sldChg>
      <pc:sldChg chg="addSp modSp add mod ord">
        <pc:chgData name="Leonie Smith" userId="fed1330f33f5650e" providerId="LiveId" clId="{04339338-0D40-4481-AD09-013978EE563C}" dt="2022-02-23T17:53:30.237" v="219" actId="14100"/>
        <pc:sldMkLst>
          <pc:docMk/>
          <pc:sldMk cId="2214879086" sldId="323"/>
        </pc:sldMkLst>
      </pc:sldChg>
      <pc:sldChg chg="add del ord">
        <pc:chgData name="Leonie Smith" userId="fed1330f33f5650e" providerId="LiveId" clId="{04339338-0D40-4481-AD09-013978EE563C}" dt="2022-02-23T17:44:48.914" v="89" actId="47"/>
        <pc:sldMkLst>
          <pc:docMk/>
          <pc:sldMk cId="4223374462" sldId="324"/>
        </pc:sldMkLst>
      </pc:sldChg>
      <pc:sldChg chg="add del ord">
        <pc:chgData name="Leonie Smith" userId="fed1330f33f5650e" providerId="LiveId" clId="{04339338-0D40-4481-AD09-013978EE563C}" dt="2022-02-23T17:44:52.451" v="91" actId="47"/>
        <pc:sldMkLst>
          <pc:docMk/>
          <pc:sldMk cId="471919105" sldId="325"/>
        </pc:sldMkLst>
      </pc:sldChg>
      <pc:sldChg chg="addSp modSp add mod ord">
        <pc:chgData name="Leonie Smith" userId="fed1330f33f5650e" providerId="LiveId" clId="{04339338-0D40-4481-AD09-013978EE563C}" dt="2022-02-23T17:54:14.397" v="222" actId="14100"/>
        <pc:sldMkLst>
          <pc:docMk/>
          <pc:sldMk cId="2019364411" sldId="326"/>
        </pc:sldMkLst>
      </pc:sldChg>
      <pc:sldChg chg="addSp modSp add mod ord">
        <pc:chgData name="Leonie Smith" userId="fed1330f33f5650e" providerId="LiveId" clId="{04339338-0D40-4481-AD09-013978EE563C}" dt="2022-02-23T17:55:17.236" v="226" actId="14100"/>
        <pc:sldMkLst>
          <pc:docMk/>
          <pc:sldMk cId="1526923265" sldId="327"/>
        </pc:sldMkLst>
      </pc:sldChg>
      <pc:sldChg chg="add del ord">
        <pc:chgData name="Leonie Smith" userId="fed1330f33f5650e" providerId="LiveId" clId="{04339338-0D40-4481-AD09-013978EE563C}" dt="2022-02-23T17:45:34.039" v="97" actId="47"/>
        <pc:sldMkLst>
          <pc:docMk/>
          <pc:sldMk cId="3327826720" sldId="328"/>
        </pc:sldMkLst>
      </pc:sldChg>
      <pc:sldChg chg="addSp modSp add mod ord">
        <pc:chgData name="Leonie Smith" userId="fed1330f33f5650e" providerId="LiveId" clId="{04339338-0D40-4481-AD09-013978EE563C}" dt="2022-02-23T17:56:04.789" v="229" actId="14100"/>
        <pc:sldMkLst>
          <pc:docMk/>
          <pc:sldMk cId="3078281556" sldId="329"/>
        </pc:sldMkLst>
      </pc:sldChg>
      <pc:sldChg chg="addSp modSp add mod ord">
        <pc:chgData name="Leonie Smith" userId="fed1330f33f5650e" providerId="LiveId" clId="{04339338-0D40-4481-AD09-013978EE563C}" dt="2022-02-23T17:56:40.874" v="232" actId="14100"/>
        <pc:sldMkLst>
          <pc:docMk/>
          <pc:sldMk cId="3349769485" sldId="330"/>
        </pc:sldMkLst>
      </pc:sldChg>
      <pc:sldChg chg="add del ord">
        <pc:chgData name="Leonie Smith" userId="fed1330f33f5650e" providerId="LiveId" clId="{04339338-0D40-4481-AD09-013978EE563C}" dt="2022-02-23T17:46:07.807" v="99" actId="47"/>
        <pc:sldMkLst>
          <pc:docMk/>
          <pc:sldMk cId="1338310708" sldId="331"/>
        </pc:sldMkLst>
      </pc:sldChg>
      <pc:sldChg chg="add del ord">
        <pc:chgData name="Leonie Smith" userId="fed1330f33f5650e" providerId="LiveId" clId="{04339338-0D40-4481-AD09-013978EE563C}" dt="2022-02-23T17:46:11.246" v="101" actId="47"/>
        <pc:sldMkLst>
          <pc:docMk/>
          <pc:sldMk cId="4014809095" sldId="332"/>
        </pc:sldMkLst>
      </pc:sldChg>
      <pc:sldChg chg="addSp modSp add mod ord">
        <pc:chgData name="Leonie Smith" userId="fed1330f33f5650e" providerId="LiveId" clId="{04339338-0D40-4481-AD09-013978EE563C}" dt="2022-02-23T17:57:25.810" v="235" actId="14100"/>
        <pc:sldMkLst>
          <pc:docMk/>
          <pc:sldMk cId="2148546877" sldId="333"/>
        </pc:sldMkLst>
      </pc:sldChg>
      <pc:sldChg chg="addSp modSp add mod ord">
        <pc:chgData name="Leonie Smith" userId="fed1330f33f5650e" providerId="LiveId" clId="{04339338-0D40-4481-AD09-013978EE563C}" dt="2022-02-23T17:58:11.855" v="238" actId="14100"/>
        <pc:sldMkLst>
          <pc:docMk/>
          <pc:sldMk cId="1045792416" sldId="334"/>
        </pc:sldMkLst>
      </pc:sldChg>
      <pc:sldChg chg="addSp modSp add mod ord">
        <pc:chgData name="Leonie Smith" userId="fed1330f33f5650e" providerId="LiveId" clId="{04339338-0D40-4481-AD09-013978EE563C}" dt="2022-02-23T17:59:04.869" v="242" actId="1076"/>
        <pc:sldMkLst>
          <pc:docMk/>
          <pc:sldMk cId="2733638368" sldId="335"/>
        </pc:sldMkLst>
      </pc:sldChg>
      <pc:sldChg chg="addSp modSp add mod ord">
        <pc:chgData name="Leonie Smith" userId="fed1330f33f5650e" providerId="LiveId" clId="{04339338-0D40-4481-AD09-013978EE563C}" dt="2022-02-23T18:00:04.402" v="246" actId="1076"/>
        <pc:sldMkLst>
          <pc:docMk/>
          <pc:sldMk cId="4257716549" sldId="336"/>
        </pc:sldMkLst>
      </pc:sldChg>
      <pc:sldChg chg="addSp modSp add mod ord">
        <pc:chgData name="Leonie Smith" userId="fed1330f33f5650e" providerId="LiveId" clId="{04339338-0D40-4481-AD09-013978EE563C}" dt="2022-02-23T18:00:48.980" v="249" actId="14100"/>
        <pc:sldMkLst>
          <pc:docMk/>
          <pc:sldMk cId="460752962" sldId="337"/>
        </pc:sldMkLst>
      </pc:sldChg>
      <pc:sldChg chg="addSp modSp add mod ord">
        <pc:chgData name="Leonie Smith" userId="fed1330f33f5650e" providerId="LiveId" clId="{04339338-0D40-4481-AD09-013978EE563C}" dt="2022-02-23T18:01:27.001" v="252" actId="14100"/>
        <pc:sldMkLst>
          <pc:docMk/>
          <pc:sldMk cId="1413559994" sldId="338"/>
        </pc:sldMkLst>
      </pc:sldChg>
      <pc:sldChg chg="addSp modSp add mod ord">
        <pc:chgData name="Leonie Smith" userId="fed1330f33f5650e" providerId="LiveId" clId="{04339338-0D40-4481-AD09-013978EE563C}" dt="2022-02-23T18:02:20.719" v="255" actId="14100"/>
        <pc:sldMkLst>
          <pc:docMk/>
          <pc:sldMk cId="2444646620" sldId="339"/>
        </pc:sldMkLst>
      </pc:sldChg>
    </pc:docChg>
  </pc:docChgLst>
  <pc:docChgLst>
    <pc:chgData name="Leonie Smith" userId="fed1330f33f5650e" providerId="LiveId" clId="{3640C29F-EA4F-465F-BD6F-27DEF3589849}"/>
    <pc:docChg chg="undo custSel addSld modSld">
      <pc:chgData name="Leonie Smith" userId="fed1330f33f5650e" providerId="LiveId" clId="{3640C29F-EA4F-465F-BD6F-27DEF3589849}" dt="2022-04-06T11:31:38.623" v="187" actId="478"/>
      <pc:docMkLst>
        <pc:docMk/>
      </pc:docMkLst>
      <pc:sldChg chg="addSp delSp modSp mod modTransition modAnim">
        <pc:chgData name="Leonie Smith" userId="fed1330f33f5650e" providerId="LiveId" clId="{3640C29F-EA4F-465F-BD6F-27DEF3589849}" dt="2022-04-06T11:23:52.655" v="107" actId="6549"/>
        <pc:sldMkLst>
          <pc:docMk/>
          <pc:sldMk cId="1206678836" sldId="289"/>
        </pc:sldMkLst>
      </pc:sldChg>
      <pc:sldChg chg="addSp delSp modSp modTransition modAnim">
        <pc:chgData name="Leonie Smith" userId="fed1330f33f5650e" providerId="LiveId" clId="{3640C29F-EA4F-465F-BD6F-27DEF3589849}" dt="2022-03-24T04:18:43.006" v="46"/>
        <pc:sldMkLst>
          <pc:docMk/>
          <pc:sldMk cId="3289899634" sldId="290"/>
        </pc:sldMkLst>
      </pc:sldChg>
      <pc:sldChg chg="addSp delSp modSp modTransition modAnim">
        <pc:chgData name="Leonie Smith" userId="fed1330f33f5650e" providerId="LiveId" clId="{3640C29F-EA4F-465F-BD6F-27DEF3589849}" dt="2022-03-24T04:25:21.887" v="60"/>
        <pc:sldMkLst>
          <pc:docMk/>
          <pc:sldMk cId="66364055" sldId="291"/>
        </pc:sldMkLst>
      </pc:sldChg>
      <pc:sldChg chg="addSp delSp modSp modTransition modAnim">
        <pc:chgData name="Leonie Smith" userId="fed1330f33f5650e" providerId="LiveId" clId="{3640C29F-EA4F-465F-BD6F-27DEF3589849}" dt="2022-03-24T04:20:21.518" v="49"/>
        <pc:sldMkLst>
          <pc:docMk/>
          <pc:sldMk cId="3256631608" sldId="295"/>
        </pc:sldMkLst>
      </pc:sldChg>
      <pc:sldChg chg="addSp delSp modSp modTransition modAnim">
        <pc:chgData name="Leonie Smith" userId="fed1330f33f5650e" providerId="LiveId" clId="{3640C29F-EA4F-465F-BD6F-27DEF3589849}" dt="2022-03-24T04:26:17.249" v="63"/>
        <pc:sldMkLst>
          <pc:docMk/>
          <pc:sldMk cId="3327585472" sldId="297"/>
        </pc:sldMkLst>
      </pc:sldChg>
      <pc:sldChg chg="addSp delSp modSp modTransition modAnim">
        <pc:chgData name="Leonie Smith" userId="fed1330f33f5650e" providerId="LiveId" clId="{3640C29F-EA4F-465F-BD6F-27DEF3589849}" dt="2022-03-24T04:05:23.942" v="20"/>
        <pc:sldMkLst>
          <pc:docMk/>
          <pc:sldMk cId="139307528" sldId="302"/>
        </pc:sldMkLst>
      </pc:sldChg>
      <pc:sldChg chg="addSp delSp modSp modTransition modAnim">
        <pc:chgData name="Leonie Smith" userId="fed1330f33f5650e" providerId="LiveId" clId="{3640C29F-EA4F-465F-BD6F-27DEF3589849}" dt="2022-03-24T04:07:33.448" v="25"/>
        <pc:sldMkLst>
          <pc:docMk/>
          <pc:sldMk cId="3083548194" sldId="303"/>
        </pc:sldMkLst>
      </pc:sldChg>
      <pc:sldChg chg="addSp delSp modSp modTransition modAnim">
        <pc:chgData name="Leonie Smith" userId="fed1330f33f5650e" providerId="LiveId" clId="{3640C29F-EA4F-465F-BD6F-27DEF3589849}" dt="2022-03-24T04:13:18.485" v="34"/>
        <pc:sldMkLst>
          <pc:docMk/>
          <pc:sldMk cId="4156979830" sldId="304"/>
        </pc:sldMkLst>
      </pc:sldChg>
      <pc:sldChg chg="addSp delSp modSp modTransition modAnim">
        <pc:chgData name="Leonie Smith" userId="fed1330f33f5650e" providerId="LiveId" clId="{3640C29F-EA4F-465F-BD6F-27DEF3589849}" dt="2022-03-24T04:15:16.130" v="39"/>
        <pc:sldMkLst>
          <pc:docMk/>
          <pc:sldMk cId="286612964" sldId="307"/>
        </pc:sldMkLst>
      </pc:sldChg>
      <pc:sldChg chg="addSp delSp modSp modTransition modAnim">
        <pc:chgData name="Leonie Smith" userId="fed1330f33f5650e" providerId="LiveId" clId="{3640C29F-EA4F-465F-BD6F-27DEF3589849}" dt="2022-03-24T04:28:12.757" v="66"/>
        <pc:sldMkLst>
          <pc:docMk/>
          <pc:sldMk cId="1039679959" sldId="308"/>
        </pc:sldMkLst>
      </pc:sldChg>
      <pc:sldChg chg="addSp delSp modSp modTransition modAnim">
        <pc:chgData name="Leonie Smith" userId="fed1330f33f5650e" providerId="LiveId" clId="{3640C29F-EA4F-465F-BD6F-27DEF3589849}" dt="2022-03-24T04:33:30.204" v="71"/>
        <pc:sldMkLst>
          <pc:docMk/>
          <pc:sldMk cId="1747097024" sldId="309"/>
        </pc:sldMkLst>
      </pc:sldChg>
      <pc:sldChg chg="addSp modSp">
        <pc:chgData name="Leonie Smith" userId="fed1330f33f5650e" providerId="LiveId" clId="{3640C29F-EA4F-465F-BD6F-27DEF3589849}" dt="2022-03-24T04:38:10.932" v="72"/>
        <pc:sldMkLst>
          <pc:docMk/>
          <pc:sldMk cId="3941639918" sldId="311"/>
        </pc:sldMkLst>
      </pc:sldChg>
      <pc:sldChg chg="addSp delSp modSp modTransition modAnim">
        <pc:chgData name="Leonie Smith" userId="fed1330f33f5650e" providerId="LiveId" clId="{3640C29F-EA4F-465F-BD6F-27DEF3589849}" dt="2022-03-24T05:03:27.136" v="94"/>
        <pc:sldMkLst>
          <pc:docMk/>
          <pc:sldMk cId="3841863267" sldId="312"/>
        </pc:sldMkLst>
      </pc:sldChg>
      <pc:sldChg chg="addSp delSp modSp modTransition modAnim">
        <pc:chgData name="Leonie Smith" userId="fed1330f33f5650e" providerId="LiveId" clId="{3640C29F-EA4F-465F-BD6F-27DEF3589849}" dt="2022-03-24T04:43:48.419" v="78"/>
        <pc:sldMkLst>
          <pc:docMk/>
          <pc:sldMk cId="3529114950" sldId="313"/>
        </pc:sldMkLst>
      </pc:sldChg>
      <pc:sldChg chg="addSp delSp modSp mod modTransition modAnim">
        <pc:chgData name="Leonie Smith" userId="fed1330f33f5650e" providerId="LiveId" clId="{3640C29F-EA4F-465F-BD6F-27DEF3589849}" dt="2022-03-24T04:46:51.598" v="91"/>
        <pc:sldMkLst>
          <pc:docMk/>
          <pc:sldMk cId="2138229467" sldId="314"/>
        </pc:sldMkLst>
      </pc:sldChg>
      <pc:sldChg chg="addSp modSp modNotesTx">
        <pc:chgData name="Leonie Smith" userId="fed1330f33f5650e" providerId="LiveId" clId="{3640C29F-EA4F-465F-BD6F-27DEF3589849}" dt="2022-04-06T06:34:38.155" v="101" actId="20577"/>
        <pc:sldMkLst>
          <pc:docMk/>
          <pc:sldMk cId="1467511487" sldId="315"/>
        </pc:sldMkLst>
      </pc:sldChg>
      <pc:sldChg chg="addSp modSp mod">
        <pc:chgData name="Leonie Smith" userId="fed1330f33f5650e" providerId="LiveId" clId="{3640C29F-EA4F-465F-BD6F-27DEF3589849}" dt="2022-04-06T11:28:29.406" v="148" actId="20577"/>
        <pc:sldMkLst>
          <pc:docMk/>
          <pc:sldMk cId="1510840925" sldId="316"/>
        </pc:sldMkLst>
      </pc:sldChg>
      <pc:sldChg chg="addSp modSp">
        <pc:chgData name="Leonie Smith" userId="fed1330f33f5650e" providerId="LiveId" clId="{3640C29F-EA4F-465F-BD6F-27DEF3589849}" dt="2022-04-06T11:24:48.316" v="112"/>
        <pc:sldMkLst>
          <pc:docMk/>
          <pc:sldMk cId="2987123359" sldId="318"/>
        </pc:sldMkLst>
      </pc:sldChg>
      <pc:sldChg chg="addSp modSp mod">
        <pc:chgData name="Leonie Smith" userId="fed1330f33f5650e" providerId="LiveId" clId="{3640C29F-EA4F-465F-BD6F-27DEF3589849}" dt="2022-04-06T11:28:40.150" v="149" actId="20577"/>
        <pc:sldMkLst>
          <pc:docMk/>
          <pc:sldMk cId="2969125379" sldId="321"/>
        </pc:sldMkLst>
      </pc:sldChg>
      <pc:sldChg chg="addSp delSp modSp mod">
        <pc:chgData name="Leonie Smith" userId="fed1330f33f5650e" providerId="LiveId" clId="{3640C29F-EA4F-465F-BD6F-27DEF3589849}" dt="2022-04-06T11:29:46.763" v="165" actId="20577"/>
        <pc:sldMkLst>
          <pc:docMk/>
          <pc:sldMk cId="2793002276" sldId="322"/>
        </pc:sldMkLst>
      </pc:sldChg>
      <pc:sldChg chg="addSp delSp modSp mod">
        <pc:chgData name="Leonie Smith" userId="fed1330f33f5650e" providerId="LiveId" clId="{3640C29F-EA4F-465F-BD6F-27DEF3589849}" dt="2022-04-06T11:29:53.372" v="166" actId="20577"/>
        <pc:sldMkLst>
          <pc:docMk/>
          <pc:sldMk cId="2214879086" sldId="323"/>
        </pc:sldMkLst>
      </pc:sldChg>
      <pc:sldChg chg="addSp delSp modSp mod">
        <pc:chgData name="Leonie Smith" userId="fed1330f33f5650e" providerId="LiveId" clId="{3640C29F-EA4F-465F-BD6F-27DEF3589849}" dt="2022-04-06T11:30:02.178" v="167" actId="20577"/>
        <pc:sldMkLst>
          <pc:docMk/>
          <pc:sldMk cId="2019364411" sldId="326"/>
        </pc:sldMkLst>
      </pc:sldChg>
      <pc:sldChg chg="addSp delSp modSp mod">
        <pc:chgData name="Leonie Smith" userId="fed1330f33f5650e" providerId="LiveId" clId="{3640C29F-EA4F-465F-BD6F-27DEF3589849}" dt="2022-04-06T11:30:10.895" v="168" actId="20577"/>
        <pc:sldMkLst>
          <pc:docMk/>
          <pc:sldMk cId="1526923265" sldId="327"/>
        </pc:sldMkLst>
      </pc:sldChg>
      <pc:sldChg chg="addSp delSp modSp mod">
        <pc:chgData name="Leonie Smith" userId="fed1330f33f5650e" providerId="LiveId" clId="{3640C29F-EA4F-465F-BD6F-27DEF3589849}" dt="2022-04-06T11:30:20.756" v="170" actId="20577"/>
        <pc:sldMkLst>
          <pc:docMk/>
          <pc:sldMk cId="3078281556" sldId="329"/>
        </pc:sldMkLst>
      </pc:sldChg>
      <pc:sldChg chg="addSp delSp modSp mod">
        <pc:chgData name="Leonie Smith" userId="fed1330f33f5650e" providerId="LiveId" clId="{3640C29F-EA4F-465F-BD6F-27DEF3589849}" dt="2022-04-06T11:30:30.185" v="172" actId="20577"/>
        <pc:sldMkLst>
          <pc:docMk/>
          <pc:sldMk cId="3349769485" sldId="330"/>
        </pc:sldMkLst>
      </pc:sldChg>
      <pc:sldChg chg="addSp delSp modSp mod">
        <pc:chgData name="Leonie Smith" userId="fed1330f33f5650e" providerId="LiveId" clId="{3640C29F-EA4F-465F-BD6F-27DEF3589849}" dt="2022-04-06T11:30:38.636" v="174" actId="20577"/>
        <pc:sldMkLst>
          <pc:docMk/>
          <pc:sldMk cId="2148546877" sldId="333"/>
        </pc:sldMkLst>
      </pc:sldChg>
      <pc:sldChg chg="addSp delSp modSp mod">
        <pc:chgData name="Leonie Smith" userId="fed1330f33f5650e" providerId="LiveId" clId="{3640C29F-EA4F-465F-BD6F-27DEF3589849}" dt="2022-04-06T11:30:46.459" v="176" actId="20577"/>
        <pc:sldMkLst>
          <pc:docMk/>
          <pc:sldMk cId="1045792416" sldId="334"/>
        </pc:sldMkLst>
      </pc:sldChg>
      <pc:sldChg chg="addSp delSp modSp mod">
        <pc:chgData name="Leonie Smith" userId="fed1330f33f5650e" providerId="LiveId" clId="{3640C29F-EA4F-465F-BD6F-27DEF3589849}" dt="2022-04-06T11:30:56.077" v="178" actId="20577"/>
        <pc:sldMkLst>
          <pc:docMk/>
          <pc:sldMk cId="2733638368" sldId="335"/>
        </pc:sldMkLst>
      </pc:sldChg>
      <pc:sldChg chg="addSp delSp modSp mod">
        <pc:chgData name="Leonie Smith" userId="fed1330f33f5650e" providerId="LiveId" clId="{3640C29F-EA4F-465F-BD6F-27DEF3589849}" dt="2022-04-06T11:31:04.857" v="180" actId="20577"/>
        <pc:sldMkLst>
          <pc:docMk/>
          <pc:sldMk cId="4257716549" sldId="336"/>
        </pc:sldMkLst>
      </pc:sldChg>
      <pc:sldChg chg="addSp delSp modSp mod">
        <pc:chgData name="Leonie Smith" userId="fed1330f33f5650e" providerId="LiveId" clId="{3640C29F-EA4F-465F-BD6F-27DEF3589849}" dt="2022-04-06T11:31:15.177" v="182" actId="20577"/>
        <pc:sldMkLst>
          <pc:docMk/>
          <pc:sldMk cId="460752962" sldId="337"/>
        </pc:sldMkLst>
      </pc:sldChg>
      <pc:sldChg chg="addSp delSp modSp mod">
        <pc:chgData name="Leonie Smith" userId="fed1330f33f5650e" providerId="LiveId" clId="{3640C29F-EA4F-465F-BD6F-27DEF3589849}" dt="2022-04-06T11:31:22.636" v="184" actId="20577"/>
        <pc:sldMkLst>
          <pc:docMk/>
          <pc:sldMk cId="1413559994" sldId="338"/>
        </pc:sldMkLst>
      </pc:sldChg>
      <pc:sldChg chg="addSp delSp modSp mod">
        <pc:chgData name="Leonie Smith" userId="fed1330f33f5650e" providerId="LiveId" clId="{3640C29F-EA4F-465F-BD6F-27DEF3589849}" dt="2022-04-06T11:31:30.458" v="186" actId="20577"/>
        <pc:sldMkLst>
          <pc:docMk/>
          <pc:sldMk cId="2444646620" sldId="339"/>
        </pc:sldMkLst>
      </pc:sldChg>
      <pc:sldChg chg="addSp modSp new mod">
        <pc:chgData name="Leonie Smith" userId="fed1330f33f5650e" providerId="LiveId" clId="{3640C29F-EA4F-465F-BD6F-27DEF3589849}" dt="2022-03-24T04:50:52.760" v="92"/>
        <pc:sldMkLst>
          <pc:docMk/>
          <pc:sldMk cId="3917367974" sldId="340"/>
        </pc:sldMkLst>
      </pc:sldChg>
      <pc:sldChg chg="addSp delSp modSp add mod">
        <pc:chgData name="Leonie Smith" userId="fed1330f33f5650e" providerId="LiveId" clId="{3640C29F-EA4F-465F-BD6F-27DEF3589849}" dt="2022-04-06T11:31:38.623" v="187" actId="478"/>
        <pc:sldMkLst>
          <pc:docMk/>
          <pc:sldMk cId="3652651140" sldId="34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2025/03/31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checked</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270165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098CE-F50F-47E7-A586-2595BCEE390E}"/>
              </a:ext>
            </a:extLst>
          </p:cNvPr>
          <p:cNvSpPr>
            <a:spLocks noGrp="1"/>
          </p:cNvSpPr>
          <p:nvPr>
            <p:ph type="title"/>
          </p:nvPr>
        </p:nvSpPr>
        <p:spPr/>
        <p:txBody>
          <a:bodyPr/>
          <a:lstStyle/>
          <a:p>
            <a:r>
              <a:rPr lang="en-IN" dirty="0"/>
              <a:t>12-4</a:t>
            </a:r>
          </a:p>
        </p:txBody>
      </p:sp>
      <p:pic>
        <p:nvPicPr>
          <p:cNvPr id="4" name="Audio 3">
            <a:hlinkClick r:id="" action="ppaction://media"/>
            <a:extLst>
              <a:ext uri="{FF2B5EF4-FFF2-40B4-BE49-F238E27FC236}">
                <a16:creationId xmlns:a16="http://schemas.microsoft.com/office/drawing/2014/main" id="{E9FE5F57-D5AB-4C00-9FAE-EB9D1425FE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FBB1DE7E-0E2A-01A4-2A03-8F17C25CA5E7}"/>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1467511487"/>
      </p:ext>
    </p:extLst>
  </p:cSld>
  <p:clrMapOvr>
    <a:masterClrMapping/>
  </p:clrMapOvr>
  <mc:AlternateContent xmlns:mc="http://schemas.openxmlformats.org/markup-compatibility/2006" xmlns:p14="http://schemas.microsoft.com/office/powerpoint/2010/main">
    <mc:Choice Requires="p14">
      <p:transition spd="slow" p14:dur="2000" advTm="3048"/>
    </mc:Choice>
    <mc:Fallback xmlns="">
      <p:transition spd="slow" advTm="3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F88937-574C-47AC-99FF-EC072F3795E8}"/>
              </a:ext>
            </a:extLst>
          </p:cNvPr>
          <p:cNvPicPr>
            <a:picLocks noChangeAspect="1"/>
          </p:cNvPicPr>
          <p:nvPr/>
        </p:nvPicPr>
        <p:blipFill>
          <a:blip r:embed="rId2"/>
          <a:stretch>
            <a:fillRect/>
          </a:stretch>
        </p:blipFill>
        <p:spPr>
          <a:xfrm>
            <a:off x="0" y="0"/>
            <a:ext cx="13939024" cy="6858000"/>
          </a:xfrm>
          <a:prstGeom prst="rect">
            <a:avLst/>
          </a:prstGeom>
        </p:spPr>
      </p:pic>
      <p:sp>
        <p:nvSpPr>
          <p:cNvPr id="5" name="TextBox 4">
            <a:extLst>
              <a:ext uri="{FF2B5EF4-FFF2-40B4-BE49-F238E27FC236}">
                <a16:creationId xmlns:a16="http://schemas.microsoft.com/office/drawing/2014/main" id="{F22F840A-A701-4FA7-91AF-C21B3D95BA7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6:3</a:t>
            </a:r>
            <a:endParaRPr lang="en-ZA" sz="3200" dirty="0">
              <a:solidFill>
                <a:schemeClr val="bg1"/>
              </a:solidFill>
            </a:endParaRPr>
          </a:p>
        </p:txBody>
      </p:sp>
    </p:spTree>
    <p:extLst>
      <p:ext uri="{BB962C8B-B14F-4D97-AF65-F5344CB8AC3E}">
        <p14:creationId xmlns:p14="http://schemas.microsoft.com/office/powerpoint/2010/main" val="2214879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EE14E40-F77E-4629-B6A3-56671E3757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985B8C1-BD3D-EF96-405D-C7ADF8E6AC6D}"/>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So Joshua son of Nun summoned the priests and said, “Take up the ark of the covenant and have seven priests carry seven rams’ horns in front of the ark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a:t>
            </a:r>
            <a:endParaRPr lang="en-ZA" dirty="0"/>
          </a:p>
        </p:txBody>
      </p:sp>
      <p:sp>
        <p:nvSpPr>
          <p:cNvPr id="3" name="TextBox 2">
            <a:extLst>
              <a:ext uri="{FF2B5EF4-FFF2-40B4-BE49-F238E27FC236}">
                <a16:creationId xmlns:a16="http://schemas.microsoft.com/office/drawing/2014/main" id="{5D8F0A6D-E018-35B3-1692-0826A9FF252A}"/>
              </a:ext>
            </a:extLst>
          </p:cNvPr>
          <p:cNvSpPr txBox="1"/>
          <p:nvPr/>
        </p:nvSpPr>
        <p:spPr>
          <a:xfrm>
            <a:off x="6216871" y="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6</a:t>
            </a:r>
            <a:r>
              <a:rPr lang="bo-CN" sz="5400" b="0" i="0" dirty="0">
                <a:solidFill>
                  <a:srgbClr val="121212"/>
                </a:solidFill>
                <a:effectLst/>
                <a:highlight>
                  <a:srgbClr val="FFFFFF"/>
                </a:highlight>
                <a:latin typeface="Inter"/>
              </a:rPr>
              <a:t>ནུན་གྱི་བུ་ཡོ་ཤུ་ཨ་ཡིས་མཆོད་དཔོན་རྣམས་བོས་ཡོང་ནས་དེ་དག་ལ། ཁྱོད་རྣམས་ཀྱིས་ཞལ་ཆད་ཀྱི་ཤུར་སྒམ་འཁུར་ལ་ཤོག མཆོད་དཔོན་བདུན་གྱིས་ལུག་གི་རྭ་དུང་བདུན་ཁྱེར་ནས་དཀོན་མཆོག་ཡ་ཝཱེའི་ཞལ་ཆད་ཀྱི་ཤུར་སྒམ་གྱི་སྔོན་དུ་བསྐྱོད་དགོས་ཞེས་བསྒོས་ཤིང་། </a:t>
            </a:r>
            <a:endParaRPr lang="en-ZA" sz="1600" dirty="0"/>
          </a:p>
        </p:txBody>
      </p:sp>
    </p:spTree>
    <p:extLst>
      <p:ext uri="{BB962C8B-B14F-4D97-AF65-F5344CB8AC3E}">
        <p14:creationId xmlns:p14="http://schemas.microsoft.com/office/powerpoint/2010/main" val="286612964"/>
      </p:ext>
    </p:extLst>
  </p:cSld>
  <p:clrMapOvr>
    <a:masterClrMapping/>
  </p:clrMapOvr>
  <mc:AlternateContent xmlns:mc="http://schemas.openxmlformats.org/markup-compatibility/2006" xmlns:p14="http://schemas.microsoft.com/office/powerpoint/2010/main">
    <mc:Choice Requires="p14">
      <p:transition spd="slow" p14:dur="2000" advTm="10644"/>
    </mc:Choice>
    <mc:Fallback xmlns="">
      <p:transition spd="slow" advTm="10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CC0A0C-9F9E-4B07-B649-1311A6FB9613}"/>
              </a:ext>
            </a:extLst>
          </p:cNvPr>
          <p:cNvPicPr>
            <a:picLocks noChangeAspect="1"/>
          </p:cNvPicPr>
          <p:nvPr/>
        </p:nvPicPr>
        <p:blipFill>
          <a:blip r:embed="rId2"/>
          <a:stretch>
            <a:fillRect/>
          </a:stretch>
        </p:blipFill>
        <p:spPr>
          <a:xfrm>
            <a:off x="-340386" y="1"/>
            <a:ext cx="12532386" cy="6858000"/>
          </a:xfrm>
          <a:prstGeom prst="rect">
            <a:avLst/>
          </a:prstGeom>
        </p:spPr>
      </p:pic>
      <p:sp>
        <p:nvSpPr>
          <p:cNvPr id="5" name="TextBox 4">
            <a:extLst>
              <a:ext uri="{FF2B5EF4-FFF2-40B4-BE49-F238E27FC236}">
                <a16:creationId xmlns:a16="http://schemas.microsoft.com/office/drawing/2014/main" id="{4C6BBCDB-0EAE-40F7-A9A9-BE93E9B3314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6:6</a:t>
            </a:r>
            <a:endParaRPr lang="en-ZA" sz="3200" dirty="0">
              <a:solidFill>
                <a:schemeClr val="bg1"/>
              </a:solidFill>
            </a:endParaRPr>
          </a:p>
        </p:txBody>
      </p:sp>
    </p:spTree>
    <p:extLst>
      <p:ext uri="{BB962C8B-B14F-4D97-AF65-F5344CB8AC3E}">
        <p14:creationId xmlns:p14="http://schemas.microsoft.com/office/powerpoint/2010/main" val="2019364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8E1B842-9767-4BD4-A144-E029698F6C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29927FC-ABEF-788D-765E-E14E45C18E5D}"/>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And he told the people, “Advance and march around the city, with the armed troops going ahead of the ark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a:t>
            </a:r>
            <a:endParaRPr lang="en-ZA" dirty="0"/>
          </a:p>
        </p:txBody>
      </p:sp>
      <p:sp>
        <p:nvSpPr>
          <p:cNvPr id="3" name="TextBox 2">
            <a:extLst>
              <a:ext uri="{FF2B5EF4-FFF2-40B4-BE49-F238E27FC236}">
                <a16:creationId xmlns:a16="http://schemas.microsoft.com/office/drawing/2014/main" id="{ABD17DAF-6CA6-6A6F-A716-2B62873C1147}"/>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7</a:t>
            </a:r>
            <a:r>
              <a:rPr lang="bo-CN" sz="5400" b="0" i="0" dirty="0">
                <a:solidFill>
                  <a:srgbClr val="121212"/>
                </a:solidFill>
                <a:effectLst/>
                <a:highlight>
                  <a:srgbClr val="FFFFFF"/>
                </a:highlight>
                <a:latin typeface="Inter"/>
              </a:rPr>
              <a:t>ཡང་འབངས་མི་རྣམས་ལ། ཁྱོད་རྣམས་སྔོན་དུ་སོང་ནས་མཁར་ལ་སྐོར་བ་རྒྱོབ་ཅིག མཚོན་ཆ་འཛིན་མཁན་རྣམས་ནི་དཀོན་མཆོག་ཡ་ཝཱེའི་ཞལ་ཆད་ཀྱི་ཤུར་སྒམ་གྱི་སྔོན་དུ་བསྐྱོད་དགོས་ཞེས་སྨྲས་སོ། ། </a:t>
            </a:r>
            <a:endParaRPr lang="en-ZA" dirty="0"/>
          </a:p>
        </p:txBody>
      </p:sp>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6646"/>
    </mc:Choice>
    <mc:Fallback xmlns="">
      <p:transition spd="slow" advTm="6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32C4A2-5E3C-4C67-896C-BE3210EF09FF}"/>
              </a:ext>
            </a:extLst>
          </p:cNvPr>
          <p:cNvPicPr>
            <a:picLocks noChangeAspect="1"/>
          </p:cNvPicPr>
          <p:nvPr/>
        </p:nvPicPr>
        <p:blipFill>
          <a:blip r:embed="rId2"/>
          <a:stretch>
            <a:fillRect/>
          </a:stretch>
        </p:blipFill>
        <p:spPr>
          <a:xfrm>
            <a:off x="-1" y="-569625"/>
            <a:ext cx="13260363" cy="7427626"/>
          </a:xfrm>
          <a:prstGeom prst="rect">
            <a:avLst/>
          </a:prstGeom>
        </p:spPr>
      </p:pic>
      <p:sp>
        <p:nvSpPr>
          <p:cNvPr id="5" name="TextBox 4">
            <a:extLst>
              <a:ext uri="{FF2B5EF4-FFF2-40B4-BE49-F238E27FC236}">
                <a16:creationId xmlns:a16="http://schemas.microsoft.com/office/drawing/2014/main" id="{A077D6D0-2F16-4398-955D-FF523A2EB14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6:7</a:t>
            </a:r>
            <a:endParaRPr lang="en-ZA" sz="3200" dirty="0">
              <a:solidFill>
                <a:schemeClr val="bg1"/>
              </a:solidFill>
            </a:endParaRPr>
          </a:p>
        </p:txBody>
      </p:sp>
    </p:spTree>
    <p:extLst>
      <p:ext uri="{BB962C8B-B14F-4D97-AF65-F5344CB8AC3E}">
        <p14:creationId xmlns:p14="http://schemas.microsoft.com/office/powerpoint/2010/main" val="1526923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D099FC3F-D6C5-4691-8177-17A6F0D8F3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1B75D7F-6728-1E33-D6FA-4F6FD30055DF}"/>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But Joshua had commanded the people: “Do not give a battle cry or let your voice be heard; do not let one word come out of your mouth until the day I tell you to shout. Then you are to shout!”</a:t>
            </a:r>
            <a:endParaRPr lang="en-ZA" dirty="0"/>
          </a:p>
        </p:txBody>
      </p:sp>
      <p:sp>
        <p:nvSpPr>
          <p:cNvPr id="5" name="TextBox 4">
            <a:extLst>
              <a:ext uri="{FF2B5EF4-FFF2-40B4-BE49-F238E27FC236}">
                <a16:creationId xmlns:a16="http://schemas.microsoft.com/office/drawing/2014/main" id="{0994F69C-7888-CBA0-A5F6-C580F03D9303}"/>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10</a:t>
            </a:r>
            <a:r>
              <a:rPr lang="bo-CN" sz="4800" b="0" i="0" dirty="0">
                <a:solidFill>
                  <a:srgbClr val="121212"/>
                </a:solidFill>
                <a:effectLst/>
                <a:highlight>
                  <a:srgbClr val="FFFFFF"/>
                </a:highlight>
                <a:latin typeface="Inter"/>
              </a:rPr>
              <a:t>ཡོ་ཤུ་ཨ་ཡིས་འབངས་མི་རྣམས་ལ། བདག་གིས་ཁྱོད་རྣམས་ལ་སྐད་རྒྱག་པར་བསྒོ་བའི་ཉིན་མོའི་བར་དུ་ཁྱོད་རྣམས་ཀྱིས་སྐད་རྒྱག་མི་རུང་ལ་སྐད་འདོན་ཡང་མི་རུང་། ཐ་ན་སྐད་ཆ་ཚིག་གཅིག་ཀྱང་ཁྱོད་རྣམས་ཀྱི་ངག་ལས་འཆོར་མི་རུང་སྟེ། སྐབས་དེར་སླེབས་ཚེ་ད་གཟོད་སྐད་རྒྱག་དགོས་ཞེས་བསྒོས། </a:t>
            </a:r>
            <a:endParaRPr lang="en-ZA" sz="1600" dirty="0"/>
          </a:p>
        </p:txBody>
      </p:sp>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7265"/>
    </mc:Choice>
    <mc:Fallback xmlns="">
      <p:transition spd="slow" advTm="7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FA983-E6D0-46E6-93F0-FB0742D22124}"/>
              </a:ext>
            </a:extLst>
          </p:cNvPr>
          <p:cNvPicPr>
            <a:picLocks noChangeAspect="1"/>
          </p:cNvPicPr>
          <p:nvPr/>
        </p:nvPicPr>
        <p:blipFill>
          <a:blip r:embed="rId2"/>
          <a:stretch>
            <a:fillRect/>
          </a:stretch>
        </p:blipFill>
        <p:spPr>
          <a:xfrm>
            <a:off x="0" y="0"/>
            <a:ext cx="13119652" cy="6858000"/>
          </a:xfrm>
          <a:prstGeom prst="rect">
            <a:avLst/>
          </a:prstGeom>
        </p:spPr>
      </p:pic>
      <p:sp>
        <p:nvSpPr>
          <p:cNvPr id="5" name="TextBox 4">
            <a:extLst>
              <a:ext uri="{FF2B5EF4-FFF2-40B4-BE49-F238E27FC236}">
                <a16:creationId xmlns:a16="http://schemas.microsoft.com/office/drawing/2014/main" id="{8E7649C3-9FF0-4C47-A633-EBA4B47F486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6:10</a:t>
            </a:r>
            <a:endParaRPr lang="en-ZA" sz="3200" dirty="0">
              <a:solidFill>
                <a:schemeClr val="bg1"/>
              </a:solidFill>
            </a:endParaRPr>
          </a:p>
        </p:txBody>
      </p:sp>
    </p:spTree>
    <p:extLst>
      <p:ext uri="{BB962C8B-B14F-4D97-AF65-F5344CB8AC3E}">
        <p14:creationId xmlns:p14="http://schemas.microsoft.com/office/powerpoint/2010/main" val="3078281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C3D858E1-2562-4BBA-BF52-7232E5BD44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5026FB0-DED4-CD34-ABD2-CE86CFEFF87B}"/>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11</a:t>
            </a:r>
            <a:r>
              <a:rPr lang="en-US" sz="4000" b="0" i="0" dirty="0">
                <a:solidFill>
                  <a:srgbClr val="121212"/>
                </a:solidFill>
                <a:effectLst/>
                <a:highlight>
                  <a:srgbClr val="FFFFFF"/>
                </a:highlight>
                <a:latin typeface="Inter"/>
              </a:rPr>
              <a:t>So he had the ark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carried around the city, circling it once. And the people returned to the camp and spent the night there.</a:t>
            </a:r>
            <a:endParaRPr lang="en-ZA" dirty="0"/>
          </a:p>
        </p:txBody>
      </p:sp>
      <p:sp>
        <p:nvSpPr>
          <p:cNvPr id="3" name="TextBox 2">
            <a:extLst>
              <a:ext uri="{FF2B5EF4-FFF2-40B4-BE49-F238E27FC236}">
                <a16:creationId xmlns:a16="http://schemas.microsoft.com/office/drawing/2014/main" id="{61CE3D4A-3E5D-5759-E16A-67C484EEB010}"/>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11</a:t>
            </a:r>
            <a:r>
              <a:rPr lang="bo-CN" sz="5400" b="0" i="0" dirty="0">
                <a:solidFill>
                  <a:srgbClr val="121212"/>
                </a:solidFill>
                <a:effectLst/>
                <a:highlight>
                  <a:srgbClr val="FFFFFF"/>
                </a:highlight>
                <a:latin typeface="Inter"/>
              </a:rPr>
              <a:t>དེ་ལྟར་ཁོས་དཀོན་མཆོག་ཡ་ཝཱེའི་ཞལ་ཆད་ཀྱི་ཤུར་སྒམ་མཁར་ལ་སྐོར་དུ་བཅུག་པ་དང་། མཁར་ལ་སྐོར་བ་གཅིག་བརྒྱབ་ཅིང་། མི་རྣམས་ཕྱིར་སྒར་ས་རུ་སླེབས་ནས་དེར་ཞག་སྡོད་བྱས། </a:t>
            </a:r>
            <a:endParaRPr lang="en-ZA" dirty="0"/>
          </a:p>
        </p:txBody>
      </p:sp>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7092"/>
    </mc:Choice>
    <mc:Fallback xmlns="">
      <p:transition spd="slow" advTm="7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3FAB6-00FC-4F89-8DEF-61CCD588BD7D}"/>
              </a:ext>
            </a:extLst>
          </p:cNvPr>
          <p:cNvPicPr>
            <a:picLocks noChangeAspect="1"/>
          </p:cNvPicPr>
          <p:nvPr/>
        </p:nvPicPr>
        <p:blipFill>
          <a:blip r:embed="rId2"/>
          <a:stretch>
            <a:fillRect/>
          </a:stretch>
        </p:blipFill>
        <p:spPr>
          <a:xfrm>
            <a:off x="0" y="0"/>
            <a:ext cx="13100012" cy="6858000"/>
          </a:xfrm>
          <a:prstGeom prst="rect">
            <a:avLst/>
          </a:prstGeom>
        </p:spPr>
      </p:pic>
      <p:sp>
        <p:nvSpPr>
          <p:cNvPr id="5" name="TextBox 4">
            <a:extLst>
              <a:ext uri="{FF2B5EF4-FFF2-40B4-BE49-F238E27FC236}">
                <a16:creationId xmlns:a16="http://schemas.microsoft.com/office/drawing/2014/main" id="{11987010-0FBC-443A-89FA-D9264556B5E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6:11</a:t>
            </a:r>
            <a:endParaRPr lang="en-ZA" sz="3200" dirty="0">
              <a:solidFill>
                <a:schemeClr val="bg1"/>
              </a:solidFill>
            </a:endParaRPr>
          </a:p>
        </p:txBody>
      </p:sp>
    </p:spTree>
    <p:extLst>
      <p:ext uri="{BB962C8B-B14F-4D97-AF65-F5344CB8AC3E}">
        <p14:creationId xmlns:p14="http://schemas.microsoft.com/office/powerpoint/2010/main" val="3349769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BE30CCA-7949-4D8E-879E-2E6AC82E8F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F7721B1-BC45-6F66-318F-94CAEF2780F8}"/>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14</a:t>
            </a:r>
            <a:r>
              <a:rPr lang="en-US" sz="4000" b="0" i="0" dirty="0">
                <a:solidFill>
                  <a:srgbClr val="121212"/>
                </a:solidFill>
                <a:effectLst/>
                <a:highlight>
                  <a:srgbClr val="FFFFFF"/>
                </a:highlight>
                <a:latin typeface="Inter"/>
              </a:rPr>
              <a:t>So on the second day they marched around the city once and returned to the camp. They did this for six days.</a:t>
            </a:r>
            <a:endParaRPr lang="en-ZA" dirty="0"/>
          </a:p>
        </p:txBody>
      </p:sp>
      <p:sp>
        <p:nvSpPr>
          <p:cNvPr id="5" name="TextBox 4">
            <a:extLst>
              <a:ext uri="{FF2B5EF4-FFF2-40B4-BE49-F238E27FC236}">
                <a16:creationId xmlns:a16="http://schemas.microsoft.com/office/drawing/2014/main" id="{75EEF28E-3589-E8E2-1006-C3CC8020E3D4}"/>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14</a:t>
            </a:r>
            <a:r>
              <a:rPr lang="bo-CN" sz="5400" b="0" i="0" dirty="0">
                <a:solidFill>
                  <a:srgbClr val="121212"/>
                </a:solidFill>
                <a:effectLst/>
                <a:highlight>
                  <a:srgbClr val="FFFFFF"/>
                </a:highlight>
                <a:latin typeface="Inter"/>
              </a:rPr>
              <a:t>ཉིན་གཉིས་པར་འབངས་རྣམས་ཀྱིས་མཁར་ལ་སྐོར་བ་ཐེངས་གཅིག་བརྒྱབ་ནས་ཕྱིར་སྒར་ས་རུ་ལོག་ཅིང་། ཉིན་དྲུག་གི་རིང་ལ་དེ་ལྟར་བྱས་སོ། ། </a:t>
            </a:r>
            <a:endParaRPr lang="en-ZA" dirty="0"/>
          </a:p>
        </p:txBody>
      </p:sp>
    </p:spTree>
    <p:extLst>
      <p:ext uri="{BB962C8B-B14F-4D97-AF65-F5344CB8AC3E}">
        <p14:creationId xmlns:p14="http://schemas.microsoft.com/office/powerpoint/2010/main" val="3327585472"/>
      </p:ext>
    </p:extLst>
  </p:cSld>
  <p:clrMapOvr>
    <a:masterClrMapping/>
  </p:clrMapOvr>
  <mc:AlternateContent xmlns:mc="http://schemas.openxmlformats.org/markup-compatibility/2006" xmlns:p14="http://schemas.microsoft.com/office/powerpoint/2010/main">
    <mc:Choice Requires="p14">
      <p:transition spd="slow" p14:dur="2000" advTm="9832"/>
    </mc:Choice>
    <mc:Fallback xmlns="">
      <p:transition spd="slow" advTm="9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CC3EEF-B730-49B7-B3D3-468E6CD21691}"/>
              </a:ext>
            </a:extLst>
          </p:cNvPr>
          <p:cNvPicPr>
            <a:picLocks noChangeAspect="1"/>
          </p:cNvPicPr>
          <p:nvPr/>
        </p:nvPicPr>
        <p:blipFill>
          <a:blip r:embed="rId2"/>
          <a:stretch>
            <a:fillRect/>
          </a:stretch>
        </p:blipFill>
        <p:spPr>
          <a:xfrm>
            <a:off x="0" y="-16468"/>
            <a:ext cx="12192000" cy="6874468"/>
          </a:xfrm>
          <a:prstGeom prst="rect">
            <a:avLst/>
          </a:prstGeom>
        </p:spPr>
      </p:pic>
      <p:sp>
        <p:nvSpPr>
          <p:cNvPr id="4" name="TextBox 3">
            <a:extLst>
              <a:ext uri="{FF2B5EF4-FFF2-40B4-BE49-F238E27FC236}">
                <a16:creationId xmlns:a16="http://schemas.microsoft.com/office/drawing/2014/main" id="{C1E3493A-2506-44BD-90C2-B2531F5A15FB}"/>
              </a:ext>
            </a:extLst>
          </p:cNvPr>
          <p:cNvSpPr txBox="1"/>
          <p:nvPr/>
        </p:nvSpPr>
        <p:spPr>
          <a:xfrm>
            <a:off x="6443292" y="0"/>
            <a:ext cx="5748708" cy="5675586"/>
          </a:xfrm>
          <a:prstGeom prst="rect">
            <a:avLst/>
          </a:prstGeom>
          <a:noFill/>
        </p:spPr>
        <p:txBody>
          <a:bodyPr wrap="square" rtlCol="0">
            <a:noAutofit/>
          </a:bodyPr>
          <a:lstStyle/>
          <a:p>
            <a:pPr algn="ctr"/>
            <a:r>
              <a:rPr lang="bo-CN" sz="8000" b="1" cap="all" dirty="0">
                <a:solidFill>
                  <a:schemeClr val="bg1"/>
                </a:solidFill>
                <a:latin typeface="ArialMT"/>
              </a:rPr>
              <a:t>ཡོ་ཤུ་ཨ </a:t>
            </a:r>
            <a:r>
              <a:rPr lang="en-ZA" sz="4400" b="1" cap="all" dirty="0">
                <a:solidFill>
                  <a:schemeClr val="bg1"/>
                </a:solidFill>
                <a:latin typeface="ArialMT"/>
              </a:rPr>
              <a:t>6</a:t>
            </a:r>
            <a:endParaRPr lang="bo-CN" sz="6600" b="1" cap="all" dirty="0">
              <a:solidFill>
                <a:schemeClr val="bg1"/>
              </a:solidFill>
              <a:latin typeface="ArialMT"/>
            </a:endParaRPr>
          </a:p>
          <a:p>
            <a:r>
              <a:rPr lang="bo-CN" sz="8000" b="1" dirty="0">
                <a:solidFill>
                  <a:schemeClr val="bg1"/>
                </a:solidFill>
                <a:latin typeface="Arial" panose="020B0604020202020204" pitchFamily="34" charset="0"/>
              </a:rPr>
              <a:t>གྲོང་ཁྱེར་ཡེ་རི་ཀོ་ཤོར་བ།</a:t>
            </a:r>
          </a:p>
          <a:p>
            <a:endParaRPr lang="en-ZA" dirty="0"/>
          </a:p>
        </p:txBody>
      </p:sp>
    </p:spTree>
    <p:extLst>
      <p:ext uri="{BB962C8B-B14F-4D97-AF65-F5344CB8AC3E}">
        <p14:creationId xmlns:p14="http://schemas.microsoft.com/office/powerpoint/2010/main" val="1510840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4CA54-FF57-4AF9-8138-9BA58617740A}"/>
              </a:ext>
            </a:extLst>
          </p:cNvPr>
          <p:cNvPicPr>
            <a:picLocks noChangeAspect="1"/>
          </p:cNvPicPr>
          <p:nvPr/>
        </p:nvPicPr>
        <p:blipFill>
          <a:blip r:embed="rId2"/>
          <a:stretch>
            <a:fillRect/>
          </a:stretch>
        </p:blipFill>
        <p:spPr>
          <a:xfrm>
            <a:off x="-1" y="1"/>
            <a:ext cx="12658299" cy="6858000"/>
          </a:xfrm>
          <a:prstGeom prst="rect">
            <a:avLst/>
          </a:prstGeom>
        </p:spPr>
      </p:pic>
      <p:sp>
        <p:nvSpPr>
          <p:cNvPr id="5" name="TextBox 4">
            <a:extLst>
              <a:ext uri="{FF2B5EF4-FFF2-40B4-BE49-F238E27FC236}">
                <a16:creationId xmlns:a16="http://schemas.microsoft.com/office/drawing/2014/main" id="{53C52C5E-21E0-438E-B00A-DDB9F44A42C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6:14</a:t>
            </a:r>
            <a:endParaRPr lang="en-ZA" sz="3200" dirty="0">
              <a:solidFill>
                <a:schemeClr val="bg1"/>
              </a:solidFill>
            </a:endParaRPr>
          </a:p>
        </p:txBody>
      </p:sp>
    </p:spTree>
    <p:extLst>
      <p:ext uri="{BB962C8B-B14F-4D97-AF65-F5344CB8AC3E}">
        <p14:creationId xmlns:p14="http://schemas.microsoft.com/office/powerpoint/2010/main" val="2148546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D74FAF2-4BD6-4DEC-872F-9937121741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3959FF1-D69B-D3B9-C6A9-F4D77098BC1F}"/>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Then on the seventh day, they got up at dawn and marched around the city seven times in the same manner. That was the only day they circled the city seven times. </a:t>
            </a:r>
            <a:endParaRPr lang="en-ZA" dirty="0"/>
          </a:p>
        </p:txBody>
      </p:sp>
      <p:sp>
        <p:nvSpPr>
          <p:cNvPr id="5" name="TextBox 4">
            <a:extLst>
              <a:ext uri="{FF2B5EF4-FFF2-40B4-BE49-F238E27FC236}">
                <a16:creationId xmlns:a16="http://schemas.microsoft.com/office/drawing/2014/main" id="{3EE1553C-E54A-E55F-95B0-95C4DED95D07}"/>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15</a:t>
            </a:r>
            <a:r>
              <a:rPr lang="bo-CN" sz="5400" b="0" i="0" dirty="0">
                <a:solidFill>
                  <a:srgbClr val="121212"/>
                </a:solidFill>
                <a:effectLst/>
                <a:highlight>
                  <a:srgbClr val="FFFFFF"/>
                </a:highlight>
                <a:latin typeface="Inter"/>
              </a:rPr>
              <a:t>ཉིན་བདུན་པའི་ཞོགས་པར། སྐྱ་རེངས་ཤར་དུས་སུ་ཁོ་རྣམས་ཡར་ལངས་ནས་སྔར་བཞིན་མཁར་ལ་སྐོར་བ་ཐེངས་བདུན་བརྒྱབ། ཉིན་དེ་ཁོ་ནར་མཁར་ལ་སྐོར་བ་ཐེངས་བདུན་བརྒྱབ། </a:t>
            </a:r>
            <a:endParaRPr lang="en-ZA" dirty="0"/>
          </a:p>
        </p:txBody>
      </p:sp>
    </p:spTree>
    <p:extLst>
      <p:ext uri="{BB962C8B-B14F-4D97-AF65-F5344CB8AC3E}">
        <p14:creationId xmlns:p14="http://schemas.microsoft.com/office/powerpoint/2010/main" val="1039679959"/>
      </p:ext>
    </p:extLst>
  </p:cSld>
  <p:clrMapOvr>
    <a:masterClrMapping/>
  </p:clrMapOvr>
  <mc:AlternateContent xmlns:mc="http://schemas.openxmlformats.org/markup-compatibility/2006" xmlns:p14="http://schemas.microsoft.com/office/powerpoint/2010/main">
    <mc:Choice Requires="p14">
      <p:transition spd="slow" p14:dur="2000" advTm="11371"/>
    </mc:Choice>
    <mc:Fallback xmlns="">
      <p:transition spd="slow" advTm="11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27B22-DA44-47C3-83F8-CF33A4820295}"/>
              </a:ext>
            </a:extLst>
          </p:cNvPr>
          <p:cNvPicPr>
            <a:picLocks noChangeAspect="1"/>
          </p:cNvPicPr>
          <p:nvPr/>
        </p:nvPicPr>
        <p:blipFill>
          <a:blip r:embed="rId2"/>
          <a:stretch>
            <a:fillRect/>
          </a:stretch>
        </p:blipFill>
        <p:spPr>
          <a:xfrm>
            <a:off x="-3048000" y="0"/>
            <a:ext cx="15240000" cy="6858000"/>
          </a:xfrm>
          <a:prstGeom prst="rect">
            <a:avLst/>
          </a:prstGeom>
        </p:spPr>
      </p:pic>
      <p:sp>
        <p:nvSpPr>
          <p:cNvPr id="5" name="TextBox 4">
            <a:extLst>
              <a:ext uri="{FF2B5EF4-FFF2-40B4-BE49-F238E27FC236}">
                <a16:creationId xmlns:a16="http://schemas.microsoft.com/office/drawing/2014/main" id="{EA18B2B0-1730-498E-B657-6FE4857ED94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6:15</a:t>
            </a:r>
            <a:endParaRPr lang="en-ZA" sz="3200" dirty="0">
              <a:solidFill>
                <a:schemeClr val="bg1"/>
              </a:solidFill>
            </a:endParaRPr>
          </a:p>
        </p:txBody>
      </p:sp>
    </p:spTree>
    <p:extLst>
      <p:ext uri="{BB962C8B-B14F-4D97-AF65-F5344CB8AC3E}">
        <p14:creationId xmlns:p14="http://schemas.microsoft.com/office/powerpoint/2010/main" val="1045792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52F843E-9595-402A-83ED-A01C879934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892EBDB-80A0-40C7-C7FA-F4C4EC1ACD03}"/>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After the seventh time around, the priests blew the horns, and Joshua commanded the people, “Shout! For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has given you the city!</a:t>
            </a:r>
            <a:endParaRPr lang="en-ZA" dirty="0"/>
          </a:p>
        </p:txBody>
      </p:sp>
      <p:sp>
        <p:nvSpPr>
          <p:cNvPr id="3" name="TextBox 2">
            <a:extLst>
              <a:ext uri="{FF2B5EF4-FFF2-40B4-BE49-F238E27FC236}">
                <a16:creationId xmlns:a16="http://schemas.microsoft.com/office/drawing/2014/main" id="{3341B516-5402-046B-ECA4-E9DDD582E50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16</a:t>
            </a:r>
            <a:r>
              <a:rPr lang="bo-CN" sz="5400" b="0" i="0" dirty="0">
                <a:solidFill>
                  <a:srgbClr val="121212"/>
                </a:solidFill>
                <a:effectLst/>
                <a:highlight>
                  <a:srgbClr val="FFFFFF"/>
                </a:highlight>
                <a:latin typeface="Inter"/>
              </a:rPr>
              <a:t>ཐེངས་བདུན་པར་སླེབས་ནས་མཆོད་དཔོན་རྣམས་ཀྱིས་རྭ་དུང་འབུད་སྐབས། ཡོ་ཤུ་ཨ་ཡིས་འབངས་མི་རྣམས་ལ། དཀོན་མཆོག་ཡ་ཝཱེས་མཁར་འདི་ཁྱོད་རྣམས་ལ་སྤྲད་ཟིན་པས་སྐད་རྒྱོབ་ཅིག </a:t>
            </a:r>
            <a:endParaRPr lang="en-ZA" dirty="0"/>
          </a:p>
        </p:txBody>
      </p:sp>
    </p:spTree>
    <p:extLst>
      <p:ext uri="{BB962C8B-B14F-4D97-AF65-F5344CB8AC3E}">
        <p14:creationId xmlns:p14="http://schemas.microsoft.com/office/powerpoint/2010/main" val="1747097024"/>
      </p:ext>
    </p:extLst>
  </p:cSld>
  <p:clrMapOvr>
    <a:masterClrMapping/>
  </p:clrMapOvr>
  <mc:AlternateContent xmlns:mc="http://schemas.openxmlformats.org/markup-compatibility/2006" xmlns:p14="http://schemas.microsoft.com/office/powerpoint/2010/main">
    <mc:Choice Requires="p14">
      <p:transition spd="slow" p14:dur="2000" advTm="13181"/>
    </mc:Choice>
    <mc:Fallback xmlns="">
      <p:transition spd="slow" advTm="13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CAEB15-6B7C-4898-987F-8D0DDAA2D5E5}"/>
              </a:ext>
            </a:extLst>
          </p:cNvPr>
          <p:cNvPicPr>
            <a:picLocks noChangeAspect="1"/>
          </p:cNvPicPr>
          <p:nvPr/>
        </p:nvPicPr>
        <p:blipFill>
          <a:blip r:embed="rId2"/>
          <a:stretch>
            <a:fillRect/>
          </a:stretch>
        </p:blipFill>
        <p:spPr>
          <a:xfrm>
            <a:off x="-964791" y="0"/>
            <a:ext cx="14121581" cy="6858000"/>
          </a:xfrm>
          <a:prstGeom prst="rect">
            <a:avLst/>
          </a:prstGeom>
        </p:spPr>
      </p:pic>
      <p:sp>
        <p:nvSpPr>
          <p:cNvPr id="5" name="TextBox 4">
            <a:extLst>
              <a:ext uri="{FF2B5EF4-FFF2-40B4-BE49-F238E27FC236}">
                <a16:creationId xmlns:a16="http://schemas.microsoft.com/office/drawing/2014/main" id="{3D406A13-82D6-4DE3-AF57-0BAB85FBB41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6:16</a:t>
            </a:r>
            <a:endParaRPr lang="en-ZA" sz="3200" dirty="0">
              <a:solidFill>
                <a:schemeClr val="bg1"/>
              </a:solidFill>
            </a:endParaRPr>
          </a:p>
        </p:txBody>
      </p:sp>
    </p:spTree>
    <p:extLst>
      <p:ext uri="{BB962C8B-B14F-4D97-AF65-F5344CB8AC3E}">
        <p14:creationId xmlns:p14="http://schemas.microsoft.com/office/powerpoint/2010/main" val="2733638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9EDD9F7-A32B-4D63-BD2D-3082D2E691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E9370DE-97E6-1DB9-49BF-DAB2104BA96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So when the rams’ horns sounded, the people shouted. When they heard the blast of the horn, the people gave a great shout, and the wall collapsed. Then all the people charged straight into the city and captured it. </a:t>
            </a:r>
            <a:endParaRPr lang="en-ZA" dirty="0"/>
          </a:p>
        </p:txBody>
      </p:sp>
      <p:sp>
        <p:nvSpPr>
          <p:cNvPr id="5" name="TextBox 4">
            <a:extLst>
              <a:ext uri="{FF2B5EF4-FFF2-40B4-BE49-F238E27FC236}">
                <a16:creationId xmlns:a16="http://schemas.microsoft.com/office/drawing/2014/main" id="{0F0176BF-4C28-FA28-A316-0875E3687923}"/>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20</a:t>
            </a:r>
            <a:r>
              <a:rPr lang="bo-CN" sz="4800" b="0" i="0" dirty="0">
                <a:solidFill>
                  <a:srgbClr val="121212"/>
                </a:solidFill>
                <a:effectLst/>
                <a:highlight>
                  <a:srgbClr val="FFFFFF"/>
                </a:highlight>
                <a:latin typeface="Inter"/>
              </a:rPr>
              <a:t>དེ་ནས་འབངས་མི་རྣམས་ཀྱིས་སྐད་བརྒྱབ་ཅིང་མཆོད་དཔོན་རྣམས་ཀྱིས་ཀྱང་རྭ་དུང་བུས། འབངས་མི་རྣམས་ཀྱིས་རྭ་དུང་སྐད་ཐོས་པ་དང་སྐད་ཆེན་པོ་བརྒྱབ་པས། མཁར་གྱི་ལྕགས་རི་བརྡིབས་པ་དང་འབངས་རྣམས་ཡར་མཁར་གྱི་ནང་དུ་སོང་ཞིང་། མི་རེ་རེ་ཐད་ཀར་མདུན་དུ་བསྐྱོད་ནས་མཁར་བླངས་པ་དང་། </a:t>
            </a:r>
            <a:endParaRPr lang="en-ZA" sz="1600" dirty="0"/>
          </a:p>
        </p:txBody>
      </p:sp>
    </p:spTree>
    <p:extLst>
      <p:ext uri="{BB962C8B-B14F-4D97-AF65-F5344CB8AC3E}">
        <p14:creationId xmlns:p14="http://schemas.microsoft.com/office/powerpoint/2010/main" val="3941639918"/>
      </p:ext>
    </p:extLst>
  </p:cSld>
  <p:clrMapOvr>
    <a:masterClrMapping/>
  </p:clrMapOvr>
  <mc:AlternateContent xmlns:mc="http://schemas.openxmlformats.org/markup-compatibility/2006" xmlns:p14="http://schemas.microsoft.com/office/powerpoint/2010/main">
    <mc:Choice Requires="p14">
      <p:transition spd="slow" p14:dur="2000" advTm="10180"/>
    </mc:Choice>
    <mc:Fallback xmlns="">
      <p:transition spd="slow" advTm="1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6898AD-5BC9-45C9-B038-C19B3F16945B}"/>
              </a:ext>
            </a:extLst>
          </p:cNvPr>
          <p:cNvPicPr>
            <a:picLocks noChangeAspect="1"/>
          </p:cNvPicPr>
          <p:nvPr/>
        </p:nvPicPr>
        <p:blipFill>
          <a:blip r:embed="rId2"/>
          <a:stretch>
            <a:fillRect/>
          </a:stretch>
        </p:blipFill>
        <p:spPr>
          <a:xfrm>
            <a:off x="-219406" y="0"/>
            <a:ext cx="13520678" cy="6858000"/>
          </a:xfrm>
          <a:prstGeom prst="rect">
            <a:avLst/>
          </a:prstGeom>
        </p:spPr>
      </p:pic>
      <p:sp>
        <p:nvSpPr>
          <p:cNvPr id="5" name="TextBox 4">
            <a:extLst>
              <a:ext uri="{FF2B5EF4-FFF2-40B4-BE49-F238E27FC236}">
                <a16:creationId xmlns:a16="http://schemas.microsoft.com/office/drawing/2014/main" id="{8A469C8C-9BE4-426A-9B21-ECCE0CA76E2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6:20</a:t>
            </a:r>
            <a:endParaRPr lang="en-ZA" sz="3200" dirty="0">
              <a:solidFill>
                <a:schemeClr val="bg1"/>
              </a:solidFill>
            </a:endParaRPr>
          </a:p>
        </p:txBody>
      </p:sp>
    </p:spTree>
    <p:extLst>
      <p:ext uri="{BB962C8B-B14F-4D97-AF65-F5344CB8AC3E}">
        <p14:creationId xmlns:p14="http://schemas.microsoft.com/office/powerpoint/2010/main" val="4257716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4C9F869-DF35-451F-802B-6CF84BAE8A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6364076-403C-8890-7D51-E1C7C322E1E5}"/>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21</a:t>
            </a:r>
            <a:r>
              <a:rPr lang="en-US" sz="3600" b="0" i="0" dirty="0">
                <a:solidFill>
                  <a:srgbClr val="121212"/>
                </a:solidFill>
                <a:effectLst/>
                <a:highlight>
                  <a:srgbClr val="FFFFFF"/>
                </a:highlight>
                <a:latin typeface="Inter"/>
              </a:rPr>
              <a:t>At the edge of the sword they devoted to destruction everything in the city—man and woman, young and old, oxen, sheep, and donkeys.</a:t>
            </a:r>
            <a:endParaRPr lang="en-ZA" dirty="0"/>
          </a:p>
        </p:txBody>
      </p:sp>
      <p:sp>
        <p:nvSpPr>
          <p:cNvPr id="5" name="TextBox 4">
            <a:extLst>
              <a:ext uri="{FF2B5EF4-FFF2-40B4-BE49-F238E27FC236}">
                <a16:creationId xmlns:a16="http://schemas.microsoft.com/office/drawing/2014/main" id="{2BB90F58-9E3C-7D8E-AD12-F8ED2C37FBBA}"/>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21</a:t>
            </a:r>
            <a:r>
              <a:rPr lang="bo-CN" sz="6000" b="0" i="0" dirty="0">
                <a:solidFill>
                  <a:srgbClr val="121212"/>
                </a:solidFill>
                <a:effectLst/>
                <a:highlight>
                  <a:srgbClr val="FFFFFF"/>
                </a:highlight>
                <a:latin typeface="Inter"/>
              </a:rPr>
              <a:t>ཡང་མཁར་གྱི་ནང་དུ་ཡོད་པ་ཐམས་ཅད་དེ་ཕོ་མོ་རྒན་གཞོན་དང་། བ་གླང་དང་ལུག བོང་བུ་བཅས་སུ་དང་གང་ཡིན་ཡང་ཐམས་ཅད་གྲི་ཡིས་གཙང་གསོད་བྱས་སོ། ། </a:t>
            </a:r>
            <a:endParaRPr lang="en-ZA" dirty="0"/>
          </a:p>
        </p:txBody>
      </p:sp>
    </p:spTree>
    <p:extLst>
      <p:ext uri="{BB962C8B-B14F-4D97-AF65-F5344CB8AC3E}">
        <p14:creationId xmlns:p14="http://schemas.microsoft.com/office/powerpoint/2010/main" val="3841863267"/>
      </p:ext>
    </p:extLst>
  </p:cSld>
  <p:clrMapOvr>
    <a:masterClrMapping/>
  </p:clrMapOvr>
  <mc:AlternateContent xmlns:mc="http://schemas.openxmlformats.org/markup-compatibility/2006" xmlns:p14="http://schemas.microsoft.com/office/powerpoint/2010/main">
    <mc:Choice Requires="p14">
      <p:transition spd="slow" p14:dur="2000" advTm="7373"/>
    </mc:Choice>
    <mc:Fallback xmlns="">
      <p:transition spd="slow" advTm="7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631BEE-C322-451D-8C5B-EA503702974E}"/>
              </a:ext>
            </a:extLst>
          </p:cNvPr>
          <p:cNvPicPr>
            <a:picLocks noChangeAspect="1"/>
          </p:cNvPicPr>
          <p:nvPr/>
        </p:nvPicPr>
        <p:blipFill>
          <a:blip r:embed="rId2"/>
          <a:stretch>
            <a:fillRect/>
          </a:stretch>
        </p:blipFill>
        <p:spPr>
          <a:xfrm>
            <a:off x="0" y="-11373"/>
            <a:ext cx="12192000" cy="6869373"/>
          </a:xfrm>
          <a:prstGeom prst="rect">
            <a:avLst/>
          </a:prstGeom>
        </p:spPr>
      </p:pic>
      <p:sp>
        <p:nvSpPr>
          <p:cNvPr id="5" name="TextBox 4">
            <a:extLst>
              <a:ext uri="{FF2B5EF4-FFF2-40B4-BE49-F238E27FC236}">
                <a16:creationId xmlns:a16="http://schemas.microsoft.com/office/drawing/2014/main" id="{EA297CF3-EB17-4498-B89F-90B63D3034F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6:21</a:t>
            </a:r>
            <a:endParaRPr lang="en-ZA" sz="3200" dirty="0">
              <a:solidFill>
                <a:schemeClr val="bg1"/>
              </a:solidFill>
            </a:endParaRPr>
          </a:p>
        </p:txBody>
      </p:sp>
    </p:spTree>
    <p:extLst>
      <p:ext uri="{BB962C8B-B14F-4D97-AF65-F5344CB8AC3E}">
        <p14:creationId xmlns:p14="http://schemas.microsoft.com/office/powerpoint/2010/main" val="460752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CB9FBA0-16C3-438C-98ED-52183E4F27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6988206-4A75-1891-1BB9-B5073DA82430}"/>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22</a:t>
            </a:r>
            <a:r>
              <a:rPr lang="en-US" sz="3600" b="0" i="0" dirty="0">
                <a:solidFill>
                  <a:srgbClr val="121212"/>
                </a:solidFill>
                <a:effectLst/>
                <a:highlight>
                  <a:srgbClr val="FFFFFF"/>
                </a:highlight>
                <a:latin typeface="Inter"/>
              </a:rPr>
              <a:t>Meanwhile, Joshua told the two men who had spied out the land, “Go into the house of the prostitute and bring out the woman and all who are with her, just as you promised her.” </a:t>
            </a:r>
            <a:endParaRPr lang="en-ZA" dirty="0"/>
          </a:p>
        </p:txBody>
      </p:sp>
      <p:sp>
        <p:nvSpPr>
          <p:cNvPr id="3" name="TextBox 2">
            <a:extLst>
              <a:ext uri="{FF2B5EF4-FFF2-40B4-BE49-F238E27FC236}">
                <a16:creationId xmlns:a16="http://schemas.microsoft.com/office/drawing/2014/main" id="{7C75E6A9-EF94-F017-C1EA-DDEE4DDB17FB}"/>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22</a:t>
            </a:r>
            <a:r>
              <a:rPr lang="bo-CN" sz="5400" b="0" i="0" dirty="0">
                <a:solidFill>
                  <a:srgbClr val="121212"/>
                </a:solidFill>
                <a:effectLst/>
                <a:highlight>
                  <a:srgbClr val="FFFFFF"/>
                </a:highlight>
                <a:latin typeface="Inter"/>
              </a:rPr>
              <a:t>ཡོ་ཤུ་ཨ་ཡིས་ཡུལ་དེར་ལྟ་ཉུལ་བྱེད་མཁན་མི་གཉིས་ལ། ཁྱོད་རྣམས་སྨད་འཚོང་མ་དེའི་ཁྱིམ་དུ་སོང་ནས། ཁྱོད་ཚོས་ཁོ་མོ་ལ་ཇི་ལྟར་དམ་བཅས་པ་བཞིན་དུ། བུད་མེད་དེ་དང་ཁོ་མོའི་ནང་མི་ཐམས་ཅད་དེ་ནས་ཕྱི་རུ་ཁྲིད་ཤོག་ཅེས་བསྒོས་པ་ལ། </a:t>
            </a:r>
            <a:endParaRPr lang="en-ZA" sz="1600" dirty="0"/>
          </a:p>
        </p:txBody>
      </p:sp>
    </p:spTree>
    <p:extLst>
      <p:ext uri="{BB962C8B-B14F-4D97-AF65-F5344CB8AC3E}">
        <p14:creationId xmlns:p14="http://schemas.microsoft.com/office/powerpoint/2010/main" val="3529114950"/>
      </p:ext>
    </p:extLst>
  </p:cSld>
  <p:clrMapOvr>
    <a:masterClrMapping/>
  </p:clrMapOvr>
  <mc:AlternateContent xmlns:mc="http://schemas.openxmlformats.org/markup-compatibility/2006" xmlns:p14="http://schemas.microsoft.com/office/powerpoint/2010/main">
    <mc:Choice Requires="p14">
      <p:transition spd="slow" p14:dur="2000" advTm="14047"/>
    </mc:Choice>
    <mc:Fallback xmlns="">
      <p:transition spd="slow" advTm="14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ZA" sz="6000" b="0" i="0" u="none" strike="noStrike" baseline="0" dirty="0">
                <a:latin typeface="TimesNewRomanPSMT"/>
              </a:rPr>
              <a:t>Capture of Jericho – Joshua 5:13 – 6:25 (3rd from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599090"/>
            <a:ext cx="5748708" cy="5675586"/>
          </a:xfrm>
          <a:prstGeom prst="rect">
            <a:avLst/>
          </a:prstGeom>
          <a:noFill/>
        </p:spPr>
        <p:txBody>
          <a:bodyPr wrap="square" rtlCol="0">
            <a:noAutofit/>
          </a:bodyPr>
          <a:lstStyle/>
          <a:p>
            <a:pPr algn="ctr"/>
            <a:r>
              <a:rPr lang="bo-CN" sz="8000" b="1" cap="all" dirty="0">
                <a:solidFill>
                  <a:srgbClr val="121212"/>
                </a:solidFill>
                <a:latin typeface="ArialMT"/>
              </a:rPr>
              <a:t>ཡོ་ཤུ་ཨ </a:t>
            </a:r>
            <a:r>
              <a:rPr lang="en-ZA" sz="4400" b="1" cap="all" dirty="0">
                <a:solidFill>
                  <a:srgbClr val="121212"/>
                </a:solidFill>
                <a:latin typeface="ArialMT"/>
              </a:rPr>
              <a:t>5-6</a:t>
            </a:r>
            <a:endParaRPr lang="bo-CN" sz="6600" b="1" cap="all" dirty="0">
              <a:solidFill>
                <a:srgbClr val="121212"/>
              </a:solidFill>
              <a:latin typeface="ArialMT"/>
            </a:endParaRPr>
          </a:p>
          <a:p>
            <a:r>
              <a:rPr lang="bo-CN" sz="8000" b="1" dirty="0">
                <a:solidFill>
                  <a:srgbClr val="121212"/>
                </a:solidFill>
                <a:latin typeface="Arial" panose="020B0604020202020204" pitchFamily="34" charset="0"/>
              </a:rPr>
              <a:t>གྲོང་ཁྱེར་ཡེ་རི་ཀོ་ཤོར་བ།</a:t>
            </a:r>
          </a:p>
          <a:p>
            <a:endParaRPr lang="en-ZA" dirty="0"/>
          </a:p>
        </p:txBody>
      </p:sp>
      <p:pic>
        <p:nvPicPr>
          <p:cNvPr id="3" name="Audio 2">
            <a:hlinkClick r:id="" action="ppaction://media"/>
            <a:extLst>
              <a:ext uri="{FF2B5EF4-FFF2-40B4-BE49-F238E27FC236}">
                <a16:creationId xmlns:a16="http://schemas.microsoft.com/office/drawing/2014/main" id="{D7AF170C-3882-497A-B259-A6EBAEC020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4839"/>
    </mc:Choice>
    <mc:Fallback xmlns="">
      <p:transition spd="slow" advTm="4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13928B-9728-4827-ACCD-AC8E2D568D56}"/>
              </a:ext>
            </a:extLst>
          </p:cNvPr>
          <p:cNvPicPr>
            <a:picLocks noChangeAspect="1"/>
          </p:cNvPicPr>
          <p:nvPr/>
        </p:nvPicPr>
        <p:blipFill>
          <a:blip r:embed="rId2"/>
          <a:stretch>
            <a:fillRect/>
          </a:stretch>
        </p:blipFill>
        <p:spPr>
          <a:xfrm>
            <a:off x="-1736103" y="0"/>
            <a:ext cx="13928103" cy="6858000"/>
          </a:xfrm>
          <a:prstGeom prst="rect">
            <a:avLst/>
          </a:prstGeom>
        </p:spPr>
      </p:pic>
      <p:sp>
        <p:nvSpPr>
          <p:cNvPr id="5" name="TextBox 4">
            <a:extLst>
              <a:ext uri="{FF2B5EF4-FFF2-40B4-BE49-F238E27FC236}">
                <a16:creationId xmlns:a16="http://schemas.microsoft.com/office/drawing/2014/main" id="{4689C2ED-F11A-4BA1-83AB-E8C3DDDA94D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6:22</a:t>
            </a:r>
            <a:endParaRPr lang="en-ZA" sz="3200" dirty="0">
              <a:solidFill>
                <a:schemeClr val="bg1"/>
              </a:solidFill>
            </a:endParaRPr>
          </a:p>
        </p:txBody>
      </p:sp>
    </p:spTree>
    <p:extLst>
      <p:ext uri="{BB962C8B-B14F-4D97-AF65-F5344CB8AC3E}">
        <p14:creationId xmlns:p14="http://schemas.microsoft.com/office/powerpoint/2010/main" val="1413559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58FB923C-9B60-4454-BA1E-8926A0795C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F31B322-2639-6764-735F-CA87A083DC07}"/>
              </a:ext>
            </a:extLst>
          </p:cNvPr>
          <p:cNvSpPr txBox="1"/>
          <p:nvPr/>
        </p:nvSpPr>
        <p:spPr>
          <a:xfrm>
            <a:off x="819807" y="599090"/>
            <a:ext cx="5155324" cy="5675585"/>
          </a:xfrm>
          <a:prstGeom prst="rect">
            <a:avLst/>
          </a:prstGeom>
          <a:noFill/>
        </p:spPr>
        <p:txBody>
          <a:bodyPr wrap="square" rtlCol="0">
            <a:noAutofit/>
          </a:bodyPr>
          <a:lstStyle/>
          <a:p>
            <a:r>
              <a:rPr lang="en-ZA" sz="3200" dirty="0">
                <a:solidFill>
                  <a:srgbClr val="777A7B"/>
                </a:solidFill>
                <a:latin typeface="Arial" panose="020B0604020202020204" pitchFamily="34" charset="0"/>
              </a:rPr>
              <a:t>23</a:t>
            </a:r>
            <a:r>
              <a:rPr lang="en-ZA" sz="3200" dirty="0">
                <a:solidFill>
                  <a:srgbClr val="121212"/>
                </a:solidFill>
                <a:latin typeface="Arial" panose="020B0604020202020204" pitchFamily="34" charset="0"/>
              </a:rPr>
              <a:t>So the young men who had checked out the land went into Rahab’s house. They brought her out along with her parents and brothers and sisters. ...</a:t>
            </a:r>
          </a:p>
          <a:p>
            <a:endParaRPr lang="en-ZA" sz="3200" dirty="0">
              <a:solidFill>
                <a:srgbClr val="121212"/>
              </a:solidFill>
              <a:latin typeface="Arial" panose="020B0604020202020204" pitchFamily="34" charset="0"/>
            </a:endParaRPr>
          </a:p>
        </p:txBody>
      </p:sp>
      <p:sp>
        <p:nvSpPr>
          <p:cNvPr id="3" name="TextBox 2">
            <a:extLst>
              <a:ext uri="{FF2B5EF4-FFF2-40B4-BE49-F238E27FC236}">
                <a16:creationId xmlns:a16="http://schemas.microsoft.com/office/drawing/2014/main" id="{72CC423A-0165-AFDA-6C92-C4E27F5EF624}"/>
              </a:ext>
            </a:extLst>
          </p:cNvPr>
          <p:cNvSpPr txBox="1"/>
          <p:nvPr/>
        </p:nvSpPr>
        <p:spPr>
          <a:xfrm>
            <a:off x="6216868" y="209006"/>
            <a:ext cx="5975131" cy="6648994"/>
          </a:xfrm>
          <a:prstGeom prst="rect">
            <a:avLst/>
          </a:prstGeom>
          <a:noFill/>
        </p:spPr>
        <p:txBody>
          <a:bodyPr wrap="square" rtlCol="0">
            <a:noAutofit/>
          </a:bodyPr>
          <a:lstStyle/>
          <a:p>
            <a:r>
              <a:rPr lang="bo-CN" sz="5400" b="0" i="0">
                <a:solidFill>
                  <a:srgbClr val="777A7B"/>
                </a:solidFill>
                <a:effectLst/>
                <a:highlight>
                  <a:srgbClr val="FFFFFF"/>
                </a:highlight>
                <a:latin typeface="Inter"/>
              </a:rPr>
              <a:t>23</a:t>
            </a:r>
            <a:r>
              <a:rPr lang="bo-CN" sz="5400" b="0" i="0">
                <a:solidFill>
                  <a:srgbClr val="121212"/>
                </a:solidFill>
                <a:effectLst/>
                <a:highlight>
                  <a:srgbClr val="FFFFFF"/>
                </a:highlight>
                <a:latin typeface="Inter"/>
              </a:rPr>
              <a:t>ལྟ་ཉུལ་བྱེད་མཁན་གཞོན་ནུ་དེ་གཉིས་ནང་དུ་ཕྱིན་ཅིང་། རཱ་ཧབ་དང་ཁོ་མོའི་ཕ་མ། ཕུ་ནུ། ཁོ་མོ་ལ་ཅི་ཞིག་ཡོད་པ་ཐམས་ཅད་དང་། དེར་མ་ཟད་ཁོ་མོའི་ནང་མི་དང་བཅས་ཚང་མ་ཕྱི་རུ་ཁྲིད་ཡོང་ནས་ཡེས་ར་ཨེལ་པའི་སྒར་གྱི་ཕྱི་རོལ་ཏུ་བཀོད་སྒྲིག་བྱས། </a:t>
            </a:r>
            <a:endParaRPr lang="en-ZA" dirty="0"/>
          </a:p>
        </p:txBody>
      </p:sp>
    </p:spTree>
    <p:extLst>
      <p:ext uri="{BB962C8B-B14F-4D97-AF65-F5344CB8AC3E}">
        <p14:creationId xmlns:p14="http://schemas.microsoft.com/office/powerpoint/2010/main" val="2138229467"/>
      </p:ext>
    </p:extLst>
  </p:cSld>
  <p:clrMapOvr>
    <a:masterClrMapping/>
  </p:clrMapOvr>
  <mc:AlternateContent xmlns:mc="http://schemas.openxmlformats.org/markup-compatibility/2006" xmlns:p14="http://schemas.microsoft.com/office/powerpoint/2010/main">
    <mc:Choice Requires="p14">
      <p:transition spd="slow" p14:dur="2000" advTm="6954"/>
    </mc:Choice>
    <mc:Fallback xmlns="">
      <p:transition spd="slow" advTm="6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20B17-DBFB-49C4-8E66-309DA490809F}"/>
              </a:ext>
            </a:extLst>
          </p:cNvPr>
          <p:cNvPicPr>
            <a:picLocks noChangeAspect="1"/>
          </p:cNvPicPr>
          <p:nvPr/>
        </p:nvPicPr>
        <p:blipFill>
          <a:blip r:embed="rId2"/>
          <a:stretch>
            <a:fillRect/>
          </a:stretch>
        </p:blipFill>
        <p:spPr>
          <a:xfrm>
            <a:off x="0" y="-391297"/>
            <a:ext cx="12192000" cy="7249297"/>
          </a:xfrm>
          <a:prstGeom prst="rect">
            <a:avLst/>
          </a:prstGeom>
        </p:spPr>
      </p:pic>
      <p:sp>
        <p:nvSpPr>
          <p:cNvPr id="5" name="TextBox 4">
            <a:extLst>
              <a:ext uri="{FF2B5EF4-FFF2-40B4-BE49-F238E27FC236}">
                <a16:creationId xmlns:a16="http://schemas.microsoft.com/office/drawing/2014/main" id="{5D114459-DCAB-4EAA-BFBE-19320015635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6:23</a:t>
            </a:r>
            <a:endParaRPr lang="en-ZA" sz="3200" dirty="0">
              <a:solidFill>
                <a:schemeClr val="bg1"/>
              </a:solidFill>
            </a:endParaRPr>
          </a:p>
        </p:txBody>
      </p:sp>
    </p:spTree>
    <p:extLst>
      <p:ext uri="{BB962C8B-B14F-4D97-AF65-F5344CB8AC3E}">
        <p14:creationId xmlns:p14="http://schemas.microsoft.com/office/powerpoint/2010/main" val="2444646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ADC2F8-28A6-48F5-A389-412BCB07B459}"/>
              </a:ext>
            </a:extLst>
          </p:cNvPr>
          <p:cNvSpPr txBox="1"/>
          <p:nvPr/>
        </p:nvSpPr>
        <p:spPr>
          <a:xfrm>
            <a:off x="1025236" y="831273"/>
            <a:ext cx="3546764" cy="4062651"/>
          </a:xfrm>
          <a:prstGeom prst="rect">
            <a:avLst/>
          </a:prstGeom>
          <a:noFill/>
        </p:spPr>
        <p:txBody>
          <a:bodyPr wrap="square" rtlCol="0">
            <a:spAutoFit/>
          </a:bodyPr>
          <a:lstStyle/>
          <a:p>
            <a:r>
              <a:rPr lang="en-ZA" sz="4000" dirty="0"/>
              <a:t>This is how the Israelites won their first battle as they entered the promised land</a:t>
            </a:r>
          </a:p>
          <a:p>
            <a:endParaRPr lang="en-IN" dirty="0"/>
          </a:p>
        </p:txBody>
      </p:sp>
      <p:pic>
        <p:nvPicPr>
          <p:cNvPr id="3" name="Audio 2">
            <a:hlinkClick r:id="" action="ppaction://media"/>
            <a:extLst>
              <a:ext uri="{FF2B5EF4-FFF2-40B4-BE49-F238E27FC236}">
                <a16:creationId xmlns:a16="http://schemas.microsoft.com/office/drawing/2014/main" id="{C248A144-54E3-438E-96B0-C7623603F5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17367974"/>
      </p:ext>
    </p:extLst>
  </p:cSld>
  <p:clrMapOvr>
    <a:masterClrMapping/>
  </p:clrMapOvr>
  <mc:AlternateContent xmlns:mc="http://schemas.openxmlformats.org/markup-compatibility/2006" xmlns:p14="http://schemas.microsoft.com/office/powerpoint/2010/main">
    <mc:Choice Requires="p14">
      <p:transition spd="slow" p14:dur="2000" advTm="8299"/>
    </mc:Choice>
    <mc:Fallback xmlns="">
      <p:transition spd="slow" advTm="8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79B15D-0616-4069-AF0C-92CB84608145}"/>
              </a:ext>
            </a:extLst>
          </p:cNvPr>
          <p:cNvPicPr>
            <a:picLocks noChangeAspect="1"/>
          </p:cNvPicPr>
          <p:nvPr/>
        </p:nvPicPr>
        <p:blipFill>
          <a:blip r:embed="rId2"/>
          <a:stretch>
            <a:fillRect/>
          </a:stretch>
        </p:blipFill>
        <p:spPr>
          <a:xfrm>
            <a:off x="0" y="-16468"/>
            <a:ext cx="12192000" cy="6874468"/>
          </a:xfrm>
          <a:prstGeom prst="rect">
            <a:avLst/>
          </a:prstGeom>
        </p:spPr>
      </p:pic>
    </p:spTree>
    <p:extLst>
      <p:ext uri="{BB962C8B-B14F-4D97-AF65-F5344CB8AC3E}">
        <p14:creationId xmlns:p14="http://schemas.microsoft.com/office/powerpoint/2010/main" val="3652651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C96B01-EAF6-4ABA-ACE3-2E4F77DB6412}"/>
              </a:ext>
            </a:extLst>
          </p:cNvPr>
          <p:cNvPicPr>
            <a:picLocks noChangeAspect="1"/>
          </p:cNvPicPr>
          <p:nvPr/>
        </p:nvPicPr>
        <p:blipFill>
          <a:blip r:embed="rId2"/>
          <a:stretch>
            <a:fillRect/>
          </a:stretch>
        </p:blipFill>
        <p:spPr>
          <a:xfrm>
            <a:off x="0" y="-16468"/>
            <a:ext cx="12192000" cy="6874468"/>
          </a:xfrm>
          <a:prstGeom prst="rect">
            <a:avLst/>
          </a:prstGeom>
        </p:spPr>
      </p:pic>
      <p:sp>
        <p:nvSpPr>
          <p:cNvPr id="3" name="TextBox 2">
            <a:extLst>
              <a:ext uri="{FF2B5EF4-FFF2-40B4-BE49-F238E27FC236}">
                <a16:creationId xmlns:a16="http://schemas.microsoft.com/office/drawing/2014/main" id="{61C19BBA-7ED4-4112-9E5A-D9B76212B27D}"/>
              </a:ext>
            </a:extLst>
          </p:cNvPr>
          <p:cNvSpPr txBox="1"/>
          <p:nvPr/>
        </p:nvSpPr>
        <p:spPr>
          <a:xfrm>
            <a:off x="6443292" y="0"/>
            <a:ext cx="5748708" cy="5675586"/>
          </a:xfrm>
          <a:prstGeom prst="rect">
            <a:avLst/>
          </a:prstGeom>
          <a:noFill/>
        </p:spPr>
        <p:txBody>
          <a:bodyPr wrap="square" rtlCol="0">
            <a:noAutofit/>
          </a:bodyPr>
          <a:lstStyle/>
          <a:p>
            <a:pPr algn="ctr"/>
            <a:r>
              <a:rPr lang="bo-CN" sz="8000" b="1" cap="all" dirty="0">
                <a:solidFill>
                  <a:schemeClr val="bg1"/>
                </a:solidFill>
                <a:latin typeface="ArialMT"/>
              </a:rPr>
              <a:t>ཡོ་ཤུ་ཨ </a:t>
            </a:r>
            <a:r>
              <a:rPr lang="en-ZA" sz="4400" b="1" cap="all" dirty="0">
                <a:solidFill>
                  <a:schemeClr val="bg1"/>
                </a:solidFill>
                <a:latin typeface="ArialMT"/>
              </a:rPr>
              <a:t>5-6</a:t>
            </a:r>
            <a:endParaRPr lang="bo-CN" sz="6600" b="1" cap="all" dirty="0">
              <a:solidFill>
                <a:schemeClr val="bg1"/>
              </a:solidFill>
              <a:latin typeface="ArialMT"/>
            </a:endParaRPr>
          </a:p>
          <a:p>
            <a:r>
              <a:rPr lang="bo-CN" sz="8000" b="1" dirty="0">
                <a:solidFill>
                  <a:schemeClr val="bg1"/>
                </a:solidFill>
                <a:latin typeface="Arial" panose="020B0604020202020204" pitchFamily="34" charset="0"/>
              </a:rPr>
              <a:t>གྲོང་ཁྱེར་ཡེ་རི་ཀོ་ཤོར་བ།</a:t>
            </a:r>
          </a:p>
          <a:p>
            <a:endParaRPr lang="en-ZA" dirty="0"/>
          </a:p>
        </p:txBody>
      </p:sp>
      <p:sp>
        <p:nvSpPr>
          <p:cNvPr id="4" name="TextBox 2">
            <a:extLst>
              <a:ext uri="{FF2B5EF4-FFF2-40B4-BE49-F238E27FC236}">
                <a16:creationId xmlns:a16="http://schemas.microsoft.com/office/drawing/2014/main" id="{7FF50BA7-0424-FB18-4CF2-48A88549ED1D}"/>
              </a:ext>
            </a:extLst>
          </p:cNvPr>
          <p:cNvSpPr txBox="1"/>
          <p:nvPr/>
        </p:nvSpPr>
        <p:spPr>
          <a:xfrm>
            <a:off x="5603483" y="6225642"/>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87123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3115A0E-3E72-4991-A0CC-CCD1D5359E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DE412EC-5BC4-720A-154A-A3C4E1CC050D}"/>
              </a:ext>
            </a:extLst>
          </p:cNvPr>
          <p:cNvSpPr txBox="1"/>
          <p:nvPr/>
        </p:nvSpPr>
        <p:spPr>
          <a:xfrm>
            <a:off x="819807" y="599090"/>
            <a:ext cx="5155324" cy="5675585"/>
          </a:xfrm>
          <a:prstGeom prst="rect">
            <a:avLst/>
          </a:prstGeom>
          <a:noFill/>
        </p:spPr>
        <p:txBody>
          <a:bodyPr wrap="square" rtlCol="0">
            <a:noAutofit/>
          </a:bodyPr>
          <a:lstStyle/>
          <a:p>
            <a:r>
              <a:rPr lang="en-US" sz="4000" dirty="0">
                <a:solidFill>
                  <a:srgbClr val="777A7B"/>
                </a:solidFill>
                <a:highlight>
                  <a:srgbClr val="FFFFFF"/>
                </a:highlight>
                <a:latin typeface="Inter"/>
              </a:rPr>
              <a:t>6:1</a:t>
            </a:r>
            <a:r>
              <a:rPr lang="en-US" sz="4000" b="0" i="0" dirty="0">
                <a:solidFill>
                  <a:srgbClr val="121212"/>
                </a:solidFill>
                <a:effectLst/>
                <a:highlight>
                  <a:srgbClr val="FFFFFF"/>
                </a:highlight>
                <a:latin typeface="Inter"/>
              </a:rPr>
              <a:t>Now Jericho was tightly shut up because of the Israelites. No one went out </a:t>
            </a:r>
            <a:r>
              <a:rPr lang="en-US" sz="4000" b="0" i="0" dirty="0" err="1">
                <a:solidFill>
                  <a:srgbClr val="121212"/>
                </a:solidFill>
                <a:effectLst/>
                <a:highlight>
                  <a:srgbClr val="FFFFFF"/>
                </a:highlight>
                <a:latin typeface="Inter"/>
              </a:rPr>
              <a:t>anzd</a:t>
            </a:r>
            <a:r>
              <a:rPr lang="en-US" sz="4000" b="0" i="0" dirty="0">
                <a:solidFill>
                  <a:srgbClr val="121212"/>
                </a:solidFill>
                <a:effectLst/>
                <a:highlight>
                  <a:srgbClr val="FFFFFF"/>
                </a:highlight>
                <a:latin typeface="Inter"/>
              </a:rPr>
              <a:t> no one came in.</a:t>
            </a:r>
            <a:endParaRPr lang="en-ZA" dirty="0"/>
          </a:p>
        </p:txBody>
      </p:sp>
      <p:sp>
        <p:nvSpPr>
          <p:cNvPr id="3" name="TextBox 2">
            <a:extLst>
              <a:ext uri="{FF2B5EF4-FFF2-40B4-BE49-F238E27FC236}">
                <a16:creationId xmlns:a16="http://schemas.microsoft.com/office/drawing/2014/main" id="{4363A0BF-C930-BF81-30D0-660B2A5D1EAD}"/>
              </a:ext>
            </a:extLst>
          </p:cNvPr>
          <p:cNvSpPr txBox="1"/>
          <p:nvPr/>
        </p:nvSpPr>
        <p:spPr>
          <a:xfrm>
            <a:off x="6443292" y="24324"/>
            <a:ext cx="5748708" cy="5675586"/>
          </a:xfrm>
          <a:prstGeom prst="rect">
            <a:avLst/>
          </a:prstGeom>
          <a:noFill/>
        </p:spPr>
        <p:txBody>
          <a:bodyPr wrap="square" rtlCol="0">
            <a:noAutofit/>
          </a:bodyPr>
          <a:lstStyle/>
          <a:p>
            <a:r>
              <a:rPr lang="en-IN" sz="6000" b="0" i="0" dirty="0">
                <a:solidFill>
                  <a:srgbClr val="777A7B"/>
                </a:solidFill>
                <a:effectLst/>
                <a:highlight>
                  <a:srgbClr val="FFFFFF"/>
                </a:highlight>
                <a:latin typeface="Inter"/>
              </a:rPr>
              <a:t>6:</a:t>
            </a:r>
            <a:r>
              <a:rPr lang="bo-CN" sz="6000" b="0" i="0" dirty="0">
                <a:solidFill>
                  <a:srgbClr val="777A7B"/>
                </a:solidFill>
                <a:effectLst/>
                <a:highlight>
                  <a:srgbClr val="FFFFFF"/>
                </a:highlight>
                <a:latin typeface="Inter"/>
              </a:rPr>
              <a:t>1</a:t>
            </a:r>
            <a:r>
              <a:rPr lang="bo-CN" sz="6000" b="0" i="0" dirty="0">
                <a:solidFill>
                  <a:srgbClr val="121212"/>
                </a:solidFill>
                <a:effectLst/>
                <a:highlight>
                  <a:srgbClr val="FFFFFF"/>
                </a:highlight>
                <a:latin typeface="Inter"/>
              </a:rPr>
              <a:t>ཡེས་ར་ཨེལ་པ་རྣམས་ཀྱི་ཕྱིར་ཡེ་རུ་ཀོ་ཡི་མཁར་སྒོ་ནི་བརྟན་པོར་བརྒྱབ་ཅིང་འགྲོ་འོང་བྱེད་མཁན་མེད་པ་རེད།</a:t>
            </a:r>
            <a:endParaRPr lang="en-ZA" dirty="0"/>
          </a:p>
        </p:txBody>
      </p:sp>
    </p:spTree>
    <p:extLst>
      <p:ext uri="{BB962C8B-B14F-4D97-AF65-F5344CB8AC3E}">
        <p14:creationId xmlns:p14="http://schemas.microsoft.com/office/powerpoint/2010/main" val="139307528"/>
      </p:ext>
    </p:extLst>
  </p:cSld>
  <p:clrMapOvr>
    <a:masterClrMapping/>
  </p:clrMapOvr>
  <mc:AlternateContent xmlns:mc="http://schemas.openxmlformats.org/markup-compatibility/2006" xmlns:p14="http://schemas.microsoft.com/office/powerpoint/2010/main">
    <mc:Choice Requires="p14">
      <p:transition spd="slow" p14:dur="2000" advTm="13013"/>
    </mc:Choice>
    <mc:Fallback xmlns="">
      <p:transition spd="slow" advTm="13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750162-EF41-4419-B586-72C6CADDD76A}"/>
              </a:ext>
            </a:extLst>
          </p:cNvPr>
          <p:cNvPicPr>
            <a:picLocks noChangeAspect="1"/>
          </p:cNvPicPr>
          <p:nvPr/>
        </p:nvPicPr>
        <p:blipFill>
          <a:blip r:embed="rId2"/>
          <a:stretch>
            <a:fillRect/>
          </a:stretch>
        </p:blipFill>
        <p:spPr>
          <a:xfrm>
            <a:off x="-830036" y="0"/>
            <a:ext cx="13022036" cy="6858000"/>
          </a:xfrm>
          <a:prstGeom prst="rect">
            <a:avLst/>
          </a:prstGeom>
        </p:spPr>
      </p:pic>
      <p:sp>
        <p:nvSpPr>
          <p:cNvPr id="4" name="TextBox 3">
            <a:extLst>
              <a:ext uri="{FF2B5EF4-FFF2-40B4-BE49-F238E27FC236}">
                <a16:creationId xmlns:a16="http://schemas.microsoft.com/office/drawing/2014/main" id="{23A89830-ECCD-453E-AB6C-805144B3531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6:1</a:t>
            </a:r>
            <a:endParaRPr lang="en-ZA" sz="3200" dirty="0">
              <a:solidFill>
                <a:schemeClr val="bg1"/>
              </a:solidFill>
            </a:endParaRPr>
          </a:p>
        </p:txBody>
      </p:sp>
    </p:spTree>
    <p:extLst>
      <p:ext uri="{BB962C8B-B14F-4D97-AF65-F5344CB8AC3E}">
        <p14:creationId xmlns:p14="http://schemas.microsoft.com/office/powerpoint/2010/main" val="2969125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04871ED-94D9-4D33-AD68-531A01F640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928D4ED-1C7D-BAB4-DEB0-81FEBC4F6F56}"/>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And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Joshua, “Behold, I have delivered Jericho into your hand, along with its king and its mighty men of valor. </a:t>
            </a:r>
            <a:endParaRPr lang="en-ZA" dirty="0"/>
          </a:p>
        </p:txBody>
      </p:sp>
      <p:sp>
        <p:nvSpPr>
          <p:cNvPr id="3" name="TextBox 2">
            <a:extLst>
              <a:ext uri="{FF2B5EF4-FFF2-40B4-BE49-F238E27FC236}">
                <a16:creationId xmlns:a16="http://schemas.microsoft.com/office/drawing/2014/main" id="{A0275AC4-EC62-5B13-05A5-56D81DE4947D}"/>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a:t>
            </a:r>
            <a:r>
              <a:rPr lang="bo-CN" sz="6000" b="0" i="0" dirty="0">
                <a:solidFill>
                  <a:srgbClr val="121212"/>
                </a:solidFill>
                <a:effectLst/>
                <a:highlight>
                  <a:srgbClr val="FFFFFF"/>
                </a:highlight>
                <a:latin typeface="Inter"/>
              </a:rPr>
              <a:t>དཀོན་མཆོག་ཡ་ཝཱེས་ཡོ་ཤུ་ཨ་ལ་སྐུལ་སློང་གནང་སྟེ་འདི་སྐད་དུ། ལྟོས་དང་། བདག་གིས་ཡེ་རུ་ཀོ་དང་དེའི་རྒྱལ་པོ། དེ་མིན་དཔའ་བོ་རྩལ་ཅན་ཐམས་ཅད་ཁྱོད་ཀྱི་ལག་ཏུ་སྤྲད་ཟིན་པ་ཡིན། </a:t>
            </a:r>
            <a:endParaRPr lang="en-ZA" sz="1600" dirty="0"/>
          </a:p>
        </p:txBody>
      </p:sp>
    </p:spTree>
    <p:extLst>
      <p:ext uri="{BB962C8B-B14F-4D97-AF65-F5344CB8AC3E}">
        <p14:creationId xmlns:p14="http://schemas.microsoft.com/office/powerpoint/2010/main" val="3083548194"/>
      </p:ext>
    </p:extLst>
  </p:cSld>
  <p:clrMapOvr>
    <a:masterClrMapping/>
  </p:clrMapOvr>
  <mc:AlternateContent xmlns:mc="http://schemas.openxmlformats.org/markup-compatibility/2006" xmlns:p14="http://schemas.microsoft.com/office/powerpoint/2010/main">
    <mc:Choice Requires="p14">
      <p:transition spd="slow" p14:dur="2000" advTm="8833"/>
    </mc:Choice>
    <mc:Fallback xmlns="">
      <p:transition spd="slow" advTm="8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81237-5F70-4132-A92F-6D201EA88AF9}"/>
              </a:ext>
            </a:extLst>
          </p:cNvPr>
          <p:cNvPicPr>
            <a:picLocks noChangeAspect="1"/>
          </p:cNvPicPr>
          <p:nvPr/>
        </p:nvPicPr>
        <p:blipFill>
          <a:blip r:embed="rId2"/>
          <a:stretch>
            <a:fillRect/>
          </a:stretch>
        </p:blipFill>
        <p:spPr>
          <a:xfrm>
            <a:off x="-368495" y="0"/>
            <a:ext cx="15318685" cy="6858000"/>
          </a:xfrm>
          <a:prstGeom prst="rect">
            <a:avLst/>
          </a:prstGeom>
        </p:spPr>
      </p:pic>
      <p:sp>
        <p:nvSpPr>
          <p:cNvPr id="5" name="TextBox 4">
            <a:extLst>
              <a:ext uri="{FF2B5EF4-FFF2-40B4-BE49-F238E27FC236}">
                <a16:creationId xmlns:a16="http://schemas.microsoft.com/office/drawing/2014/main" id="{F269B2E8-9D90-44E4-98BB-C3B529ACF07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6:2</a:t>
            </a:r>
            <a:endParaRPr lang="en-ZA" sz="3200" dirty="0">
              <a:solidFill>
                <a:schemeClr val="bg1"/>
              </a:solidFill>
            </a:endParaRPr>
          </a:p>
        </p:txBody>
      </p:sp>
    </p:spTree>
    <p:extLst>
      <p:ext uri="{BB962C8B-B14F-4D97-AF65-F5344CB8AC3E}">
        <p14:creationId xmlns:p14="http://schemas.microsoft.com/office/powerpoint/2010/main" val="2793002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4610DD5E-4C2E-4F5C-B1D3-27D1243DCD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5CE60C5-A708-5961-3FD7-5C6D8C0AF4DE}"/>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March around the city with all the men of war, circling the city one time. Do this for six days.</a:t>
            </a:r>
            <a:endParaRPr lang="en-ZA" dirty="0"/>
          </a:p>
        </p:txBody>
      </p:sp>
      <p:sp>
        <p:nvSpPr>
          <p:cNvPr id="3" name="TextBox 2">
            <a:extLst>
              <a:ext uri="{FF2B5EF4-FFF2-40B4-BE49-F238E27FC236}">
                <a16:creationId xmlns:a16="http://schemas.microsoft.com/office/drawing/2014/main" id="{840070DF-E8EE-B7D7-25FB-337255EC4CF9}"/>
              </a:ext>
            </a:extLst>
          </p:cNvPr>
          <p:cNvSpPr txBox="1"/>
          <p:nvPr/>
        </p:nvSpPr>
        <p:spPr>
          <a:xfrm>
            <a:off x="6216869" y="599090"/>
            <a:ext cx="5748708"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3</a:t>
            </a:r>
            <a:r>
              <a:rPr lang="bo-CN" sz="6600" b="0" i="0" dirty="0">
                <a:solidFill>
                  <a:srgbClr val="121212"/>
                </a:solidFill>
                <a:effectLst/>
                <a:highlight>
                  <a:srgbClr val="FFFFFF"/>
                </a:highlight>
                <a:latin typeface="Inter"/>
              </a:rPr>
              <a:t>ཁྱོད་ཚོའི་དམག་མི་ཐམས་ཅད་ཀྱིས་མཁར་འདིར་སྐོར་བ་རྒྱག་དགོས་པ་སྟེ། ཉིན་རེར་སྐོར་བ་རེ་རྒྱག་དགོས་པ་དང་། ཉིན་དྲུག་གི་རིང་ལ་དེ་ལྟར་བྱེད་དགོས། </a:t>
            </a:r>
            <a:endParaRPr lang="en-ZA" dirty="0"/>
          </a:p>
        </p:txBody>
      </p:sp>
    </p:spTree>
    <p:extLst>
      <p:ext uri="{BB962C8B-B14F-4D97-AF65-F5344CB8AC3E}">
        <p14:creationId xmlns:p14="http://schemas.microsoft.com/office/powerpoint/2010/main" val="4156979830"/>
      </p:ext>
    </p:extLst>
  </p:cSld>
  <p:clrMapOvr>
    <a:masterClrMapping/>
  </p:clrMapOvr>
  <mc:AlternateContent xmlns:mc="http://schemas.openxmlformats.org/markup-compatibility/2006" xmlns:p14="http://schemas.microsoft.com/office/powerpoint/2010/main">
    <mc:Choice Requires="p14">
      <p:transition spd="slow" p14:dur="2000" advTm="9019"/>
    </mc:Choice>
    <mc:Fallback xmlns="">
      <p:transition spd="slow" advTm="9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1396</Words>
  <Application>Microsoft Office PowerPoint</Application>
  <PresentationFormat>Widescreen</PresentationFormat>
  <Paragraphs>63</Paragraphs>
  <Slides>34</Slides>
  <Notes>1</Notes>
  <HiddenSlides>0</HiddenSlides>
  <MMClips>17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12-4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2025-03-31T11:24:35Z</dcterms:modified>
</cp:coreProperties>
</file>