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11" r:id="rId2"/>
    <p:sldId id="312" r:id="rId3"/>
    <p:sldId id="289" r:id="rId4"/>
    <p:sldId id="313" r:id="rId5"/>
    <p:sldId id="332" r:id="rId6"/>
    <p:sldId id="315" r:id="rId7"/>
    <p:sldId id="303" r:id="rId8"/>
    <p:sldId id="314" r:id="rId9"/>
    <p:sldId id="304" r:id="rId10"/>
    <p:sldId id="316" r:id="rId11"/>
    <p:sldId id="305" r:id="rId12"/>
    <p:sldId id="317" r:id="rId13"/>
    <p:sldId id="307" r:id="rId14"/>
    <p:sldId id="319" r:id="rId15"/>
    <p:sldId id="290" r:id="rId16"/>
    <p:sldId id="320" r:id="rId17"/>
    <p:sldId id="292" r:id="rId18"/>
    <p:sldId id="321" r:id="rId19"/>
    <p:sldId id="300" r:id="rId20"/>
    <p:sldId id="333" r:id="rId21"/>
    <p:sldId id="294" r:id="rId22"/>
    <p:sldId id="322" r:id="rId23"/>
    <p:sldId id="295" r:id="rId24"/>
    <p:sldId id="323" r:id="rId25"/>
    <p:sldId id="297" r:id="rId26"/>
    <p:sldId id="325" r:id="rId27"/>
    <p:sldId id="298" r:id="rId28"/>
    <p:sldId id="326" r:id="rId29"/>
    <p:sldId id="308" r:id="rId30"/>
    <p:sldId id="327" r:id="rId31"/>
    <p:sldId id="309" r:id="rId32"/>
    <p:sldId id="328" r:id="rId33"/>
    <p:sldId id="310" r:id="rId34"/>
    <p:sldId id="330" r:id="rId35"/>
    <p:sldId id="301" r:id="rId36"/>
    <p:sldId id="33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5E2E8D-C2CD-4711-8A19-30DB65D61205}" v="17" dt="2025-03-31T11:28:57.3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1128" autoAdjust="0"/>
  </p:normalViewPr>
  <p:slideViewPr>
    <p:cSldViewPr snapToGrid="0">
      <p:cViewPr varScale="1">
        <p:scale>
          <a:sx n="57" d="100"/>
          <a:sy n="57" d="100"/>
        </p:scale>
        <p:origin x="72" y="9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B2CE60D-56AB-4391-A2D3-9572BBE1069B}"/>
    <pc:docChg chg="undo custSel addSld delSld modSld sldOrd">
      <pc:chgData name="Leonie Smith" userId="fed1330f33f5650e" providerId="LiveId" clId="{FB2CE60D-56AB-4391-A2D3-9572BBE1069B}" dt="2022-02-24T05:48:48.195" v="439" actId="1076"/>
      <pc:docMkLst>
        <pc:docMk/>
      </pc:docMkLst>
      <pc:sldChg chg="modSp mod">
        <pc:chgData name="Leonie Smith" userId="fed1330f33f5650e" providerId="LiveId" clId="{FB2CE60D-56AB-4391-A2D3-9572BBE1069B}" dt="2022-02-23T18:12:59.562" v="140" actId="20577"/>
        <pc:sldMkLst>
          <pc:docMk/>
          <pc:sldMk cId="3289899634" sldId="290"/>
        </pc:sldMkLst>
      </pc:sldChg>
      <pc:sldChg chg="modSp mod">
        <pc:chgData name="Leonie Smith" userId="fed1330f33f5650e" providerId="LiveId" clId="{FB2CE60D-56AB-4391-A2D3-9572BBE1069B}" dt="2022-02-23T18:43:37.712" v="423" actId="5793"/>
        <pc:sldMkLst>
          <pc:docMk/>
          <pc:sldMk cId="768309068" sldId="292"/>
        </pc:sldMkLst>
      </pc:sldChg>
      <pc:sldChg chg="del">
        <pc:chgData name="Leonie Smith" userId="fed1330f33f5650e" providerId="LiveId" clId="{FB2CE60D-56AB-4391-A2D3-9572BBE1069B}" dt="2022-02-23T18:14:39.248" v="176" actId="47"/>
        <pc:sldMkLst>
          <pc:docMk/>
          <pc:sldMk cId="1272472953" sldId="293"/>
        </pc:sldMkLst>
      </pc:sldChg>
      <pc:sldChg chg="modSp mod">
        <pc:chgData name="Leonie Smith" userId="fed1330f33f5650e" providerId="LiveId" clId="{FB2CE60D-56AB-4391-A2D3-9572BBE1069B}" dt="2022-02-23T18:33:33.625" v="354" actId="20577"/>
        <pc:sldMkLst>
          <pc:docMk/>
          <pc:sldMk cId="3592805693" sldId="294"/>
        </pc:sldMkLst>
      </pc:sldChg>
      <pc:sldChg chg="modSp mod">
        <pc:chgData name="Leonie Smith" userId="fed1330f33f5650e" providerId="LiveId" clId="{FB2CE60D-56AB-4391-A2D3-9572BBE1069B}" dt="2022-02-23T18:35:10.201" v="390" actId="20577"/>
        <pc:sldMkLst>
          <pc:docMk/>
          <pc:sldMk cId="3256631608" sldId="295"/>
        </pc:sldMkLst>
      </pc:sldChg>
      <pc:sldChg chg="del">
        <pc:chgData name="Leonie Smith" userId="fed1330f33f5650e" providerId="LiveId" clId="{FB2CE60D-56AB-4391-A2D3-9572BBE1069B}" dt="2022-02-23T18:35:19.110" v="391" actId="47"/>
        <pc:sldMkLst>
          <pc:docMk/>
          <pc:sldMk cId="105009278" sldId="296"/>
        </pc:sldMkLst>
      </pc:sldChg>
      <pc:sldChg chg="modSp mod">
        <pc:chgData name="Leonie Smith" userId="fed1330f33f5650e" providerId="LiveId" clId="{FB2CE60D-56AB-4391-A2D3-9572BBE1069B}" dt="2022-02-23T18:16:32.803" v="177" actId="6549"/>
        <pc:sldMkLst>
          <pc:docMk/>
          <pc:sldMk cId="3327585472" sldId="297"/>
        </pc:sldMkLst>
      </pc:sldChg>
      <pc:sldChg chg="modSp mod">
        <pc:chgData name="Leonie Smith" userId="fed1330f33f5650e" providerId="LiveId" clId="{FB2CE60D-56AB-4391-A2D3-9572BBE1069B}" dt="2022-02-23T18:09:41.409" v="51" actId="5793"/>
        <pc:sldMkLst>
          <pc:docMk/>
          <pc:sldMk cId="2659422948" sldId="300"/>
        </pc:sldMkLst>
      </pc:sldChg>
      <pc:sldChg chg="modSp add del mod">
        <pc:chgData name="Leonie Smith" userId="fed1330f33f5650e" providerId="LiveId" clId="{FB2CE60D-56AB-4391-A2D3-9572BBE1069B}" dt="2022-02-24T05:46:57.603" v="431" actId="20577"/>
        <pc:sldMkLst>
          <pc:docMk/>
          <pc:sldMk cId="44033720" sldId="301"/>
        </pc:sldMkLst>
      </pc:sldChg>
      <pc:sldChg chg="del">
        <pc:chgData name="Leonie Smith" userId="fed1330f33f5650e" providerId="LiveId" clId="{FB2CE60D-56AB-4391-A2D3-9572BBE1069B}" dt="2022-02-23T18:11:22.723" v="127" actId="47"/>
        <pc:sldMkLst>
          <pc:docMk/>
          <pc:sldMk cId="139307528" sldId="302"/>
        </pc:sldMkLst>
      </pc:sldChg>
      <pc:sldChg chg="modSp mod">
        <pc:chgData name="Leonie Smith" userId="fed1330f33f5650e" providerId="LiveId" clId="{FB2CE60D-56AB-4391-A2D3-9572BBE1069B}" dt="2022-02-23T18:11:04.817" v="125" actId="20577"/>
        <pc:sldMkLst>
          <pc:docMk/>
          <pc:sldMk cId="3083548194" sldId="303"/>
        </pc:sldMkLst>
      </pc:sldChg>
      <pc:sldChg chg="modSp mod">
        <pc:chgData name="Leonie Smith" userId="fed1330f33f5650e" providerId="LiveId" clId="{FB2CE60D-56AB-4391-A2D3-9572BBE1069B}" dt="2022-02-23T18:11:56.985" v="135" actId="5793"/>
        <pc:sldMkLst>
          <pc:docMk/>
          <pc:sldMk cId="4156979830" sldId="304"/>
        </pc:sldMkLst>
      </pc:sldChg>
      <pc:sldChg chg="modSp mod">
        <pc:chgData name="Leonie Smith" userId="fed1330f33f5650e" providerId="LiveId" clId="{FB2CE60D-56AB-4391-A2D3-9572BBE1069B}" dt="2022-02-23T18:42:01.302" v="419" actId="5793"/>
        <pc:sldMkLst>
          <pc:docMk/>
          <pc:sldMk cId="323532496" sldId="305"/>
        </pc:sldMkLst>
      </pc:sldChg>
      <pc:sldChg chg="modSp mod">
        <pc:chgData name="Leonie Smith" userId="fed1330f33f5650e" providerId="LiveId" clId="{FB2CE60D-56AB-4391-A2D3-9572BBE1069B}" dt="2022-02-23T18:44:43.280" v="427" actId="5793"/>
        <pc:sldMkLst>
          <pc:docMk/>
          <pc:sldMk cId="3694649593" sldId="308"/>
        </pc:sldMkLst>
      </pc:sldChg>
      <pc:sldChg chg="modSp mod">
        <pc:chgData name="Leonie Smith" userId="fed1330f33f5650e" providerId="LiveId" clId="{FB2CE60D-56AB-4391-A2D3-9572BBE1069B}" dt="2022-02-23T18:17:37.555" v="191" actId="5793"/>
        <pc:sldMkLst>
          <pc:docMk/>
          <pc:sldMk cId="4289104637" sldId="309"/>
        </pc:sldMkLst>
      </pc:sldChg>
      <pc:sldChg chg="modSp mod">
        <pc:chgData name="Leonie Smith" userId="fed1330f33f5650e" providerId="LiveId" clId="{FB2CE60D-56AB-4391-A2D3-9572BBE1069B}" dt="2022-02-23T18:21:46.251" v="232" actId="403"/>
        <pc:sldMkLst>
          <pc:docMk/>
          <pc:sldMk cId="3921942557" sldId="310"/>
        </pc:sldMkLst>
      </pc:sldChg>
      <pc:sldChg chg="addSp delSp modSp new mod ord">
        <pc:chgData name="Leonie Smith" userId="fed1330f33f5650e" providerId="LiveId" clId="{FB2CE60D-56AB-4391-A2D3-9572BBE1069B}" dt="2022-02-23T18:30:34.396" v="333" actId="22"/>
        <pc:sldMkLst>
          <pc:docMk/>
          <pc:sldMk cId="1808728853" sldId="311"/>
        </pc:sldMkLst>
      </pc:sldChg>
      <pc:sldChg chg="modSp del mod">
        <pc:chgData name="Leonie Smith" userId="fed1330f33f5650e" providerId="LiveId" clId="{FB2CE60D-56AB-4391-A2D3-9572BBE1069B}" dt="2022-02-23T18:21:56.395" v="233" actId="47"/>
        <pc:sldMkLst>
          <pc:docMk/>
          <pc:sldMk cId="2085824317" sldId="311"/>
        </pc:sldMkLst>
      </pc:sldChg>
      <pc:sldChg chg="addSp modSp new mod">
        <pc:chgData name="Leonie Smith" userId="fed1330f33f5650e" providerId="LiveId" clId="{FB2CE60D-56AB-4391-A2D3-9572BBE1069B}" dt="2022-02-23T18:24:32.806" v="302" actId="1076"/>
        <pc:sldMkLst>
          <pc:docMk/>
          <pc:sldMk cId="3239820629" sldId="312"/>
        </pc:sldMkLst>
      </pc:sldChg>
      <pc:sldChg chg="addSp modSp add ord">
        <pc:chgData name="Leonie Smith" userId="fed1330f33f5650e" providerId="LiveId" clId="{FB2CE60D-56AB-4391-A2D3-9572BBE1069B}" dt="2022-02-23T18:24:39.048" v="303"/>
        <pc:sldMkLst>
          <pc:docMk/>
          <pc:sldMk cId="718149028" sldId="313"/>
        </pc:sldMkLst>
      </pc:sldChg>
      <pc:sldChg chg="addSp modSp add mod ord">
        <pc:chgData name="Leonie Smith" userId="fed1330f33f5650e" providerId="LiveId" clId="{FB2CE60D-56AB-4391-A2D3-9572BBE1069B}" dt="2022-02-23T18:25:26.858" v="307" actId="1076"/>
        <pc:sldMkLst>
          <pc:docMk/>
          <pc:sldMk cId="1496303231" sldId="314"/>
        </pc:sldMkLst>
      </pc:sldChg>
      <pc:sldChg chg="addSp modSp add mod ord">
        <pc:chgData name="Leonie Smith" userId="fed1330f33f5650e" providerId="LiveId" clId="{FB2CE60D-56AB-4391-A2D3-9572BBE1069B}" dt="2022-02-23T18:26:24.215" v="310" actId="14100"/>
        <pc:sldMkLst>
          <pc:docMk/>
          <pc:sldMk cId="392538547" sldId="315"/>
        </pc:sldMkLst>
      </pc:sldChg>
      <pc:sldChg chg="addSp modSp add mod ord">
        <pc:chgData name="Leonie Smith" userId="fed1330f33f5650e" providerId="LiveId" clId="{FB2CE60D-56AB-4391-A2D3-9572BBE1069B}" dt="2022-02-23T18:27:26.452" v="313" actId="14100"/>
        <pc:sldMkLst>
          <pc:docMk/>
          <pc:sldMk cId="1185953618" sldId="316"/>
        </pc:sldMkLst>
      </pc:sldChg>
      <pc:sldChg chg="addSp modSp add mod ord">
        <pc:chgData name="Leonie Smith" userId="fed1330f33f5650e" providerId="LiveId" clId="{FB2CE60D-56AB-4391-A2D3-9572BBE1069B}" dt="2022-02-23T18:28:25.420" v="316" actId="14100"/>
        <pc:sldMkLst>
          <pc:docMk/>
          <pc:sldMk cId="3609782658" sldId="317"/>
        </pc:sldMkLst>
      </pc:sldChg>
      <pc:sldChg chg="addSp modSp add mod ord">
        <pc:chgData name="Leonie Smith" userId="fed1330f33f5650e" providerId="LiveId" clId="{FB2CE60D-56AB-4391-A2D3-9572BBE1069B}" dt="2022-02-23T18:29:50.505" v="327" actId="14100"/>
        <pc:sldMkLst>
          <pc:docMk/>
          <pc:sldMk cId="4041236426" sldId="318"/>
        </pc:sldMkLst>
      </pc:sldChg>
      <pc:sldChg chg="addSp modSp add mod ord">
        <pc:chgData name="Leonie Smith" userId="fed1330f33f5650e" providerId="LiveId" clId="{FB2CE60D-56AB-4391-A2D3-9572BBE1069B}" dt="2022-02-23T18:30:48.220" v="336" actId="14100"/>
        <pc:sldMkLst>
          <pc:docMk/>
          <pc:sldMk cId="1576243205" sldId="319"/>
        </pc:sldMkLst>
      </pc:sldChg>
      <pc:sldChg chg="addSp modSp add mod ord">
        <pc:chgData name="Leonie Smith" userId="fed1330f33f5650e" providerId="LiveId" clId="{FB2CE60D-56AB-4391-A2D3-9572BBE1069B}" dt="2022-02-23T18:31:29.805" v="339" actId="14100"/>
        <pc:sldMkLst>
          <pc:docMk/>
          <pc:sldMk cId="1554246432" sldId="320"/>
        </pc:sldMkLst>
      </pc:sldChg>
      <pc:sldChg chg="addSp modSp add mod ord">
        <pc:chgData name="Leonie Smith" userId="fed1330f33f5650e" providerId="LiveId" clId="{FB2CE60D-56AB-4391-A2D3-9572BBE1069B}" dt="2022-02-23T18:32:17.245" v="342" actId="14100"/>
        <pc:sldMkLst>
          <pc:docMk/>
          <pc:sldMk cId="551169301" sldId="321"/>
        </pc:sldMkLst>
      </pc:sldChg>
      <pc:sldChg chg="addSp modSp add mod ord">
        <pc:chgData name="Leonie Smith" userId="fed1330f33f5650e" providerId="LiveId" clId="{FB2CE60D-56AB-4391-A2D3-9572BBE1069B}" dt="2022-02-23T18:36:05.052" v="395" actId="14100"/>
        <pc:sldMkLst>
          <pc:docMk/>
          <pc:sldMk cId="2838991852" sldId="322"/>
        </pc:sldMkLst>
      </pc:sldChg>
      <pc:sldChg chg="addSp modSp add mod ord">
        <pc:chgData name="Leonie Smith" userId="fed1330f33f5650e" providerId="LiveId" clId="{FB2CE60D-56AB-4391-A2D3-9572BBE1069B}" dt="2022-02-23T18:36:56.282" v="398" actId="14100"/>
        <pc:sldMkLst>
          <pc:docMk/>
          <pc:sldMk cId="1581461637" sldId="323"/>
        </pc:sldMkLst>
      </pc:sldChg>
      <pc:sldChg chg="add del ord">
        <pc:chgData name="Leonie Smith" userId="fed1330f33f5650e" providerId="LiveId" clId="{FB2CE60D-56AB-4391-A2D3-9572BBE1069B}" dt="2022-02-23T18:35:21.088" v="392" actId="47"/>
        <pc:sldMkLst>
          <pc:docMk/>
          <pc:sldMk cId="3500590202" sldId="324"/>
        </pc:sldMkLst>
      </pc:sldChg>
      <pc:sldChg chg="addSp modSp add mod ord">
        <pc:chgData name="Leonie Smith" userId="fed1330f33f5650e" providerId="LiveId" clId="{FB2CE60D-56AB-4391-A2D3-9572BBE1069B}" dt="2022-02-23T18:37:35.385" v="401" actId="14100"/>
        <pc:sldMkLst>
          <pc:docMk/>
          <pc:sldMk cId="3455740222" sldId="325"/>
        </pc:sldMkLst>
      </pc:sldChg>
      <pc:sldChg chg="addSp modSp add mod ord">
        <pc:chgData name="Leonie Smith" userId="fed1330f33f5650e" providerId="LiveId" clId="{FB2CE60D-56AB-4391-A2D3-9572BBE1069B}" dt="2022-02-23T18:38:28.156" v="405" actId="1076"/>
        <pc:sldMkLst>
          <pc:docMk/>
          <pc:sldMk cId="2506615423" sldId="326"/>
        </pc:sldMkLst>
      </pc:sldChg>
      <pc:sldChg chg="addSp modSp add mod ord">
        <pc:chgData name="Leonie Smith" userId="fed1330f33f5650e" providerId="LiveId" clId="{FB2CE60D-56AB-4391-A2D3-9572BBE1069B}" dt="2022-02-23T18:39:22.436" v="408" actId="14100"/>
        <pc:sldMkLst>
          <pc:docMk/>
          <pc:sldMk cId="1762935172" sldId="327"/>
        </pc:sldMkLst>
      </pc:sldChg>
      <pc:sldChg chg="addSp modSp add mod ord">
        <pc:chgData name="Leonie Smith" userId="fed1330f33f5650e" providerId="LiveId" clId="{FB2CE60D-56AB-4391-A2D3-9572BBE1069B}" dt="2022-02-23T18:39:58.851" v="412" actId="1076"/>
        <pc:sldMkLst>
          <pc:docMk/>
          <pc:sldMk cId="385764400" sldId="328"/>
        </pc:sldMkLst>
      </pc:sldChg>
      <pc:sldChg chg="add del ord">
        <pc:chgData name="Leonie Smith" userId="fed1330f33f5650e" providerId="LiveId" clId="{FB2CE60D-56AB-4391-A2D3-9572BBE1069B}" dt="2022-02-23T18:23:07.280" v="298" actId="47"/>
        <pc:sldMkLst>
          <pc:docMk/>
          <pc:sldMk cId="1823349867" sldId="329"/>
        </pc:sldMkLst>
      </pc:sldChg>
      <pc:sldChg chg="addSp modSp add mod">
        <pc:chgData name="Leonie Smith" userId="fed1330f33f5650e" providerId="LiveId" clId="{FB2CE60D-56AB-4391-A2D3-9572BBE1069B}" dt="2022-02-23T18:40:49.115" v="415" actId="14100"/>
        <pc:sldMkLst>
          <pc:docMk/>
          <pc:sldMk cId="1552743128" sldId="330"/>
        </pc:sldMkLst>
      </pc:sldChg>
      <pc:sldChg chg="modSp add mod">
        <pc:chgData name="Leonie Smith" userId="fed1330f33f5650e" providerId="LiveId" clId="{FB2CE60D-56AB-4391-A2D3-9572BBE1069B}" dt="2022-02-24T05:48:48.195" v="439" actId="1076"/>
        <pc:sldMkLst>
          <pc:docMk/>
          <pc:sldMk cId="912063877" sldId="331"/>
        </pc:sldMkLst>
      </pc:sldChg>
    </pc:docChg>
  </pc:docChgLst>
  <pc:docChgLst>
    <pc:chgData name="Alfred Smith" userId="3c60a3631c0db8ad" providerId="LiveId" clId="{2F5E2E8D-C2CD-4711-8A19-30DB65D61205}"/>
    <pc:docChg chg="custSel modSld">
      <pc:chgData name="Alfred Smith" userId="3c60a3631c0db8ad" providerId="LiveId" clId="{2F5E2E8D-C2CD-4711-8A19-30DB65D61205}" dt="2025-03-31T11:28:57.381" v="33"/>
      <pc:docMkLst>
        <pc:docMk/>
      </pc:docMkLst>
      <pc:sldChg chg="addSp delSp modSp mod">
        <pc:chgData name="Alfred Smith" userId="3c60a3631c0db8ad" providerId="LiveId" clId="{2F5E2E8D-C2CD-4711-8A19-30DB65D61205}" dt="2025-03-31T11:26:59.549" v="13"/>
        <pc:sldMkLst>
          <pc:docMk/>
          <pc:sldMk cId="3289899634" sldId="290"/>
        </pc:sldMkLst>
        <pc:spChg chg="add mod">
          <ac:chgData name="Alfred Smith" userId="3c60a3631c0db8ad" providerId="LiveId" clId="{2F5E2E8D-C2CD-4711-8A19-30DB65D61205}" dt="2025-03-31T11:26:59.549" v="13"/>
          <ac:spMkLst>
            <pc:docMk/>
            <pc:sldMk cId="3289899634" sldId="290"/>
            <ac:spMk id="2" creationId="{F6E599E5-7084-2B85-911D-C6FB0EC2D48F}"/>
          </ac:spMkLst>
        </pc:spChg>
        <pc:spChg chg="add mod">
          <ac:chgData name="Alfred Smith" userId="3c60a3631c0db8ad" providerId="LiveId" clId="{2F5E2E8D-C2CD-4711-8A19-30DB65D61205}" dt="2025-03-31T11:26:59.549" v="13"/>
          <ac:spMkLst>
            <pc:docMk/>
            <pc:sldMk cId="3289899634" sldId="290"/>
            <ac:spMk id="3" creationId="{404641BC-1DED-08F1-2D82-B7C13407AE53}"/>
          </ac:spMkLst>
        </pc:spChg>
        <pc:spChg chg="del">
          <ac:chgData name="Alfred Smith" userId="3c60a3631c0db8ad" providerId="LiveId" clId="{2F5E2E8D-C2CD-4711-8A19-30DB65D61205}" dt="2025-03-31T11:26:59.055" v="12" actId="478"/>
          <ac:spMkLst>
            <pc:docMk/>
            <pc:sldMk cId="3289899634" sldId="290"/>
            <ac:spMk id="4" creationId="{9A13E2D8-2F59-44C1-B1D2-79C300C26DD4}"/>
          </ac:spMkLst>
        </pc:spChg>
        <pc:spChg chg="del">
          <ac:chgData name="Alfred Smith" userId="3c60a3631c0db8ad" providerId="LiveId" clId="{2F5E2E8D-C2CD-4711-8A19-30DB65D61205}" dt="2025-03-31T11:26:59.055" v="12" actId="478"/>
          <ac:spMkLst>
            <pc:docMk/>
            <pc:sldMk cId="3289899634" sldId="290"/>
            <ac:spMk id="6" creationId="{416C064E-628E-47C0-A712-DB178FE9901E}"/>
          </ac:spMkLst>
        </pc:spChg>
      </pc:sldChg>
      <pc:sldChg chg="addSp delSp modSp mod">
        <pc:chgData name="Alfred Smith" userId="3c60a3631c0db8ad" providerId="LiveId" clId="{2F5E2E8D-C2CD-4711-8A19-30DB65D61205}" dt="2025-03-31T11:27:14.516" v="15"/>
        <pc:sldMkLst>
          <pc:docMk/>
          <pc:sldMk cId="768309068" sldId="292"/>
        </pc:sldMkLst>
        <pc:spChg chg="add mod">
          <ac:chgData name="Alfred Smith" userId="3c60a3631c0db8ad" providerId="LiveId" clId="{2F5E2E8D-C2CD-4711-8A19-30DB65D61205}" dt="2025-03-31T11:27:14.516" v="15"/>
          <ac:spMkLst>
            <pc:docMk/>
            <pc:sldMk cId="768309068" sldId="292"/>
            <ac:spMk id="2" creationId="{150E2A8F-4217-4753-8B6C-A6AF84AB51F5}"/>
          </ac:spMkLst>
        </pc:spChg>
        <pc:spChg chg="del">
          <ac:chgData name="Alfred Smith" userId="3c60a3631c0db8ad" providerId="LiveId" clId="{2F5E2E8D-C2CD-4711-8A19-30DB65D61205}" dt="2025-03-31T11:27:13.407" v="14" actId="478"/>
          <ac:spMkLst>
            <pc:docMk/>
            <pc:sldMk cId="768309068" sldId="292"/>
            <ac:spMk id="4" creationId="{9A13E2D8-2F59-44C1-B1D2-79C300C26DD4}"/>
          </ac:spMkLst>
        </pc:spChg>
        <pc:spChg chg="add mod">
          <ac:chgData name="Alfred Smith" userId="3c60a3631c0db8ad" providerId="LiveId" clId="{2F5E2E8D-C2CD-4711-8A19-30DB65D61205}" dt="2025-03-31T11:27:14.516" v="15"/>
          <ac:spMkLst>
            <pc:docMk/>
            <pc:sldMk cId="768309068" sldId="292"/>
            <ac:spMk id="5" creationId="{AFFE03EC-474A-9A8B-E3A3-0568AB89B1E2}"/>
          </ac:spMkLst>
        </pc:spChg>
        <pc:spChg chg="del">
          <ac:chgData name="Alfred Smith" userId="3c60a3631c0db8ad" providerId="LiveId" clId="{2F5E2E8D-C2CD-4711-8A19-30DB65D61205}" dt="2025-03-31T11:27:13.407" v="14" actId="478"/>
          <ac:spMkLst>
            <pc:docMk/>
            <pc:sldMk cId="768309068" sldId="292"/>
            <ac:spMk id="6" creationId="{416C064E-628E-47C0-A712-DB178FE9901E}"/>
          </ac:spMkLst>
        </pc:spChg>
      </pc:sldChg>
      <pc:sldChg chg="addSp delSp modSp mod">
        <pc:chgData name="Alfred Smith" userId="3c60a3631c0db8ad" providerId="LiveId" clId="{2F5E2E8D-C2CD-4711-8A19-30DB65D61205}" dt="2025-03-31T11:27:39.006" v="19"/>
        <pc:sldMkLst>
          <pc:docMk/>
          <pc:sldMk cId="3592805693" sldId="294"/>
        </pc:sldMkLst>
        <pc:spChg chg="add mod">
          <ac:chgData name="Alfred Smith" userId="3c60a3631c0db8ad" providerId="LiveId" clId="{2F5E2E8D-C2CD-4711-8A19-30DB65D61205}" dt="2025-03-31T11:27:39.006" v="19"/>
          <ac:spMkLst>
            <pc:docMk/>
            <pc:sldMk cId="3592805693" sldId="294"/>
            <ac:spMk id="2" creationId="{DF3A9514-A7B9-EB1A-CDBD-259D7B1F2263}"/>
          </ac:spMkLst>
        </pc:spChg>
        <pc:spChg chg="add mod">
          <ac:chgData name="Alfred Smith" userId="3c60a3631c0db8ad" providerId="LiveId" clId="{2F5E2E8D-C2CD-4711-8A19-30DB65D61205}" dt="2025-03-31T11:27:39.006" v="19"/>
          <ac:spMkLst>
            <pc:docMk/>
            <pc:sldMk cId="3592805693" sldId="294"/>
            <ac:spMk id="3" creationId="{EB193DF3-F9B9-89D8-F3FF-F34649244395}"/>
          </ac:spMkLst>
        </pc:spChg>
        <pc:spChg chg="del">
          <ac:chgData name="Alfred Smith" userId="3c60a3631c0db8ad" providerId="LiveId" clId="{2F5E2E8D-C2CD-4711-8A19-30DB65D61205}" dt="2025-03-31T11:27:38.450" v="18" actId="478"/>
          <ac:spMkLst>
            <pc:docMk/>
            <pc:sldMk cId="3592805693" sldId="294"/>
            <ac:spMk id="4" creationId="{9A13E2D8-2F59-44C1-B1D2-79C300C26DD4}"/>
          </ac:spMkLst>
        </pc:spChg>
        <pc:spChg chg="del">
          <ac:chgData name="Alfred Smith" userId="3c60a3631c0db8ad" providerId="LiveId" clId="{2F5E2E8D-C2CD-4711-8A19-30DB65D61205}" dt="2025-03-31T11:27:38.450" v="18" actId="478"/>
          <ac:spMkLst>
            <pc:docMk/>
            <pc:sldMk cId="3592805693" sldId="294"/>
            <ac:spMk id="6" creationId="{416C064E-628E-47C0-A712-DB178FE9901E}"/>
          </ac:spMkLst>
        </pc:spChg>
      </pc:sldChg>
      <pc:sldChg chg="addSp delSp modSp mod">
        <pc:chgData name="Alfred Smith" userId="3c60a3631c0db8ad" providerId="LiveId" clId="{2F5E2E8D-C2CD-4711-8A19-30DB65D61205}" dt="2025-03-31T11:27:48.404" v="21"/>
        <pc:sldMkLst>
          <pc:docMk/>
          <pc:sldMk cId="3256631608" sldId="295"/>
        </pc:sldMkLst>
        <pc:spChg chg="add mod">
          <ac:chgData name="Alfred Smith" userId="3c60a3631c0db8ad" providerId="LiveId" clId="{2F5E2E8D-C2CD-4711-8A19-30DB65D61205}" dt="2025-03-31T11:27:48.404" v="21"/>
          <ac:spMkLst>
            <pc:docMk/>
            <pc:sldMk cId="3256631608" sldId="295"/>
            <ac:spMk id="2" creationId="{A4CF9EF7-4BA5-BB6B-F4B3-E21794D47B0A}"/>
          </ac:spMkLst>
        </pc:spChg>
        <pc:spChg chg="add mod">
          <ac:chgData name="Alfred Smith" userId="3c60a3631c0db8ad" providerId="LiveId" clId="{2F5E2E8D-C2CD-4711-8A19-30DB65D61205}" dt="2025-03-31T11:27:48.404" v="21"/>
          <ac:spMkLst>
            <pc:docMk/>
            <pc:sldMk cId="3256631608" sldId="295"/>
            <ac:spMk id="3" creationId="{B708B581-68D3-5645-8516-6B36A755D14E}"/>
          </ac:spMkLst>
        </pc:spChg>
        <pc:spChg chg="del">
          <ac:chgData name="Alfred Smith" userId="3c60a3631c0db8ad" providerId="LiveId" clId="{2F5E2E8D-C2CD-4711-8A19-30DB65D61205}" dt="2025-03-31T11:27:47.860" v="20" actId="478"/>
          <ac:spMkLst>
            <pc:docMk/>
            <pc:sldMk cId="3256631608" sldId="295"/>
            <ac:spMk id="4" creationId="{9A13E2D8-2F59-44C1-B1D2-79C300C26DD4}"/>
          </ac:spMkLst>
        </pc:spChg>
        <pc:spChg chg="del">
          <ac:chgData name="Alfred Smith" userId="3c60a3631c0db8ad" providerId="LiveId" clId="{2F5E2E8D-C2CD-4711-8A19-30DB65D61205}" dt="2025-03-31T11:27:47.860" v="20" actId="478"/>
          <ac:spMkLst>
            <pc:docMk/>
            <pc:sldMk cId="3256631608" sldId="295"/>
            <ac:spMk id="6" creationId="{416C064E-628E-47C0-A712-DB178FE9901E}"/>
          </ac:spMkLst>
        </pc:spChg>
      </pc:sldChg>
      <pc:sldChg chg="addSp delSp modSp mod">
        <pc:chgData name="Alfred Smith" userId="3c60a3631c0db8ad" providerId="LiveId" clId="{2F5E2E8D-C2CD-4711-8A19-30DB65D61205}" dt="2025-03-31T11:27:57.254" v="23"/>
        <pc:sldMkLst>
          <pc:docMk/>
          <pc:sldMk cId="3327585472" sldId="297"/>
        </pc:sldMkLst>
        <pc:spChg chg="add mod">
          <ac:chgData name="Alfred Smith" userId="3c60a3631c0db8ad" providerId="LiveId" clId="{2F5E2E8D-C2CD-4711-8A19-30DB65D61205}" dt="2025-03-31T11:27:57.254" v="23"/>
          <ac:spMkLst>
            <pc:docMk/>
            <pc:sldMk cId="3327585472" sldId="297"/>
            <ac:spMk id="2" creationId="{2703CB84-9D31-E757-C950-6ADBBABD1389}"/>
          </ac:spMkLst>
        </pc:spChg>
        <pc:spChg chg="del">
          <ac:chgData name="Alfred Smith" userId="3c60a3631c0db8ad" providerId="LiveId" clId="{2F5E2E8D-C2CD-4711-8A19-30DB65D61205}" dt="2025-03-31T11:27:56.576" v="22" actId="478"/>
          <ac:spMkLst>
            <pc:docMk/>
            <pc:sldMk cId="3327585472" sldId="297"/>
            <ac:spMk id="4" creationId="{9A13E2D8-2F59-44C1-B1D2-79C300C26DD4}"/>
          </ac:spMkLst>
        </pc:spChg>
        <pc:spChg chg="add mod">
          <ac:chgData name="Alfred Smith" userId="3c60a3631c0db8ad" providerId="LiveId" clId="{2F5E2E8D-C2CD-4711-8A19-30DB65D61205}" dt="2025-03-31T11:27:57.254" v="23"/>
          <ac:spMkLst>
            <pc:docMk/>
            <pc:sldMk cId="3327585472" sldId="297"/>
            <ac:spMk id="5" creationId="{B796D710-D0CE-5CAA-AEEF-AD17418A6D74}"/>
          </ac:spMkLst>
        </pc:spChg>
        <pc:spChg chg="del">
          <ac:chgData name="Alfred Smith" userId="3c60a3631c0db8ad" providerId="LiveId" clId="{2F5E2E8D-C2CD-4711-8A19-30DB65D61205}" dt="2025-03-31T11:27:56.576" v="22" actId="478"/>
          <ac:spMkLst>
            <pc:docMk/>
            <pc:sldMk cId="3327585472" sldId="297"/>
            <ac:spMk id="6" creationId="{416C064E-628E-47C0-A712-DB178FE9901E}"/>
          </ac:spMkLst>
        </pc:spChg>
      </pc:sldChg>
      <pc:sldChg chg="addSp delSp modSp mod">
        <pc:chgData name="Alfred Smith" userId="3c60a3631c0db8ad" providerId="LiveId" clId="{2F5E2E8D-C2CD-4711-8A19-30DB65D61205}" dt="2025-03-31T11:28:08.259" v="25"/>
        <pc:sldMkLst>
          <pc:docMk/>
          <pc:sldMk cId="2069662874" sldId="298"/>
        </pc:sldMkLst>
        <pc:spChg chg="add mod">
          <ac:chgData name="Alfred Smith" userId="3c60a3631c0db8ad" providerId="LiveId" clId="{2F5E2E8D-C2CD-4711-8A19-30DB65D61205}" dt="2025-03-31T11:28:08.259" v="25"/>
          <ac:spMkLst>
            <pc:docMk/>
            <pc:sldMk cId="2069662874" sldId="298"/>
            <ac:spMk id="2" creationId="{E91F9C7D-9654-9EF3-C7CE-B62088AE95A8}"/>
          </ac:spMkLst>
        </pc:spChg>
        <pc:spChg chg="add mod">
          <ac:chgData name="Alfred Smith" userId="3c60a3631c0db8ad" providerId="LiveId" clId="{2F5E2E8D-C2CD-4711-8A19-30DB65D61205}" dt="2025-03-31T11:28:08.259" v="25"/>
          <ac:spMkLst>
            <pc:docMk/>
            <pc:sldMk cId="2069662874" sldId="298"/>
            <ac:spMk id="3" creationId="{3616BF67-A422-CBEB-5652-1BD08A2FBF81}"/>
          </ac:spMkLst>
        </pc:spChg>
        <pc:spChg chg="del">
          <ac:chgData name="Alfred Smith" userId="3c60a3631c0db8ad" providerId="LiveId" clId="{2F5E2E8D-C2CD-4711-8A19-30DB65D61205}" dt="2025-03-31T11:28:06.298" v="24" actId="478"/>
          <ac:spMkLst>
            <pc:docMk/>
            <pc:sldMk cId="2069662874" sldId="298"/>
            <ac:spMk id="4" creationId="{9A13E2D8-2F59-44C1-B1D2-79C300C26DD4}"/>
          </ac:spMkLst>
        </pc:spChg>
        <pc:spChg chg="del">
          <ac:chgData name="Alfred Smith" userId="3c60a3631c0db8ad" providerId="LiveId" clId="{2F5E2E8D-C2CD-4711-8A19-30DB65D61205}" dt="2025-03-31T11:28:06.298" v="24" actId="478"/>
          <ac:spMkLst>
            <pc:docMk/>
            <pc:sldMk cId="2069662874" sldId="298"/>
            <ac:spMk id="6" creationId="{416C064E-628E-47C0-A712-DB178FE9901E}"/>
          </ac:spMkLst>
        </pc:spChg>
      </pc:sldChg>
      <pc:sldChg chg="addSp delSp modSp mod">
        <pc:chgData name="Alfred Smith" userId="3c60a3631c0db8ad" providerId="LiveId" clId="{2F5E2E8D-C2CD-4711-8A19-30DB65D61205}" dt="2025-03-31T11:27:24.251" v="17"/>
        <pc:sldMkLst>
          <pc:docMk/>
          <pc:sldMk cId="2659422948" sldId="300"/>
        </pc:sldMkLst>
        <pc:spChg chg="add mod">
          <ac:chgData name="Alfred Smith" userId="3c60a3631c0db8ad" providerId="LiveId" clId="{2F5E2E8D-C2CD-4711-8A19-30DB65D61205}" dt="2025-03-31T11:27:24.251" v="17"/>
          <ac:spMkLst>
            <pc:docMk/>
            <pc:sldMk cId="2659422948" sldId="300"/>
            <ac:spMk id="2" creationId="{EF404CEF-739D-69B7-31B5-0E3940E76C76}"/>
          </ac:spMkLst>
        </pc:spChg>
        <pc:spChg chg="add mod">
          <ac:chgData name="Alfred Smith" userId="3c60a3631c0db8ad" providerId="LiveId" clId="{2F5E2E8D-C2CD-4711-8A19-30DB65D61205}" dt="2025-03-31T11:27:24.251" v="17"/>
          <ac:spMkLst>
            <pc:docMk/>
            <pc:sldMk cId="2659422948" sldId="300"/>
            <ac:spMk id="3" creationId="{AAC3CD2A-5765-E072-289F-ADF37ED97FA0}"/>
          </ac:spMkLst>
        </pc:spChg>
        <pc:spChg chg="del">
          <ac:chgData name="Alfred Smith" userId="3c60a3631c0db8ad" providerId="LiveId" clId="{2F5E2E8D-C2CD-4711-8A19-30DB65D61205}" dt="2025-03-31T11:27:23.635" v="16" actId="478"/>
          <ac:spMkLst>
            <pc:docMk/>
            <pc:sldMk cId="2659422948" sldId="300"/>
            <ac:spMk id="4" creationId="{9A13E2D8-2F59-44C1-B1D2-79C300C26DD4}"/>
          </ac:spMkLst>
        </pc:spChg>
        <pc:spChg chg="del">
          <ac:chgData name="Alfred Smith" userId="3c60a3631c0db8ad" providerId="LiveId" clId="{2F5E2E8D-C2CD-4711-8A19-30DB65D61205}" dt="2025-03-31T11:27:23.635" v="16" actId="478"/>
          <ac:spMkLst>
            <pc:docMk/>
            <pc:sldMk cId="2659422948" sldId="300"/>
            <ac:spMk id="6" creationId="{416C064E-628E-47C0-A712-DB178FE9901E}"/>
          </ac:spMkLst>
        </pc:spChg>
      </pc:sldChg>
      <pc:sldChg chg="addSp delSp modSp mod">
        <pc:chgData name="Alfred Smith" userId="3c60a3631c0db8ad" providerId="LiveId" clId="{2F5E2E8D-C2CD-4711-8A19-30DB65D61205}" dt="2025-03-31T11:28:57.381" v="33"/>
        <pc:sldMkLst>
          <pc:docMk/>
          <pc:sldMk cId="44033720" sldId="301"/>
        </pc:sldMkLst>
        <pc:spChg chg="add mod">
          <ac:chgData name="Alfred Smith" userId="3c60a3631c0db8ad" providerId="LiveId" clId="{2F5E2E8D-C2CD-4711-8A19-30DB65D61205}" dt="2025-03-31T11:28:57.381" v="33"/>
          <ac:spMkLst>
            <pc:docMk/>
            <pc:sldMk cId="44033720" sldId="301"/>
            <ac:spMk id="3" creationId="{3F65D26C-73AB-2415-1CAB-4144D58A6D26}"/>
          </ac:spMkLst>
        </pc:spChg>
        <pc:spChg chg="del">
          <ac:chgData name="Alfred Smith" userId="3c60a3631c0db8ad" providerId="LiveId" clId="{2F5E2E8D-C2CD-4711-8A19-30DB65D61205}" dt="2025-03-31T11:28:56.822" v="32" actId="478"/>
          <ac:spMkLst>
            <pc:docMk/>
            <pc:sldMk cId="44033720" sldId="301"/>
            <ac:spMk id="4" creationId="{9A13E2D8-2F59-44C1-B1D2-79C300C26DD4}"/>
          </ac:spMkLst>
        </pc:spChg>
        <pc:spChg chg="add mod">
          <ac:chgData name="Alfred Smith" userId="3c60a3631c0db8ad" providerId="LiveId" clId="{2F5E2E8D-C2CD-4711-8A19-30DB65D61205}" dt="2025-03-31T11:28:57.381" v="33"/>
          <ac:spMkLst>
            <pc:docMk/>
            <pc:sldMk cId="44033720" sldId="301"/>
            <ac:spMk id="5" creationId="{4C1CDD04-0AA6-886C-2F99-3D3E46A3C1C6}"/>
          </ac:spMkLst>
        </pc:spChg>
        <pc:spChg chg="del">
          <ac:chgData name="Alfred Smith" userId="3c60a3631c0db8ad" providerId="LiveId" clId="{2F5E2E8D-C2CD-4711-8A19-30DB65D61205}" dt="2025-03-31T11:28:56.822" v="32" actId="478"/>
          <ac:spMkLst>
            <pc:docMk/>
            <pc:sldMk cId="44033720" sldId="301"/>
            <ac:spMk id="6" creationId="{416C064E-628E-47C0-A712-DB178FE9901E}"/>
          </ac:spMkLst>
        </pc:spChg>
      </pc:sldChg>
      <pc:sldChg chg="addSp delSp modSp mod">
        <pc:chgData name="Alfred Smith" userId="3c60a3631c0db8ad" providerId="LiveId" clId="{2F5E2E8D-C2CD-4711-8A19-30DB65D61205}" dt="2025-03-31T11:26:17.334" v="5"/>
        <pc:sldMkLst>
          <pc:docMk/>
          <pc:sldMk cId="3083548194" sldId="303"/>
        </pc:sldMkLst>
        <pc:spChg chg="add mod">
          <ac:chgData name="Alfred Smith" userId="3c60a3631c0db8ad" providerId="LiveId" clId="{2F5E2E8D-C2CD-4711-8A19-30DB65D61205}" dt="2025-03-31T11:26:17.334" v="5"/>
          <ac:spMkLst>
            <pc:docMk/>
            <pc:sldMk cId="3083548194" sldId="303"/>
            <ac:spMk id="2" creationId="{D45643F7-2699-5616-9888-1BBE7B01249F}"/>
          </ac:spMkLst>
        </pc:spChg>
        <pc:spChg chg="del mod">
          <ac:chgData name="Alfred Smith" userId="3c60a3631c0db8ad" providerId="LiveId" clId="{2F5E2E8D-C2CD-4711-8A19-30DB65D61205}" dt="2025-03-31T11:26:16.784" v="4" actId="478"/>
          <ac:spMkLst>
            <pc:docMk/>
            <pc:sldMk cId="3083548194" sldId="303"/>
            <ac:spMk id="4" creationId="{9A13E2D8-2F59-44C1-B1D2-79C300C26DD4}"/>
          </ac:spMkLst>
        </pc:spChg>
        <pc:spChg chg="add mod">
          <ac:chgData name="Alfred Smith" userId="3c60a3631c0db8ad" providerId="LiveId" clId="{2F5E2E8D-C2CD-4711-8A19-30DB65D61205}" dt="2025-03-31T11:26:17.334" v="5"/>
          <ac:spMkLst>
            <pc:docMk/>
            <pc:sldMk cId="3083548194" sldId="303"/>
            <ac:spMk id="5" creationId="{C1F5633C-E120-7A18-6A87-D7BD4522CDA4}"/>
          </ac:spMkLst>
        </pc:spChg>
        <pc:spChg chg="del">
          <ac:chgData name="Alfred Smith" userId="3c60a3631c0db8ad" providerId="LiveId" clId="{2F5E2E8D-C2CD-4711-8A19-30DB65D61205}" dt="2025-03-31T11:26:16.784" v="4" actId="478"/>
          <ac:spMkLst>
            <pc:docMk/>
            <pc:sldMk cId="3083548194" sldId="303"/>
            <ac:spMk id="6" creationId="{416C064E-628E-47C0-A712-DB178FE9901E}"/>
          </ac:spMkLst>
        </pc:spChg>
      </pc:sldChg>
      <pc:sldChg chg="addSp delSp modSp mod">
        <pc:chgData name="Alfred Smith" userId="3c60a3631c0db8ad" providerId="LiveId" clId="{2F5E2E8D-C2CD-4711-8A19-30DB65D61205}" dt="2025-03-31T11:26:28.670" v="7"/>
        <pc:sldMkLst>
          <pc:docMk/>
          <pc:sldMk cId="4156979830" sldId="304"/>
        </pc:sldMkLst>
        <pc:spChg chg="add mod">
          <ac:chgData name="Alfred Smith" userId="3c60a3631c0db8ad" providerId="LiveId" clId="{2F5E2E8D-C2CD-4711-8A19-30DB65D61205}" dt="2025-03-31T11:26:28.670" v="7"/>
          <ac:spMkLst>
            <pc:docMk/>
            <pc:sldMk cId="4156979830" sldId="304"/>
            <ac:spMk id="2" creationId="{97E01436-769F-2332-61D3-3DE59C5F254C}"/>
          </ac:spMkLst>
        </pc:spChg>
        <pc:spChg chg="del">
          <ac:chgData name="Alfred Smith" userId="3c60a3631c0db8ad" providerId="LiveId" clId="{2F5E2E8D-C2CD-4711-8A19-30DB65D61205}" dt="2025-03-31T11:26:27.673" v="6" actId="478"/>
          <ac:spMkLst>
            <pc:docMk/>
            <pc:sldMk cId="4156979830" sldId="304"/>
            <ac:spMk id="4" creationId="{9A13E2D8-2F59-44C1-B1D2-79C300C26DD4}"/>
          </ac:spMkLst>
        </pc:spChg>
        <pc:spChg chg="add mod">
          <ac:chgData name="Alfred Smith" userId="3c60a3631c0db8ad" providerId="LiveId" clId="{2F5E2E8D-C2CD-4711-8A19-30DB65D61205}" dt="2025-03-31T11:26:28.670" v="7"/>
          <ac:spMkLst>
            <pc:docMk/>
            <pc:sldMk cId="4156979830" sldId="304"/>
            <ac:spMk id="5" creationId="{58F69D71-169C-51A1-9178-A06E79EF7BC6}"/>
          </ac:spMkLst>
        </pc:spChg>
        <pc:spChg chg="del">
          <ac:chgData name="Alfred Smith" userId="3c60a3631c0db8ad" providerId="LiveId" clId="{2F5E2E8D-C2CD-4711-8A19-30DB65D61205}" dt="2025-03-31T11:26:27.673" v="6" actId="478"/>
          <ac:spMkLst>
            <pc:docMk/>
            <pc:sldMk cId="4156979830" sldId="304"/>
            <ac:spMk id="6" creationId="{416C064E-628E-47C0-A712-DB178FE9901E}"/>
          </ac:spMkLst>
        </pc:spChg>
      </pc:sldChg>
      <pc:sldChg chg="addSp delSp modSp mod">
        <pc:chgData name="Alfred Smith" userId="3c60a3631c0db8ad" providerId="LiveId" clId="{2F5E2E8D-C2CD-4711-8A19-30DB65D61205}" dt="2025-03-31T11:26:42.841" v="9"/>
        <pc:sldMkLst>
          <pc:docMk/>
          <pc:sldMk cId="323532496" sldId="305"/>
        </pc:sldMkLst>
        <pc:spChg chg="add mod">
          <ac:chgData name="Alfred Smith" userId="3c60a3631c0db8ad" providerId="LiveId" clId="{2F5E2E8D-C2CD-4711-8A19-30DB65D61205}" dt="2025-03-31T11:26:42.841" v="9"/>
          <ac:spMkLst>
            <pc:docMk/>
            <pc:sldMk cId="323532496" sldId="305"/>
            <ac:spMk id="2" creationId="{8AB8BB77-783F-B0FB-F064-D04464AED91E}"/>
          </ac:spMkLst>
        </pc:spChg>
        <pc:spChg chg="add mod">
          <ac:chgData name="Alfred Smith" userId="3c60a3631c0db8ad" providerId="LiveId" clId="{2F5E2E8D-C2CD-4711-8A19-30DB65D61205}" dt="2025-03-31T11:26:42.841" v="9"/>
          <ac:spMkLst>
            <pc:docMk/>
            <pc:sldMk cId="323532496" sldId="305"/>
            <ac:spMk id="3" creationId="{0C7BEA6D-5F8F-2D56-7435-B8F2406CA071}"/>
          </ac:spMkLst>
        </pc:spChg>
        <pc:spChg chg="del">
          <ac:chgData name="Alfred Smith" userId="3c60a3631c0db8ad" providerId="LiveId" clId="{2F5E2E8D-C2CD-4711-8A19-30DB65D61205}" dt="2025-03-31T11:26:42.330" v="8" actId="478"/>
          <ac:spMkLst>
            <pc:docMk/>
            <pc:sldMk cId="323532496" sldId="305"/>
            <ac:spMk id="4" creationId="{9A13E2D8-2F59-44C1-B1D2-79C300C26DD4}"/>
          </ac:spMkLst>
        </pc:spChg>
        <pc:spChg chg="del">
          <ac:chgData name="Alfred Smith" userId="3c60a3631c0db8ad" providerId="LiveId" clId="{2F5E2E8D-C2CD-4711-8A19-30DB65D61205}" dt="2025-03-31T11:26:42.330" v="8" actId="478"/>
          <ac:spMkLst>
            <pc:docMk/>
            <pc:sldMk cId="323532496" sldId="305"/>
            <ac:spMk id="6" creationId="{416C064E-628E-47C0-A712-DB178FE9901E}"/>
          </ac:spMkLst>
        </pc:spChg>
      </pc:sldChg>
      <pc:sldChg chg="addSp delSp modSp mod">
        <pc:chgData name="Alfred Smith" userId="3c60a3631c0db8ad" providerId="LiveId" clId="{2F5E2E8D-C2CD-4711-8A19-30DB65D61205}" dt="2025-03-31T11:26:51.103" v="11"/>
        <pc:sldMkLst>
          <pc:docMk/>
          <pc:sldMk cId="286612964" sldId="307"/>
        </pc:sldMkLst>
        <pc:spChg chg="add mod">
          <ac:chgData name="Alfred Smith" userId="3c60a3631c0db8ad" providerId="LiveId" clId="{2F5E2E8D-C2CD-4711-8A19-30DB65D61205}" dt="2025-03-31T11:26:51.103" v="11"/>
          <ac:spMkLst>
            <pc:docMk/>
            <pc:sldMk cId="286612964" sldId="307"/>
            <ac:spMk id="2" creationId="{A4BEB6B9-984F-2AB0-1364-D44BAEC07DEE}"/>
          </ac:spMkLst>
        </pc:spChg>
        <pc:spChg chg="add mod">
          <ac:chgData name="Alfred Smith" userId="3c60a3631c0db8ad" providerId="LiveId" clId="{2F5E2E8D-C2CD-4711-8A19-30DB65D61205}" dt="2025-03-31T11:26:51.103" v="11"/>
          <ac:spMkLst>
            <pc:docMk/>
            <pc:sldMk cId="286612964" sldId="307"/>
            <ac:spMk id="3" creationId="{F063178E-018A-DD00-7177-2F2B41A186E9}"/>
          </ac:spMkLst>
        </pc:spChg>
        <pc:spChg chg="del">
          <ac:chgData name="Alfred Smith" userId="3c60a3631c0db8ad" providerId="LiveId" clId="{2F5E2E8D-C2CD-4711-8A19-30DB65D61205}" dt="2025-03-31T11:26:50.568" v="10" actId="478"/>
          <ac:spMkLst>
            <pc:docMk/>
            <pc:sldMk cId="286612964" sldId="307"/>
            <ac:spMk id="4" creationId="{9A13E2D8-2F59-44C1-B1D2-79C300C26DD4}"/>
          </ac:spMkLst>
        </pc:spChg>
        <pc:spChg chg="del">
          <ac:chgData name="Alfred Smith" userId="3c60a3631c0db8ad" providerId="LiveId" clId="{2F5E2E8D-C2CD-4711-8A19-30DB65D61205}" dt="2025-03-31T11:26:50.568" v="10" actId="478"/>
          <ac:spMkLst>
            <pc:docMk/>
            <pc:sldMk cId="286612964" sldId="307"/>
            <ac:spMk id="6" creationId="{416C064E-628E-47C0-A712-DB178FE9901E}"/>
          </ac:spMkLst>
        </pc:spChg>
      </pc:sldChg>
      <pc:sldChg chg="addSp delSp modSp mod">
        <pc:chgData name="Alfred Smith" userId="3c60a3631c0db8ad" providerId="LiveId" clId="{2F5E2E8D-C2CD-4711-8A19-30DB65D61205}" dt="2025-03-31T11:28:22.605" v="27"/>
        <pc:sldMkLst>
          <pc:docMk/>
          <pc:sldMk cId="3694649593" sldId="308"/>
        </pc:sldMkLst>
        <pc:spChg chg="add mod">
          <ac:chgData name="Alfred Smith" userId="3c60a3631c0db8ad" providerId="LiveId" clId="{2F5E2E8D-C2CD-4711-8A19-30DB65D61205}" dt="2025-03-31T11:28:22.605" v="27"/>
          <ac:spMkLst>
            <pc:docMk/>
            <pc:sldMk cId="3694649593" sldId="308"/>
            <ac:spMk id="3" creationId="{E2408B55-1712-4DE3-7334-1EC3E648A7B8}"/>
          </ac:spMkLst>
        </pc:spChg>
        <pc:spChg chg="del">
          <ac:chgData name="Alfred Smith" userId="3c60a3631c0db8ad" providerId="LiveId" clId="{2F5E2E8D-C2CD-4711-8A19-30DB65D61205}" dt="2025-03-31T11:28:22.106" v="26" actId="478"/>
          <ac:spMkLst>
            <pc:docMk/>
            <pc:sldMk cId="3694649593" sldId="308"/>
            <ac:spMk id="4" creationId="{9A13E2D8-2F59-44C1-B1D2-79C300C26DD4}"/>
          </ac:spMkLst>
        </pc:spChg>
        <pc:spChg chg="add mod">
          <ac:chgData name="Alfred Smith" userId="3c60a3631c0db8ad" providerId="LiveId" clId="{2F5E2E8D-C2CD-4711-8A19-30DB65D61205}" dt="2025-03-31T11:28:22.605" v="27"/>
          <ac:spMkLst>
            <pc:docMk/>
            <pc:sldMk cId="3694649593" sldId="308"/>
            <ac:spMk id="5" creationId="{975C7728-3BBD-23A4-A87E-5F4E4975642A}"/>
          </ac:spMkLst>
        </pc:spChg>
        <pc:spChg chg="del">
          <ac:chgData name="Alfred Smith" userId="3c60a3631c0db8ad" providerId="LiveId" clId="{2F5E2E8D-C2CD-4711-8A19-30DB65D61205}" dt="2025-03-31T11:28:22.106" v="26" actId="478"/>
          <ac:spMkLst>
            <pc:docMk/>
            <pc:sldMk cId="3694649593" sldId="308"/>
            <ac:spMk id="6" creationId="{416C064E-628E-47C0-A712-DB178FE9901E}"/>
          </ac:spMkLst>
        </pc:spChg>
      </pc:sldChg>
      <pc:sldChg chg="addSp delSp modSp mod">
        <pc:chgData name="Alfred Smith" userId="3c60a3631c0db8ad" providerId="LiveId" clId="{2F5E2E8D-C2CD-4711-8A19-30DB65D61205}" dt="2025-03-31T11:28:38.206" v="29"/>
        <pc:sldMkLst>
          <pc:docMk/>
          <pc:sldMk cId="4289104637" sldId="309"/>
        </pc:sldMkLst>
        <pc:spChg chg="add mod">
          <ac:chgData name="Alfred Smith" userId="3c60a3631c0db8ad" providerId="LiveId" clId="{2F5E2E8D-C2CD-4711-8A19-30DB65D61205}" dt="2025-03-31T11:28:38.206" v="29"/>
          <ac:spMkLst>
            <pc:docMk/>
            <pc:sldMk cId="4289104637" sldId="309"/>
            <ac:spMk id="2" creationId="{E2562723-42EF-0EE5-9359-F462FECA3024}"/>
          </ac:spMkLst>
        </pc:spChg>
        <pc:spChg chg="del">
          <ac:chgData name="Alfred Smith" userId="3c60a3631c0db8ad" providerId="LiveId" clId="{2F5E2E8D-C2CD-4711-8A19-30DB65D61205}" dt="2025-03-31T11:28:37.180" v="28" actId="478"/>
          <ac:spMkLst>
            <pc:docMk/>
            <pc:sldMk cId="4289104637" sldId="309"/>
            <ac:spMk id="4" creationId="{9A13E2D8-2F59-44C1-B1D2-79C300C26DD4}"/>
          </ac:spMkLst>
        </pc:spChg>
        <pc:spChg chg="add mod">
          <ac:chgData name="Alfred Smith" userId="3c60a3631c0db8ad" providerId="LiveId" clId="{2F5E2E8D-C2CD-4711-8A19-30DB65D61205}" dt="2025-03-31T11:28:38.206" v="29"/>
          <ac:spMkLst>
            <pc:docMk/>
            <pc:sldMk cId="4289104637" sldId="309"/>
            <ac:spMk id="5" creationId="{9DC20139-42A6-7420-E10B-D2705E971EA2}"/>
          </ac:spMkLst>
        </pc:spChg>
        <pc:spChg chg="del">
          <ac:chgData name="Alfred Smith" userId="3c60a3631c0db8ad" providerId="LiveId" clId="{2F5E2E8D-C2CD-4711-8A19-30DB65D61205}" dt="2025-03-31T11:28:37.180" v="28" actId="478"/>
          <ac:spMkLst>
            <pc:docMk/>
            <pc:sldMk cId="4289104637" sldId="309"/>
            <ac:spMk id="6" creationId="{416C064E-628E-47C0-A712-DB178FE9901E}"/>
          </ac:spMkLst>
        </pc:spChg>
      </pc:sldChg>
      <pc:sldChg chg="addSp delSp modSp mod">
        <pc:chgData name="Alfred Smith" userId="3c60a3631c0db8ad" providerId="LiveId" clId="{2F5E2E8D-C2CD-4711-8A19-30DB65D61205}" dt="2025-03-31T11:28:47.745" v="31"/>
        <pc:sldMkLst>
          <pc:docMk/>
          <pc:sldMk cId="3921942557" sldId="310"/>
        </pc:sldMkLst>
        <pc:spChg chg="add mod">
          <ac:chgData name="Alfred Smith" userId="3c60a3631c0db8ad" providerId="LiveId" clId="{2F5E2E8D-C2CD-4711-8A19-30DB65D61205}" dt="2025-03-31T11:28:47.745" v="31"/>
          <ac:spMkLst>
            <pc:docMk/>
            <pc:sldMk cId="3921942557" sldId="310"/>
            <ac:spMk id="3" creationId="{CFDF6ABE-DD61-A357-B515-300F814496D2}"/>
          </ac:spMkLst>
        </pc:spChg>
        <pc:spChg chg="del">
          <ac:chgData name="Alfred Smith" userId="3c60a3631c0db8ad" providerId="LiveId" clId="{2F5E2E8D-C2CD-4711-8A19-30DB65D61205}" dt="2025-03-31T11:28:47.240" v="30" actId="478"/>
          <ac:spMkLst>
            <pc:docMk/>
            <pc:sldMk cId="3921942557" sldId="310"/>
            <ac:spMk id="4" creationId="{9A13E2D8-2F59-44C1-B1D2-79C300C26DD4}"/>
          </ac:spMkLst>
        </pc:spChg>
        <pc:spChg chg="add mod">
          <ac:chgData name="Alfred Smith" userId="3c60a3631c0db8ad" providerId="LiveId" clId="{2F5E2E8D-C2CD-4711-8A19-30DB65D61205}" dt="2025-03-31T11:28:47.745" v="31"/>
          <ac:spMkLst>
            <pc:docMk/>
            <pc:sldMk cId="3921942557" sldId="310"/>
            <ac:spMk id="5" creationId="{07054545-AF52-92CA-1584-FBBB8F28978A}"/>
          </ac:spMkLst>
        </pc:spChg>
        <pc:spChg chg="del">
          <ac:chgData name="Alfred Smith" userId="3c60a3631c0db8ad" providerId="LiveId" clId="{2F5E2E8D-C2CD-4711-8A19-30DB65D61205}" dt="2025-03-31T11:28:47.240" v="30" actId="478"/>
          <ac:spMkLst>
            <pc:docMk/>
            <pc:sldMk cId="3921942557" sldId="310"/>
            <ac:spMk id="6" creationId="{416C064E-628E-47C0-A712-DB178FE9901E}"/>
          </ac:spMkLst>
        </pc:spChg>
      </pc:sldChg>
      <pc:sldChg chg="addSp delSp modSp mod">
        <pc:chgData name="Alfred Smith" userId="3c60a3631c0db8ad" providerId="LiveId" clId="{2F5E2E8D-C2CD-4711-8A19-30DB65D61205}" dt="2025-03-31T11:25:34.644" v="1"/>
        <pc:sldMkLst>
          <pc:docMk/>
          <pc:sldMk cId="1808728853" sldId="311"/>
        </pc:sldMkLst>
        <pc:spChg chg="del">
          <ac:chgData name="Alfred Smith" userId="3c60a3631c0db8ad" providerId="LiveId" clId="{2F5E2E8D-C2CD-4711-8A19-30DB65D61205}" dt="2025-03-31T11:25:34.090" v="0" actId="478"/>
          <ac:spMkLst>
            <pc:docMk/>
            <pc:sldMk cId="1808728853" sldId="311"/>
            <ac:spMk id="3" creationId="{9EFE48A6-CD63-41F9-A722-C2AF0081D6A8}"/>
          </ac:spMkLst>
        </pc:spChg>
        <pc:spChg chg="add mod">
          <ac:chgData name="Alfred Smith" userId="3c60a3631c0db8ad" providerId="LiveId" clId="{2F5E2E8D-C2CD-4711-8A19-30DB65D61205}" dt="2025-03-31T11:25:34.644" v="1"/>
          <ac:spMkLst>
            <pc:docMk/>
            <pc:sldMk cId="1808728853" sldId="311"/>
            <ac:spMk id="4" creationId="{5599741A-EC12-0D76-616D-8EC81059A37D}"/>
          </ac:spMkLst>
        </pc:spChg>
      </pc:sldChg>
      <pc:sldChg chg="addSp modSp">
        <pc:chgData name="Alfred Smith" userId="3c60a3631c0db8ad" providerId="LiveId" clId="{2F5E2E8D-C2CD-4711-8A19-30DB65D61205}" dt="2025-03-31T11:25:54.865" v="2"/>
        <pc:sldMkLst>
          <pc:docMk/>
          <pc:sldMk cId="718149028" sldId="313"/>
        </pc:sldMkLst>
        <pc:spChg chg="add mod">
          <ac:chgData name="Alfred Smith" userId="3c60a3631c0db8ad" providerId="LiveId" clId="{2F5E2E8D-C2CD-4711-8A19-30DB65D61205}" dt="2025-03-31T11:25:54.865" v="2"/>
          <ac:spMkLst>
            <pc:docMk/>
            <pc:sldMk cId="718149028" sldId="313"/>
            <ac:spMk id="4" creationId="{D5AB7734-1372-C1C1-0625-5DD454BD2E14}"/>
          </ac:spMkLst>
        </pc:spChg>
      </pc:sldChg>
    </pc:docChg>
  </pc:docChgLst>
  <pc:docChgLst>
    <pc:chgData name="Leonie Smith" userId="fed1330f33f5650e" providerId="LiveId" clId="{AAF0E12C-FB91-4069-B9CE-339E1B9F4893}"/>
    <pc:docChg chg="undo custSel addSld delSld modSld sldOrd">
      <pc:chgData name="Leonie Smith" userId="fed1330f33f5650e" providerId="LiveId" clId="{AAF0E12C-FB91-4069-B9CE-339E1B9F4893}" dt="2022-04-06T11:52:29.968" v="304" actId="20577"/>
      <pc:docMkLst>
        <pc:docMk/>
      </pc:docMkLst>
      <pc:sldChg chg="addSp delSp modSp mod modTransition modAnim">
        <pc:chgData name="Leonie Smith" userId="fed1330f33f5650e" providerId="LiveId" clId="{AAF0E12C-FB91-4069-B9CE-339E1B9F4893}" dt="2022-04-06T11:41:38.230" v="243" actId="20577"/>
        <pc:sldMkLst>
          <pc:docMk/>
          <pc:sldMk cId="1206678836" sldId="289"/>
        </pc:sldMkLst>
      </pc:sldChg>
      <pc:sldChg chg="addSp delSp modSp modTransition modAnim">
        <pc:chgData name="Leonie Smith" userId="fed1330f33f5650e" providerId="LiveId" clId="{AAF0E12C-FB91-4069-B9CE-339E1B9F4893}" dt="2022-03-24T05:54:23.565" v="172"/>
        <pc:sldMkLst>
          <pc:docMk/>
          <pc:sldMk cId="3289899634" sldId="290"/>
        </pc:sldMkLst>
      </pc:sldChg>
      <pc:sldChg chg="addSp delSp modSp modTransition modAnim">
        <pc:chgData name="Leonie Smith" userId="fed1330f33f5650e" providerId="LiveId" clId="{AAF0E12C-FB91-4069-B9CE-339E1B9F4893}" dt="2022-03-24T05:56:13.613" v="175"/>
        <pc:sldMkLst>
          <pc:docMk/>
          <pc:sldMk cId="768309068" sldId="292"/>
        </pc:sldMkLst>
      </pc:sldChg>
      <pc:sldChg chg="addSp delSp modSp modTransition modAnim">
        <pc:chgData name="Leonie Smith" userId="fed1330f33f5650e" providerId="LiveId" clId="{AAF0E12C-FB91-4069-B9CE-339E1B9F4893}" dt="2022-03-24T06:05:07.499" v="192"/>
        <pc:sldMkLst>
          <pc:docMk/>
          <pc:sldMk cId="3592805693" sldId="294"/>
        </pc:sldMkLst>
      </pc:sldChg>
      <pc:sldChg chg="addSp delSp modSp modTransition modAnim">
        <pc:chgData name="Leonie Smith" userId="fed1330f33f5650e" providerId="LiveId" clId="{AAF0E12C-FB91-4069-B9CE-339E1B9F4893}" dt="2022-03-24T06:11:01.181" v="205"/>
        <pc:sldMkLst>
          <pc:docMk/>
          <pc:sldMk cId="3256631608" sldId="295"/>
        </pc:sldMkLst>
      </pc:sldChg>
      <pc:sldChg chg="addSp delSp modSp modTransition modAnim">
        <pc:chgData name="Leonie Smith" userId="fed1330f33f5650e" providerId="LiveId" clId="{AAF0E12C-FB91-4069-B9CE-339E1B9F4893}" dt="2022-03-24T06:12:07.429" v="208"/>
        <pc:sldMkLst>
          <pc:docMk/>
          <pc:sldMk cId="3327585472" sldId="297"/>
        </pc:sldMkLst>
      </pc:sldChg>
      <pc:sldChg chg="addSp delSp modSp mod modTransition modAnim">
        <pc:chgData name="Leonie Smith" userId="fed1330f33f5650e" providerId="LiveId" clId="{AAF0E12C-FB91-4069-B9CE-339E1B9F4893}" dt="2022-04-06T11:40:56.616" v="233" actId="21"/>
        <pc:sldMkLst>
          <pc:docMk/>
          <pc:sldMk cId="2069662874" sldId="298"/>
        </pc:sldMkLst>
      </pc:sldChg>
      <pc:sldChg chg="addSp delSp modSp ord modTransition modAnim">
        <pc:chgData name="Leonie Smith" userId="fed1330f33f5650e" providerId="LiveId" clId="{AAF0E12C-FB91-4069-B9CE-339E1B9F4893}" dt="2022-03-24T05:57:40.311" v="177"/>
        <pc:sldMkLst>
          <pc:docMk/>
          <pc:sldMk cId="2659422948" sldId="300"/>
        </pc:sldMkLst>
      </pc:sldChg>
      <pc:sldChg chg="addSp modSp mod">
        <pc:chgData name="Leonie Smith" userId="fed1330f33f5650e" providerId="LiveId" clId="{AAF0E12C-FB91-4069-B9CE-339E1B9F4893}" dt="2022-03-24T06:22:48.387" v="219"/>
        <pc:sldMkLst>
          <pc:docMk/>
          <pc:sldMk cId="44033720" sldId="301"/>
        </pc:sldMkLst>
      </pc:sldChg>
      <pc:sldChg chg="addSp delSp modSp mod ord modTransition modAnim">
        <pc:chgData name="Leonie Smith" userId="fed1330f33f5650e" providerId="LiveId" clId="{AAF0E12C-FB91-4069-B9CE-339E1B9F4893}" dt="2022-03-24T05:40:23.018" v="147"/>
        <pc:sldMkLst>
          <pc:docMk/>
          <pc:sldMk cId="3083548194" sldId="303"/>
        </pc:sldMkLst>
      </pc:sldChg>
      <pc:sldChg chg="addSp delSp modSp modTransition modAnim">
        <pc:chgData name="Leonie Smith" userId="fed1330f33f5650e" providerId="LiveId" clId="{AAF0E12C-FB91-4069-B9CE-339E1B9F4893}" dt="2022-03-24T05:43:16.724" v="150"/>
        <pc:sldMkLst>
          <pc:docMk/>
          <pc:sldMk cId="4156979830" sldId="304"/>
        </pc:sldMkLst>
      </pc:sldChg>
      <pc:sldChg chg="addSp delSp modSp modTransition modAnim">
        <pc:chgData name="Leonie Smith" userId="fed1330f33f5650e" providerId="LiveId" clId="{AAF0E12C-FB91-4069-B9CE-339E1B9F4893}" dt="2022-03-24T05:48:13.530" v="160"/>
        <pc:sldMkLst>
          <pc:docMk/>
          <pc:sldMk cId="323532496" sldId="305"/>
        </pc:sldMkLst>
      </pc:sldChg>
      <pc:sldChg chg="addSp modSp del">
        <pc:chgData name="Leonie Smith" userId="fed1330f33f5650e" providerId="LiveId" clId="{AAF0E12C-FB91-4069-B9CE-339E1B9F4893}" dt="2022-04-06T06:36:41.349" v="221" actId="47"/>
        <pc:sldMkLst>
          <pc:docMk/>
          <pc:sldMk cId="3577620259" sldId="306"/>
        </pc:sldMkLst>
      </pc:sldChg>
      <pc:sldChg chg="addSp delSp modSp modTransition modAnim">
        <pc:chgData name="Leonie Smith" userId="fed1330f33f5650e" providerId="LiveId" clId="{AAF0E12C-FB91-4069-B9CE-339E1B9F4893}" dt="2022-03-24T05:50:17.927" v="167"/>
        <pc:sldMkLst>
          <pc:docMk/>
          <pc:sldMk cId="286612964" sldId="307"/>
        </pc:sldMkLst>
      </pc:sldChg>
      <pc:sldChg chg="addSp modSp">
        <pc:chgData name="Leonie Smith" userId="fed1330f33f5650e" providerId="LiveId" clId="{AAF0E12C-FB91-4069-B9CE-339E1B9F4893}" dt="2022-03-24T06:16:29.254" v="214"/>
        <pc:sldMkLst>
          <pc:docMk/>
          <pc:sldMk cId="3694649593" sldId="308"/>
        </pc:sldMkLst>
      </pc:sldChg>
      <pc:sldChg chg="addSp delSp modSp modTransition modAnim">
        <pc:chgData name="Leonie Smith" userId="fed1330f33f5650e" providerId="LiveId" clId="{AAF0E12C-FB91-4069-B9CE-339E1B9F4893}" dt="2022-03-24T06:17:49.612" v="217"/>
        <pc:sldMkLst>
          <pc:docMk/>
          <pc:sldMk cId="4289104637" sldId="309"/>
        </pc:sldMkLst>
      </pc:sldChg>
      <pc:sldChg chg="addSp modSp">
        <pc:chgData name="Leonie Smith" userId="fed1330f33f5650e" providerId="LiveId" clId="{AAF0E12C-FB91-4069-B9CE-339E1B9F4893}" dt="2022-03-24T06:20:32.295" v="218"/>
        <pc:sldMkLst>
          <pc:docMk/>
          <pc:sldMk cId="3921942557" sldId="310"/>
        </pc:sldMkLst>
      </pc:sldChg>
      <pc:sldChg chg="addSp delSp modSp modTransition modAnim modNotesTx">
        <pc:chgData name="Leonie Smith" userId="fed1330f33f5650e" providerId="LiveId" clId="{AAF0E12C-FB91-4069-B9CE-339E1B9F4893}" dt="2022-04-06T06:40:17.176" v="222"/>
        <pc:sldMkLst>
          <pc:docMk/>
          <pc:sldMk cId="1808728853" sldId="311"/>
        </pc:sldMkLst>
      </pc:sldChg>
      <pc:sldChg chg="addSp modSp mod">
        <pc:chgData name="Leonie Smith" userId="fed1330f33f5650e" providerId="LiveId" clId="{AAF0E12C-FB91-4069-B9CE-339E1B9F4893}" dt="2022-04-06T11:43:00.030" v="250" actId="207"/>
        <pc:sldMkLst>
          <pc:docMk/>
          <pc:sldMk cId="3239820629" sldId="312"/>
        </pc:sldMkLst>
      </pc:sldChg>
      <pc:sldChg chg="addSp modSp">
        <pc:chgData name="Leonie Smith" userId="fed1330f33f5650e" providerId="LiveId" clId="{AAF0E12C-FB91-4069-B9CE-339E1B9F4893}" dt="2022-04-06T11:43:11.997" v="251"/>
        <pc:sldMkLst>
          <pc:docMk/>
          <pc:sldMk cId="718149028" sldId="313"/>
        </pc:sldMkLst>
      </pc:sldChg>
      <pc:sldChg chg="addSp modSp mod">
        <pc:chgData name="Leonie Smith" userId="fed1330f33f5650e" providerId="LiveId" clId="{AAF0E12C-FB91-4069-B9CE-339E1B9F4893}" dt="2022-04-06T11:47:40.110" v="278" actId="20577"/>
        <pc:sldMkLst>
          <pc:docMk/>
          <pc:sldMk cId="1496303231" sldId="314"/>
        </pc:sldMkLst>
      </pc:sldChg>
      <pc:sldChg chg="ord">
        <pc:chgData name="Leonie Smith" userId="fed1330f33f5650e" providerId="LiveId" clId="{AAF0E12C-FB91-4069-B9CE-339E1B9F4893}" dt="2022-04-06T11:43:40.388" v="253"/>
        <pc:sldMkLst>
          <pc:docMk/>
          <pc:sldMk cId="392538547" sldId="315"/>
        </pc:sldMkLst>
      </pc:sldChg>
      <pc:sldChg chg="addSp modSp mod">
        <pc:chgData name="Leonie Smith" userId="fed1330f33f5650e" providerId="LiveId" clId="{AAF0E12C-FB91-4069-B9CE-339E1B9F4893}" dt="2022-04-06T11:47:47.489" v="279" actId="20577"/>
        <pc:sldMkLst>
          <pc:docMk/>
          <pc:sldMk cId="1185953618" sldId="316"/>
        </pc:sldMkLst>
      </pc:sldChg>
      <pc:sldChg chg="addSp modSp mod">
        <pc:chgData name="Leonie Smith" userId="fed1330f33f5650e" providerId="LiveId" clId="{AAF0E12C-FB91-4069-B9CE-339E1B9F4893}" dt="2022-04-06T11:47:54.146" v="280" actId="20577"/>
        <pc:sldMkLst>
          <pc:docMk/>
          <pc:sldMk cId="3609782658" sldId="317"/>
        </pc:sldMkLst>
      </pc:sldChg>
      <pc:sldChg chg="del">
        <pc:chgData name="Leonie Smith" userId="fed1330f33f5650e" providerId="LiveId" clId="{AAF0E12C-FB91-4069-B9CE-339E1B9F4893}" dt="2022-04-06T11:44:03.241" v="254" actId="47"/>
        <pc:sldMkLst>
          <pc:docMk/>
          <pc:sldMk cId="4041236426" sldId="318"/>
        </pc:sldMkLst>
      </pc:sldChg>
      <pc:sldChg chg="addSp modSp mod">
        <pc:chgData name="Leonie Smith" userId="fed1330f33f5650e" providerId="LiveId" clId="{AAF0E12C-FB91-4069-B9CE-339E1B9F4893}" dt="2022-04-06T11:49:28.739" v="282" actId="20577"/>
        <pc:sldMkLst>
          <pc:docMk/>
          <pc:sldMk cId="1576243205" sldId="319"/>
        </pc:sldMkLst>
      </pc:sldChg>
      <pc:sldChg chg="addSp modSp mod">
        <pc:chgData name="Leonie Smith" userId="fed1330f33f5650e" providerId="LiveId" clId="{AAF0E12C-FB91-4069-B9CE-339E1B9F4893}" dt="2022-04-06T11:49:39.239" v="284" actId="20577"/>
        <pc:sldMkLst>
          <pc:docMk/>
          <pc:sldMk cId="1554246432" sldId="320"/>
        </pc:sldMkLst>
      </pc:sldChg>
      <pc:sldChg chg="addSp modSp mod">
        <pc:chgData name="Leonie Smith" userId="fed1330f33f5650e" providerId="LiveId" clId="{AAF0E12C-FB91-4069-B9CE-339E1B9F4893}" dt="2022-04-06T11:49:50.579" v="286" actId="20577"/>
        <pc:sldMkLst>
          <pc:docMk/>
          <pc:sldMk cId="551169301" sldId="321"/>
        </pc:sldMkLst>
      </pc:sldChg>
      <pc:sldChg chg="addSp modSp mod">
        <pc:chgData name="Leonie Smith" userId="fed1330f33f5650e" providerId="LiveId" clId="{AAF0E12C-FB91-4069-B9CE-339E1B9F4893}" dt="2022-04-06T11:51:18.367" v="289" actId="20577"/>
        <pc:sldMkLst>
          <pc:docMk/>
          <pc:sldMk cId="2838991852" sldId="322"/>
        </pc:sldMkLst>
      </pc:sldChg>
      <pc:sldChg chg="addSp modSp mod">
        <pc:chgData name="Leonie Smith" userId="fed1330f33f5650e" providerId="LiveId" clId="{AAF0E12C-FB91-4069-B9CE-339E1B9F4893}" dt="2022-04-06T11:51:27.263" v="291" actId="20577"/>
        <pc:sldMkLst>
          <pc:docMk/>
          <pc:sldMk cId="1581461637" sldId="323"/>
        </pc:sldMkLst>
      </pc:sldChg>
      <pc:sldChg chg="addSp modSp mod">
        <pc:chgData name="Leonie Smith" userId="fed1330f33f5650e" providerId="LiveId" clId="{AAF0E12C-FB91-4069-B9CE-339E1B9F4893}" dt="2022-04-06T11:51:38.450" v="293" actId="20577"/>
        <pc:sldMkLst>
          <pc:docMk/>
          <pc:sldMk cId="3455740222" sldId="325"/>
        </pc:sldMkLst>
      </pc:sldChg>
      <pc:sldChg chg="addSp modSp mod">
        <pc:chgData name="Leonie Smith" userId="fed1330f33f5650e" providerId="LiveId" clId="{AAF0E12C-FB91-4069-B9CE-339E1B9F4893}" dt="2022-04-06T11:51:49.814" v="295" actId="20577"/>
        <pc:sldMkLst>
          <pc:docMk/>
          <pc:sldMk cId="2506615423" sldId="326"/>
        </pc:sldMkLst>
      </pc:sldChg>
      <pc:sldChg chg="addSp delSp modSp mod">
        <pc:chgData name="Leonie Smith" userId="fed1330f33f5650e" providerId="LiveId" clId="{AAF0E12C-FB91-4069-B9CE-339E1B9F4893}" dt="2022-04-06T11:51:59.152" v="297" actId="20577"/>
        <pc:sldMkLst>
          <pc:docMk/>
          <pc:sldMk cId="1762935172" sldId="327"/>
        </pc:sldMkLst>
      </pc:sldChg>
      <pc:sldChg chg="addSp modSp mod">
        <pc:chgData name="Leonie Smith" userId="fed1330f33f5650e" providerId="LiveId" clId="{AAF0E12C-FB91-4069-B9CE-339E1B9F4893}" dt="2022-04-06T11:52:06.458" v="299" actId="20577"/>
        <pc:sldMkLst>
          <pc:docMk/>
          <pc:sldMk cId="385764400" sldId="328"/>
        </pc:sldMkLst>
      </pc:sldChg>
      <pc:sldChg chg="addSp modSp mod">
        <pc:chgData name="Leonie Smith" userId="fed1330f33f5650e" providerId="LiveId" clId="{AAF0E12C-FB91-4069-B9CE-339E1B9F4893}" dt="2022-04-06T11:52:13.716" v="301" actId="20577"/>
        <pc:sldMkLst>
          <pc:docMk/>
          <pc:sldMk cId="1552743128" sldId="330"/>
        </pc:sldMkLst>
      </pc:sldChg>
      <pc:sldChg chg="addSp delSp modSp mod">
        <pc:chgData name="Leonie Smith" userId="fed1330f33f5650e" providerId="LiveId" clId="{AAF0E12C-FB91-4069-B9CE-339E1B9F4893}" dt="2022-04-06T11:52:29.968" v="304" actId="20577"/>
        <pc:sldMkLst>
          <pc:docMk/>
          <pc:sldMk cId="912063877" sldId="331"/>
        </pc:sldMkLst>
      </pc:sldChg>
      <pc:sldChg chg="addSp delSp modSp new mod ord modTransition modAnim">
        <pc:chgData name="Leonie Smith" userId="fed1330f33f5650e" providerId="LiveId" clId="{AAF0E12C-FB91-4069-B9CE-339E1B9F4893}" dt="2022-03-24T05:37:07.098" v="144"/>
        <pc:sldMkLst>
          <pc:docMk/>
          <pc:sldMk cId="1737481772" sldId="332"/>
        </pc:sldMkLst>
      </pc:sldChg>
      <pc:sldChg chg="addSp modSp add mod">
        <pc:chgData name="Leonie Smith" userId="fed1330f33f5650e" providerId="LiveId" clId="{AAF0E12C-FB91-4069-B9CE-339E1B9F4893}" dt="2022-04-06T11:51:08.927" v="287" actId="20577"/>
        <pc:sldMkLst>
          <pc:docMk/>
          <pc:sldMk cId="1574995423" sldId="33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2025/03/31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checked</a:t>
            </a:r>
          </a:p>
          <a:p>
            <a:endParaRPr lang="en-IN"/>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116108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E7F2C-C7EC-4E38-B92B-3573BAA61F33}"/>
              </a:ext>
            </a:extLst>
          </p:cNvPr>
          <p:cNvSpPr>
            <a:spLocks noGrp="1"/>
          </p:cNvSpPr>
          <p:nvPr>
            <p:ph type="title"/>
          </p:nvPr>
        </p:nvSpPr>
        <p:spPr/>
        <p:txBody>
          <a:bodyPr/>
          <a:lstStyle/>
          <a:p>
            <a:r>
              <a:rPr lang="en-IN" dirty="0"/>
              <a:t>12-5</a:t>
            </a:r>
          </a:p>
        </p:txBody>
      </p:sp>
      <p:pic>
        <p:nvPicPr>
          <p:cNvPr id="6" name="Audio 5">
            <a:hlinkClick r:id="" action="ppaction://media"/>
            <a:extLst>
              <a:ext uri="{FF2B5EF4-FFF2-40B4-BE49-F238E27FC236}">
                <a16:creationId xmlns:a16="http://schemas.microsoft.com/office/drawing/2014/main" id="{1923D006-473A-4502-9B27-6013B507AE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5599741A-EC12-0D76-616D-8EC81059A37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1808728853"/>
      </p:ext>
    </p:extLst>
  </p:cSld>
  <p:clrMapOvr>
    <a:masterClrMapping/>
  </p:clrMapOvr>
  <mc:AlternateContent xmlns:mc="http://schemas.openxmlformats.org/markup-compatibility/2006" xmlns:p14="http://schemas.microsoft.com/office/powerpoint/2010/main">
    <mc:Choice Requires="p14">
      <p:transition spd="slow" p14:dur="2000" advTm="2760"/>
    </mc:Choice>
    <mc:Fallback xmlns="">
      <p:transition spd="slow" advTm="2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0C148-4CB1-4D59-9E5D-D92E57E7541C}"/>
              </a:ext>
            </a:extLst>
          </p:cNvPr>
          <p:cNvPicPr>
            <a:picLocks noChangeAspect="1"/>
          </p:cNvPicPr>
          <p:nvPr/>
        </p:nvPicPr>
        <p:blipFill>
          <a:blip r:embed="rId2"/>
          <a:stretch>
            <a:fillRect/>
          </a:stretch>
        </p:blipFill>
        <p:spPr>
          <a:xfrm>
            <a:off x="-1" y="0"/>
            <a:ext cx="12707471" cy="6858000"/>
          </a:xfrm>
          <a:prstGeom prst="rect">
            <a:avLst/>
          </a:prstGeom>
        </p:spPr>
      </p:pic>
      <p:sp>
        <p:nvSpPr>
          <p:cNvPr id="4" name="TextBox 3">
            <a:extLst>
              <a:ext uri="{FF2B5EF4-FFF2-40B4-BE49-F238E27FC236}">
                <a16:creationId xmlns:a16="http://schemas.microsoft.com/office/drawing/2014/main" id="{21AFA927-D330-4EDC-8687-1E96AECB03F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7:5</a:t>
            </a:r>
            <a:endParaRPr lang="en-ZA" sz="3200" dirty="0">
              <a:solidFill>
                <a:schemeClr val="bg1"/>
              </a:solidFill>
            </a:endParaRPr>
          </a:p>
        </p:txBody>
      </p:sp>
    </p:spTree>
    <p:extLst>
      <p:ext uri="{BB962C8B-B14F-4D97-AF65-F5344CB8AC3E}">
        <p14:creationId xmlns:p14="http://schemas.microsoft.com/office/powerpoint/2010/main" val="1185953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7B7D8DF5-2F11-4DE2-A780-1A38BAD367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AB8BB77-783F-B0FB-F064-D04464AED91E}"/>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6</a:t>
            </a:r>
            <a:r>
              <a:rPr lang="en-US" sz="3200" b="0" i="0" dirty="0">
                <a:solidFill>
                  <a:srgbClr val="121212"/>
                </a:solidFill>
                <a:effectLst/>
                <a:highlight>
                  <a:srgbClr val="FFFFFF"/>
                </a:highlight>
                <a:latin typeface="Inter"/>
              </a:rPr>
              <a:t>Then Joshua tore his clothes and fell facedown before the ark of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until evening, as did the elders of Israel; and they all sprinkled dust on their heads.</a:t>
            </a:r>
            <a:endParaRPr lang="en-ZA" dirty="0"/>
          </a:p>
        </p:txBody>
      </p:sp>
      <p:sp>
        <p:nvSpPr>
          <p:cNvPr id="3" name="TextBox 2">
            <a:extLst>
              <a:ext uri="{FF2B5EF4-FFF2-40B4-BE49-F238E27FC236}">
                <a16:creationId xmlns:a16="http://schemas.microsoft.com/office/drawing/2014/main" id="{0C7BEA6D-5F8F-2D56-7435-B8F2406CA071}"/>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6</a:t>
            </a:r>
            <a:r>
              <a:rPr lang="bo-CN" sz="4800" b="0" i="0" dirty="0">
                <a:solidFill>
                  <a:srgbClr val="121212"/>
                </a:solidFill>
                <a:effectLst/>
                <a:highlight>
                  <a:srgbClr val="FFFFFF"/>
                </a:highlight>
                <a:latin typeface="Inter"/>
              </a:rPr>
              <a:t>དེ་ནས་ཡོ་ཤུ་ཨ་ཡིས་གྱོན་གོས་ཕྲལ་ཞིང་། ཁོ་དང་ཡེས་ར་ཨེལ་གྱི་རྒན་པོ་རྣམས་ཀྱིས་མགོ་ལ་ཐལ་བ་གཏོར་ནས་དགོང་མོའི་བར་དུ་དཀོན་མཆོག་ཡ་ཝཱེའི་ཞལ་ཆད་ཀྱི་ཤུར་སྒམ་གྱི་མདུན་དུ་ཁ་སར་བཏུད་ནས་བསྡད། </a:t>
            </a:r>
            <a:endParaRPr lang="en-ZA" dirty="0"/>
          </a:p>
        </p:txBody>
      </p:sp>
    </p:spTree>
    <p:extLst>
      <p:ext uri="{BB962C8B-B14F-4D97-AF65-F5344CB8AC3E}">
        <p14:creationId xmlns:p14="http://schemas.microsoft.com/office/powerpoint/2010/main" val="323532496"/>
      </p:ext>
    </p:extLst>
  </p:cSld>
  <p:clrMapOvr>
    <a:masterClrMapping/>
  </p:clrMapOvr>
  <mc:AlternateContent xmlns:mc="http://schemas.openxmlformats.org/markup-compatibility/2006" xmlns:p14="http://schemas.microsoft.com/office/powerpoint/2010/main">
    <mc:Choice Requires="p14">
      <p:transition spd="slow" p14:dur="2000" advTm="18251"/>
    </mc:Choice>
    <mc:Fallback xmlns="">
      <p:transition spd="slow" advTm="18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471B18-0535-4687-902D-E54E88F42567}"/>
              </a:ext>
            </a:extLst>
          </p:cNvPr>
          <p:cNvPicPr>
            <a:picLocks noChangeAspect="1"/>
          </p:cNvPicPr>
          <p:nvPr/>
        </p:nvPicPr>
        <p:blipFill>
          <a:blip r:embed="rId2"/>
          <a:stretch>
            <a:fillRect/>
          </a:stretch>
        </p:blipFill>
        <p:spPr>
          <a:xfrm>
            <a:off x="0" y="0"/>
            <a:ext cx="14014174" cy="6858000"/>
          </a:xfrm>
          <a:prstGeom prst="rect">
            <a:avLst/>
          </a:prstGeom>
        </p:spPr>
      </p:pic>
      <p:sp>
        <p:nvSpPr>
          <p:cNvPr id="4" name="TextBox 3">
            <a:extLst>
              <a:ext uri="{FF2B5EF4-FFF2-40B4-BE49-F238E27FC236}">
                <a16:creationId xmlns:a16="http://schemas.microsoft.com/office/drawing/2014/main" id="{777FF761-6BCE-4A04-AF35-30BD18D5B6C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7:6</a:t>
            </a:r>
            <a:endParaRPr lang="en-ZA" sz="3200" dirty="0">
              <a:solidFill>
                <a:schemeClr val="bg1"/>
              </a:solidFill>
            </a:endParaRPr>
          </a:p>
        </p:txBody>
      </p:sp>
    </p:spTree>
    <p:extLst>
      <p:ext uri="{BB962C8B-B14F-4D97-AF65-F5344CB8AC3E}">
        <p14:creationId xmlns:p14="http://schemas.microsoft.com/office/powerpoint/2010/main" val="3609782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905BEEB-58E1-489E-AD2C-858E76E3DF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4BEB6B9-984F-2AB0-1364-D44BAEC07DEE}"/>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But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Joshua, “Stand up! Why have you fallen on your face?</a:t>
            </a:r>
            <a:endParaRPr lang="en-ZA" dirty="0"/>
          </a:p>
        </p:txBody>
      </p:sp>
      <p:sp>
        <p:nvSpPr>
          <p:cNvPr id="3" name="TextBox 2">
            <a:extLst>
              <a:ext uri="{FF2B5EF4-FFF2-40B4-BE49-F238E27FC236}">
                <a16:creationId xmlns:a16="http://schemas.microsoft.com/office/drawing/2014/main" id="{F063178E-018A-DD00-7177-2F2B41A186E9}"/>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10</a:t>
            </a:r>
            <a:r>
              <a:rPr lang="bo-CN" sz="6000" b="0" i="0" dirty="0">
                <a:solidFill>
                  <a:srgbClr val="121212"/>
                </a:solidFill>
                <a:effectLst/>
                <a:highlight>
                  <a:srgbClr val="FFFFFF"/>
                </a:highlight>
                <a:latin typeface="Inter"/>
              </a:rPr>
              <a:t>དཀོན་མཆོག་ཡ་ཝཱེས་ཡོ་ཤུ་ཨ་ལ་འདི་སྐད་དུ། ཡར་ལོངས་ཤིག ཁྱོད་ཁ་སར་བཏུད་ནས་འདུག་དོན་ཅི་ཡིན་ནམ།</a:t>
            </a:r>
            <a:endParaRPr lang="en-ZA" dirty="0"/>
          </a:p>
        </p:txBody>
      </p:sp>
    </p:spTree>
    <p:extLst>
      <p:ext uri="{BB962C8B-B14F-4D97-AF65-F5344CB8AC3E}">
        <p14:creationId xmlns:p14="http://schemas.microsoft.com/office/powerpoint/2010/main" val="286612964"/>
      </p:ext>
    </p:extLst>
  </p:cSld>
  <p:clrMapOvr>
    <a:masterClrMapping/>
  </p:clrMapOvr>
  <mc:AlternateContent xmlns:mc="http://schemas.openxmlformats.org/markup-compatibility/2006" xmlns:p14="http://schemas.microsoft.com/office/powerpoint/2010/main">
    <mc:Choice Requires="p14">
      <p:transition spd="slow" p14:dur="2000" advTm="6659"/>
    </mc:Choice>
    <mc:Fallback xmlns="">
      <p:transition spd="slow" advTm="6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15B134-98F6-447F-A6A8-2AA53645E806}"/>
              </a:ext>
            </a:extLst>
          </p:cNvPr>
          <p:cNvPicPr>
            <a:picLocks noChangeAspect="1"/>
          </p:cNvPicPr>
          <p:nvPr/>
        </p:nvPicPr>
        <p:blipFill>
          <a:blip r:embed="rId2"/>
          <a:stretch>
            <a:fillRect/>
          </a:stretch>
        </p:blipFill>
        <p:spPr>
          <a:xfrm>
            <a:off x="-117232" y="0"/>
            <a:ext cx="13381463" cy="6858000"/>
          </a:xfrm>
          <a:prstGeom prst="rect">
            <a:avLst/>
          </a:prstGeom>
        </p:spPr>
      </p:pic>
      <p:sp>
        <p:nvSpPr>
          <p:cNvPr id="4" name="TextBox 3">
            <a:extLst>
              <a:ext uri="{FF2B5EF4-FFF2-40B4-BE49-F238E27FC236}">
                <a16:creationId xmlns:a16="http://schemas.microsoft.com/office/drawing/2014/main" id="{77E25AB0-DFB3-487A-87AF-BC20663A734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7:10</a:t>
            </a:r>
            <a:endParaRPr lang="en-ZA" sz="3200" dirty="0">
              <a:solidFill>
                <a:schemeClr val="bg1"/>
              </a:solidFill>
            </a:endParaRPr>
          </a:p>
        </p:txBody>
      </p:sp>
    </p:spTree>
    <p:extLst>
      <p:ext uri="{BB962C8B-B14F-4D97-AF65-F5344CB8AC3E}">
        <p14:creationId xmlns:p14="http://schemas.microsoft.com/office/powerpoint/2010/main" val="1576243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EE9847D-C063-4276-BF95-DDA9E1A1E4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6E599E5-7084-2B85-911D-C6FB0EC2D48F}"/>
              </a:ext>
            </a:extLst>
          </p:cNvPr>
          <p:cNvSpPr txBox="1"/>
          <p:nvPr/>
        </p:nvSpPr>
        <p:spPr>
          <a:xfrm>
            <a:off x="819807" y="599090"/>
            <a:ext cx="5155324" cy="5675585"/>
          </a:xfrm>
          <a:prstGeom prst="rect">
            <a:avLst/>
          </a:prstGeom>
          <a:noFill/>
        </p:spPr>
        <p:txBody>
          <a:bodyPr wrap="square" rtlCol="0">
            <a:noAutofit/>
          </a:bodyPr>
          <a:lstStyle/>
          <a:p>
            <a:r>
              <a:rPr lang="en-US" sz="2800" b="0" i="0" dirty="0">
                <a:solidFill>
                  <a:srgbClr val="777A7B"/>
                </a:solidFill>
                <a:effectLst/>
                <a:highlight>
                  <a:srgbClr val="FFFFFF"/>
                </a:highlight>
                <a:latin typeface="Inter"/>
              </a:rPr>
              <a:t>11</a:t>
            </a:r>
            <a:r>
              <a:rPr lang="en-US" sz="2800" b="0" i="0" dirty="0">
                <a:solidFill>
                  <a:srgbClr val="121212"/>
                </a:solidFill>
                <a:effectLst/>
                <a:highlight>
                  <a:srgbClr val="FFFFFF"/>
                </a:highlight>
                <a:latin typeface="Inter"/>
              </a:rPr>
              <a:t>Israel has sinned; they have transgressed My covenant that I commanded them, and they have taken some of what was devoted to destruction. Indeed, they have stolen and lied, and they have put these things with their own possessions.</a:t>
            </a:r>
            <a:endParaRPr lang="en-ZA" dirty="0"/>
          </a:p>
        </p:txBody>
      </p:sp>
      <p:sp>
        <p:nvSpPr>
          <p:cNvPr id="3" name="TextBox 2">
            <a:extLst>
              <a:ext uri="{FF2B5EF4-FFF2-40B4-BE49-F238E27FC236}">
                <a16:creationId xmlns:a16="http://schemas.microsoft.com/office/drawing/2014/main" id="{404641BC-1DED-08F1-2D82-B7C13407AE53}"/>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11</a:t>
            </a:r>
            <a:r>
              <a:rPr lang="bo-CN" sz="4800" b="0" i="0" dirty="0">
                <a:solidFill>
                  <a:srgbClr val="121212"/>
                </a:solidFill>
                <a:effectLst/>
                <a:highlight>
                  <a:srgbClr val="FFFFFF"/>
                </a:highlight>
                <a:latin typeface="Inter"/>
              </a:rPr>
              <a:t>ཡེས་ར་ཨེལ་པས་སྡིག་ཉེས་བསགས་པ་དང་། ངས་ཁོ་རྣམས་ལ་བསྒོས་པའི་ཞལ་ཆད་དང་འགལ་ནས་བསྔོ་བར་འོས་པའི་དངོས་པོ་བླངས་པ་རེད། ཡང་རྐུ་བྱས་ནས་གཡོ་སྒྱུ་ཡིས་བསྔོ་བར་འོས་པའི་དངོས་པོ་དེ་ཁོ་རྣམས་ཀྱི་ཅ་ལག་ནང་དུ་བཞག་གོ །</a:t>
            </a:r>
            <a:endParaRPr lang="en-ZA" dirty="0"/>
          </a:p>
        </p:txBody>
      </p:sp>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17845"/>
    </mc:Choice>
    <mc:Fallback xmlns="">
      <p:transition spd="slow" advTm="17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B61EB1-4B8F-4B2C-9FCB-6ACFFF5179D4}"/>
              </a:ext>
            </a:extLst>
          </p:cNvPr>
          <p:cNvPicPr>
            <a:picLocks noChangeAspect="1"/>
          </p:cNvPicPr>
          <p:nvPr/>
        </p:nvPicPr>
        <p:blipFill>
          <a:blip r:embed="rId2"/>
          <a:stretch>
            <a:fillRect/>
          </a:stretch>
        </p:blipFill>
        <p:spPr>
          <a:xfrm>
            <a:off x="-1" y="0"/>
            <a:ext cx="12605657" cy="6858000"/>
          </a:xfrm>
          <a:prstGeom prst="rect">
            <a:avLst/>
          </a:prstGeom>
        </p:spPr>
      </p:pic>
      <p:sp>
        <p:nvSpPr>
          <p:cNvPr id="4" name="TextBox 3">
            <a:extLst>
              <a:ext uri="{FF2B5EF4-FFF2-40B4-BE49-F238E27FC236}">
                <a16:creationId xmlns:a16="http://schemas.microsoft.com/office/drawing/2014/main" id="{49361691-6B55-4242-9590-00773E2B7B0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7:11</a:t>
            </a:r>
            <a:endParaRPr lang="en-ZA" sz="3200" dirty="0">
              <a:solidFill>
                <a:schemeClr val="bg1"/>
              </a:solidFill>
            </a:endParaRPr>
          </a:p>
        </p:txBody>
      </p:sp>
    </p:spTree>
    <p:extLst>
      <p:ext uri="{BB962C8B-B14F-4D97-AF65-F5344CB8AC3E}">
        <p14:creationId xmlns:p14="http://schemas.microsoft.com/office/powerpoint/2010/main" val="1554246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04F7180-6BB5-42A3-B7D2-354EE98CB5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50E2A8F-4217-4753-8B6C-A6AF84AB51F5}"/>
              </a:ext>
            </a:extLst>
          </p:cNvPr>
          <p:cNvSpPr txBox="1"/>
          <p:nvPr/>
        </p:nvSpPr>
        <p:spPr>
          <a:xfrm>
            <a:off x="819807" y="599090"/>
            <a:ext cx="5155324" cy="5675585"/>
          </a:xfrm>
          <a:prstGeom prst="rect">
            <a:avLst/>
          </a:prstGeom>
          <a:noFill/>
        </p:spPr>
        <p:txBody>
          <a:bodyPr wrap="square" rtlCol="0">
            <a:noAutofit/>
          </a:bodyPr>
          <a:lstStyle/>
          <a:p>
            <a:r>
              <a:rPr lang="en-US" sz="2800" b="0" i="0" dirty="0">
                <a:solidFill>
                  <a:srgbClr val="777A7B"/>
                </a:solidFill>
                <a:effectLst/>
                <a:highlight>
                  <a:srgbClr val="FFFFFF"/>
                </a:highlight>
                <a:latin typeface="Inter"/>
              </a:rPr>
              <a:t>13</a:t>
            </a:r>
            <a:r>
              <a:rPr lang="en-US" sz="2800" b="0" i="0" dirty="0">
                <a:solidFill>
                  <a:srgbClr val="121212"/>
                </a:solidFill>
                <a:effectLst/>
                <a:highlight>
                  <a:srgbClr val="FFFFFF"/>
                </a:highlight>
                <a:latin typeface="Inter"/>
              </a:rPr>
              <a:t>Get up and consecrate the people, saying, ‘Consecrate yourselves for tomorrow, for this is what the </a:t>
            </a:r>
            <a:r>
              <a:rPr lang="en-US" sz="2800" b="0" i="0" cap="small" dirty="0">
                <a:solidFill>
                  <a:srgbClr val="121212"/>
                </a:solidFill>
                <a:effectLst/>
                <a:highlight>
                  <a:srgbClr val="FFFFFF"/>
                </a:highlight>
                <a:latin typeface="Inter"/>
              </a:rPr>
              <a:t>Lord</a:t>
            </a:r>
            <a:r>
              <a:rPr lang="en-US" sz="2800" b="0" i="0" dirty="0">
                <a:solidFill>
                  <a:srgbClr val="121212"/>
                </a:solidFill>
                <a:effectLst/>
                <a:highlight>
                  <a:srgbClr val="FFFFFF"/>
                </a:highlight>
                <a:latin typeface="Inter"/>
              </a:rPr>
              <a:t>, the God of Israel, says: Among you, O Israel, there are things devoted to destruction. You cannot stand against your enemies until you remove them.</a:t>
            </a:r>
            <a:endParaRPr lang="en-ZA" dirty="0"/>
          </a:p>
        </p:txBody>
      </p:sp>
      <p:sp>
        <p:nvSpPr>
          <p:cNvPr id="5" name="TextBox 4">
            <a:extLst>
              <a:ext uri="{FF2B5EF4-FFF2-40B4-BE49-F238E27FC236}">
                <a16:creationId xmlns:a16="http://schemas.microsoft.com/office/drawing/2014/main" id="{AFFE03EC-474A-9A8B-E3A3-0568AB89B1E2}"/>
              </a:ext>
            </a:extLst>
          </p:cNvPr>
          <p:cNvSpPr txBox="1"/>
          <p:nvPr/>
        </p:nvSpPr>
        <p:spPr>
          <a:xfrm>
            <a:off x="6216869" y="599090"/>
            <a:ext cx="5748708"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13</a:t>
            </a:r>
            <a:r>
              <a:rPr lang="bo-CN" sz="4000" b="0" i="0" dirty="0">
                <a:solidFill>
                  <a:srgbClr val="121212"/>
                </a:solidFill>
                <a:effectLst/>
                <a:highlight>
                  <a:srgbClr val="FFFFFF"/>
                </a:highlight>
                <a:latin typeface="Inter"/>
              </a:rPr>
              <a:t>ཁྱོད་རང་ཡར་ལངས་ནས་འབངས་རྣམས་ལ་རང་རང་གཙང་མར་བཟོ་རུ་བཅུག་ལ་འདི་ལྟར་སྨྲོས་ཤིག ཡེས་ར་ཨེལ་གྱི་དཀོན་མཆོག་ཡ་ཝཱེས་འདི་སྐད་དུ། ཀྱེ་ཡེས་ར་ཨེལ། ཁྱོད་རྣམས་ཀྱི་ཁྲོད་དུ་བསྔོ་བར་འོས་པའི་དངོས་པོ་ཡོད་ཅིང་། གལ་ཏེ་ཁྱོད་རྣམས་ཀྱིས་དེ་མེད་པར་མ་བཟོས་ན་དགྲ་བོའི་སྔུན་ནས་ཚུགས་མི་ཐུབ་པར་གདོན་མི་ཟའོ་ཞེས་གསུངས་པས། སང་ཉིན་གྱི་ཕྱིར་དུ་ཁྱོད་རྣམས་ཀྱིས་རང་རང་གཙང་མར་བཟོ་དགོས་ཞེས་སྨྲ་བར་གྱིས་ཤིག </a:t>
            </a:r>
            <a:endParaRPr lang="en-ZA" dirty="0"/>
          </a:p>
        </p:txBody>
      </p:sp>
    </p:spTree>
    <p:extLst>
      <p:ext uri="{BB962C8B-B14F-4D97-AF65-F5344CB8AC3E}">
        <p14:creationId xmlns:p14="http://schemas.microsoft.com/office/powerpoint/2010/main" val="768309068"/>
      </p:ext>
    </p:extLst>
  </p:cSld>
  <p:clrMapOvr>
    <a:masterClrMapping/>
  </p:clrMapOvr>
  <mc:AlternateContent xmlns:mc="http://schemas.openxmlformats.org/markup-compatibility/2006" xmlns:p14="http://schemas.microsoft.com/office/powerpoint/2010/main">
    <mc:Choice Requires="p14">
      <p:transition spd="slow" p14:dur="2000" advTm="6070"/>
    </mc:Choice>
    <mc:Fallback xmlns="">
      <p:transition spd="slow" advTm="6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808ABC-0564-4BE3-8918-40F7F67BD4EC}"/>
              </a:ext>
            </a:extLst>
          </p:cNvPr>
          <p:cNvPicPr>
            <a:picLocks noChangeAspect="1"/>
          </p:cNvPicPr>
          <p:nvPr/>
        </p:nvPicPr>
        <p:blipFill>
          <a:blip r:embed="rId2"/>
          <a:stretch>
            <a:fillRect/>
          </a:stretch>
        </p:blipFill>
        <p:spPr>
          <a:xfrm>
            <a:off x="0" y="-152400"/>
            <a:ext cx="12192000" cy="7010400"/>
          </a:xfrm>
          <a:prstGeom prst="rect">
            <a:avLst/>
          </a:prstGeom>
        </p:spPr>
      </p:pic>
      <p:sp>
        <p:nvSpPr>
          <p:cNvPr id="4" name="TextBox 3">
            <a:extLst>
              <a:ext uri="{FF2B5EF4-FFF2-40B4-BE49-F238E27FC236}">
                <a16:creationId xmlns:a16="http://schemas.microsoft.com/office/drawing/2014/main" id="{D1A2A703-63CF-49A5-9A24-AC8CA446319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7:13</a:t>
            </a:r>
            <a:endParaRPr lang="en-ZA" sz="3200" dirty="0">
              <a:solidFill>
                <a:schemeClr val="bg1"/>
              </a:solidFill>
            </a:endParaRPr>
          </a:p>
        </p:txBody>
      </p:sp>
    </p:spTree>
    <p:extLst>
      <p:ext uri="{BB962C8B-B14F-4D97-AF65-F5344CB8AC3E}">
        <p14:creationId xmlns:p14="http://schemas.microsoft.com/office/powerpoint/2010/main" val="551169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DF0A0E02-8167-440D-B073-13589AC9DD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F404CEF-739D-69B7-31B5-0E3940E76C76}"/>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7:1</a:t>
            </a:r>
            <a:r>
              <a:rPr lang="en-US" sz="3200" b="0" i="0" dirty="0">
                <a:solidFill>
                  <a:srgbClr val="121212"/>
                </a:solidFill>
                <a:effectLst/>
                <a:highlight>
                  <a:srgbClr val="FFFFFF"/>
                </a:highlight>
                <a:latin typeface="Inter"/>
              </a:rPr>
              <a:t>The Israelites, however, acted unfaithfully regarding the things devoted to destruction. </a:t>
            </a:r>
            <a:r>
              <a:rPr lang="en-US" sz="3200" b="0" i="0" dirty="0" err="1">
                <a:solidFill>
                  <a:srgbClr val="121212"/>
                </a:solidFill>
                <a:effectLst/>
                <a:highlight>
                  <a:srgbClr val="FFFFFF"/>
                </a:highlight>
                <a:latin typeface="Inter"/>
              </a:rPr>
              <a:t>Achan</a:t>
            </a:r>
            <a:r>
              <a:rPr lang="en-US" sz="3200" b="0" i="0" dirty="0">
                <a:solidFill>
                  <a:srgbClr val="121212"/>
                </a:solidFill>
                <a:effectLst/>
                <a:highlight>
                  <a:srgbClr val="FFFFFF"/>
                </a:highlight>
                <a:latin typeface="Inter"/>
              </a:rPr>
              <a:t>  son of Carmi, the son of </a:t>
            </a:r>
            <a:r>
              <a:rPr lang="en-US" sz="3200" b="0" i="0" dirty="0" err="1">
                <a:solidFill>
                  <a:srgbClr val="121212"/>
                </a:solidFill>
                <a:effectLst/>
                <a:highlight>
                  <a:srgbClr val="FFFFFF"/>
                </a:highlight>
                <a:latin typeface="Inter"/>
              </a:rPr>
              <a:t>Zabdi</a:t>
            </a:r>
            <a:r>
              <a:rPr lang="en-US" sz="3200" b="0" i="0" dirty="0">
                <a:solidFill>
                  <a:srgbClr val="121212"/>
                </a:solidFill>
                <a:effectLst/>
                <a:highlight>
                  <a:srgbClr val="FFFFFF"/>
                </a:highlight>
                <a:latin typeface="Inter"/>
              </a:rPr>
              <a:t>, the son of Zerah, of the tribe of Judah, took some of what was set apart. So the anger of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burned against the Israelites.</a:t>
            </a:r>
            <a:endParaRPr lang="en-ZA" dirty="0"/>
          </a:p>
        </p:txBody>
      </p:sp>
      <p:sp>
        <p:nvSpPr>
          <p:cNvPr id="3" name="TextBox 2">
            <a:extLst>
              <a:ext uri="{FF2B5EF4-FFF2-40B4-BE49-F238E27FC236}">
                <a16:creationId xmlns:a16="http://schemas.microsoft.com/office/drawing/2014/main" id="{AAC3CD2A-5765-E072-289F-ADF37ED97FA0}"/>
              </a:ext>
            </a:extLst>
          </p:cNvPr>
          <p:cNvSpPr txBox="1"/>
          <p:nvPr/>
        </p:nvSpPr>
        <p:spPr>
          <a:xfrm>
            <a:off x="6216869" y="599090"/>
            <a:ext cx="5748708" cy="5675586"/>
          </a:xfrm>
          <a:prstGeom prst="rect">
            <a:avLst/>
          </a:prstGeom>
          <a:noFill/>
        </p:spPr>
        <p:txBody>
          <a:bodyPr wrap="square" rtlCol="0">
            <a:noAutofit/>
          </a:bodyPr>
          <a:lstStyle/>
          <a:p>
            <a:r>
              <a:rPr lang="en-IN" sz="4000" b="0" i="0" dirty="0">
                <a:solidFill>
                  <a:srgbClr val="777A7B"/>
                </a:solidFill>
                <a:effectLst/>
                <a:highlight>
                  <a:srgbClr val="FFFFFF"/>
                </a:highlight>
                <a:latin typeface="Inter"/>
              </a:rPr>
              <a:t>7:</a:t>
            </a:r>
            <a:r>
              <a:rPr lang="bo-CN" sz="4000" b="0" i="0" dirty="0">
                <a:solidFill>
                  <a:srgbClr val="777A7B"/>
                </a:solidFill>
                <a:effectLst/>
                <a:highlight>
                  <a:srgbClr val="FFFFFF"/>
                </a:highlight>
                <a:latin typeface="Inter"/>
              </a:rPr>
              <a:t>1</a:t>
            </a:r>
            <a:r>
              <a:rPr lang="bo-CN" sz="4000" b="0" i="0" dirty="0">
                <a:solidFill>
                  <a:srgbClr val="121212"/>
                </a:solidFill>
                <a:effectLst/>
                <a:highlight>
                  <a:srgbClr val="FFFFFF"/>
                </a:highlight>
                <a:latin typeface="Inter"/>
              </a:rPr>
              <a:t>ཡེས་ར་ཨེལ་པ་རྣམས་ཀྱིས་བསྔོ་བར་འོས་པའི་དངོས་པོའི་སྟེང་ནས་སྡིག་ཉེས་བསགས་པ་སྟེ། ཅི་ལ་ཟེར་ན། ཡ་ཧུ་དཱའི་ཚོ་པ་ནང་གི་ཟེ་རག་གི་ཡང་ཚ་དང་ཟབ་དཱི་ཡི་ཚ་བོ། ཀར་མིའི་བུ་ཨ་ཀན་ཞེས་བྱ་བས་བསྔོ་བར་འོས་པའི་དངོས་པོ་བླངས་པས། དཀོན་མཆོག་ཡ་ཝཱེ་ནི་ཡེས་ར་ཨེལ་པ་རྣམས་ལ་ཐུགས་ཁྲོས་པའོ། ། </a:t>
            </a:r>
            <a:endParaRPr lang="en-ZA" dirty="0"/>
          </a:p>
        </p:txBody>
      </p:sp>
    </p:spTree>
    <p:extLst>
      <p:ext uri="{BB962C8B-B14F-4D97-AF65-F5344CB8AC3E}">
        <p14:creationId xmlns:p14="http://schemas.microsoft.com/office/powerpoint/2010/main" val="2659422948"/>
      </p:ext>
    </p:extLst>
  </p:cSld>
  <p:clrMapOvr>
    <a:masterClrMapping/>
  </p:clrMapOvr>
  <mc:AlternateContent xmlns:mc="http://schemas.openxmlformats.org/markup-compatibility/2006" xmlns:p14="http://schemas.microsoft.com/office/powerpoint/2010/main">
    <mc:Choice Requires="p14">
      <p:transition spd="slow" p14:dur="2000" advTm="19329"/>
    </mc:Choice>
    <mc:Fallback xmlns="">
      <p:transition spd="slow" advTm="19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E8344-873C-4B91-B2D7-2E93BA8C17A9}"/>
              </a:ext>
            </a:extLst>
          </p:cNvPr>
          <p:cNvPicPr>
            <a:picLocks noChangeAspect="1"/>
          </p:cNvPicPr>
          <p:nvPr/>
        </p:nvPicPr>
        <p:blipFill>
          <a:blip r:embed="rId2"/>
          <a:stretch>
            <a:fillRect/>
          </a:stretch>
        </p:blipFill>
        <p:spPr>
          <a:xfrm>
            <a:off x="0" y="0"/>
            <a:ext cx="13692673" cy="6858000"/>
          </a:xfrm>
          <a:prstGeom prst="rect">
            <a:avLst/>
          </a:prstGeom>
        </p:spPr>
      </p:pic>
      <p:sp>
        <p:nvSpPr>
          <p:cNvPr id="4" name="TextBox 3">
            <a:extLst>
              <a:ext uri="{FF2B5EF4-FFF2-40B4-BE49-F238E27FC236}">
                <a16:creationId xmlns:a16="http://schemas.microsoft.com/office/drawing/2014/main" id="{78D5A43C-CEE3-43F5-94B3-7B368223BF6A}"/>
              </a:ext>
            </a:extLst>
          </p:cNvPr>
          <p:cNvSpPr txBox="1"/>
          <p:nvPr/>
        </p:nvSpPr>
        <p:spPr>
          <a:xfrm>
            <a:off x="-477229" y="926894"/>
            <a:ext cx="5748708" cy="5675586"/>
          </a:xfrm>
          <a:prstGeom prst="rect">
            <a:avLst/>
          </a:prstGeom>
          <a:noFill/>
        </p:spPr>
        <p:txBody>
          <a:bodyPr wrap="square" rtlCol="0">
            <a:noAutofit/>
          </a:bodyPr>
          <a:lstStyle/>
          <a:p>
            <a:pPr algn="ctr"/>
            <a:r>
              <a:rPr lang="bo-CN" sz="8000" b="1" cap="all" dirty="0">
                <a:solidFill>
                  <a:schemeClr val="bg1"/>
                </a:solidFill>
                <a:latin typeface="ArialMT"/>
              </a:rPr>
              <a:t>ཡོ་ཤུ་ཨ 7</a:t>
            </a:r>
            <a:endParaRPr lang="en-ZA" sz="4800" b="0" i="0" u="none" strike="noStrike" baseline="0" dirty="0">
              <a:solidFill>
                <a:schemeClr val="bg1"/>
              </a:solidFill>
              <a:latin typeface="TimesNewRomanPSMT"/>
            </a:endParaRPr>
          </a:p>
          <a:p>
            <a:pPr algn="ctr"/>
            <a:r>
              <a:rPr lang="bo-CN" sz="8000" b="1" dirty="0">
                <a:solidFill>
                  <a:schemeClr val="bg1"/>
                </a:solidFill>
                <a:latin typeface="Arial" panose="020B0604020202020204" pitchFamily="34" charset="0"/>
              </a:rPr>
              <a:t>ཨ་ཀན་སྡིག་པ་བྱས་པ། </a:t>
            </a:r>
            <a:endParaRPr lang="en-ZA" sz="8000" b="1" dirty="0">
              <a:solidFill>
                <a:schemeClr val="bg1"/>
              </a:solidFill>
            </a:endParaRPr>
          </a:p>
          <a:p>
            <a:pPr algn="ctr"/>
            <a:endParaRPr lang="bo-CN" sz="4800" b="1" cap="all" dirty="0">
              <a:solidFill>
                <a:schemeClr val="bg1"/>
              </a:solidFill>
              <a:latin typeface="ArialMT"/>
            </a:endParaRPr>
          </a:p>
          <a:p>
            <a:endParaRPr lang="en-ZA" sz="8000" b="1" dirty="0">
              <a:solidFill>
                <a:schemeClr val="bg1"/>
              </a:solidFill>
              <a:latin typeface="Arial" panose="020B0604020202020204" pitchFamily="34" charset="0"/>
            </a:endParaRPr>
          </a:p>
          <a:p>
            <a:endParaRPr lang="en-ZA" dirty="0"/>
          </a:p>
        </p:txBody>
      </p:sp>
    </p:spTree>
    <p:extLst>
      <p:ext uri="{BB962C8B-B14F-4D97-AF65-F5344CB8AC3E}">
        <p14:creationId xmlns:p14="http://schemas.microsoft.com/office/powerpoint/2010/main" val="3239820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B61EB1-4B8F-4B2C-9FCB-6ACFFF5179D4}"/>
              </a:ext>
            </a:extLst>
          </p:cNvPr>
          <p:cNvPicPr>
            <a:picLocks noChangeAspect="1"/>
          </p:cNvPicPr>
          <p:nvPr/>
        </p:nvPicPr>
        <p:blipFill>
          <a:blip r:embed="rId2"/>
          <a:stretch>
            <a:fillRect/>
          </a:stretch>
        </p:blipFill>
        <p:spPr>
          <a:xfrm>
            <a:off x="-1" y="0"/>
            <a:ext cx="12605657" cy="6858000"/>
          </a:xfrm>
          <a:prstGeom prst="rect">
            <a:avLst/>
          </a:prstGeom>
        </p:spPr>
      </p:pic>
      <p:sp>
        <p:nvSpPr>
          <p:cNvPr id="4" name="TextBox 3">
            <a:extLst>
              <a:ext uri="{FF2B5EF4-FFF2-40B4-BE49-F238E27FC236}">
                <a16:creationId xmlns:a16="http://schemas.microsoft.com/office/drawing/2014/main" id="{32F591E0-C31C-455E-B7E2-F8F2407813E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7:1</a:t>
            </a:r>
            <a:endParaRPr lang="en-ZA" sz="3200" dirty="0">
              <a:solidFill>
                <a:schemeClr val="bg1"/>
              </a:solidFill>
            </a:endParaRPr>
          </a:p>
        </p:txBody>
      </p:sp>
    </p:spTree>
    <p:extLst>
      <p:ext uri="{BB962C8B-B14F-4D97-AF65-F5344CB8AC3E}">
        <p14:creationId xmlns:p14="http://schemas.microsoft.com/office/powerpoint/2010/main" val="1574995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152A7D2A-9B6E-49EC-ABF5-0BFA907119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F3A9514-A7B9-EB1A-CDBD-259D7B1F2263}"/>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So Joshua arose early the next morning and had Israel come forward tribe by tribe, and the tribe of Judah was selected. </a:t>
            </a:r>
            <a:r>
              <a:rPr lang="en-US" sz="4000" b="0" i="0" dirty="0">
                <a:solidFill>
                  <a:srgbClr val="777A7B"/>
                </a:solidFill>
                <a:effectLst/>
                <a:highlight>
                  <a:srgbClr val="FFFFFF"/>
                </a:highlight>
                <a:latin typeface="Inter"/>
              </a:rPr>
              <a:t>1</a:t>
            </a:r>
            <a:endParaRPr lang="en-ZA" dirty="0"/>
          </a:p>
        </p:txBody>
      </p:sp>
      <p:sp>
        <p:nvSpPr>
          <p:cNvPr id="3" name="TextBox 2">
            <a:extLst>
              <a:ext uri="{FF2B5EF4-FFF2-40B4-BE49-F238E27FC236}">
                <a16:creationId xmlns:a16="http://schemas.microsoft.com/office/drawing/2014/main" id="{EB193DF3-F9B9-89D8-F3FF-F34649244395}"/>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16</a:t>
            </a:r>
            <a:r>
              <a:rPr lang="bo-CN" sz="6000" b="0" i="0" dirty="0">
                <a:solidFill>
                  <a:srgbClr val="121212"/>
                </a:solidFill>
                <a:effectLst/>
                <a:highlight>
                  <a:srgbClr val="FFFFFF"/>
                </a:highlight>
                <a:latin typeface="Inter"/>
              </a:rPr>
              <a:t>དེ་ནས་ཡོ་ཤུ་ཨ་ཞོགས་པ་སྔ་མོ་ཡར་ལངས་ཏེ་ཡེས་ར་ཨེལ་གྱི་ཚོ་པ་རེ་རེ་བཞིན་མདུན་སར་འོང་དུ་བཅུག་པ་ལ་ཡ་ཧུ་དཱ་ཚོ་པར་རྒྱན་བབས་པའོ། །</a:t>
            </a:r>
            <a:endParaRPr lang="en-ZA" dirty="0"/>
          </a:p>
        </p:txBody>
      </p:sp>
    </p:spTree>
    <p:extLst>
      <p:ext uri="{BB962C8B-B14F-4D97-AF65-F5344CB8AC3E}">
        <p14:creationId xmlns:p14="http://schemas.microsoft.com/office/powerpoint/2010/main" val="3592805693"/>
      </p:ext>
    </p:extLst>
  </p:cSld>
  <p:clrMapOvr>
    <a:masterClrMapping/>
  </p:clrMapOvr>
  <mc:AlternateContent xmlns:mc="http://schemas.openxmlformats.org/markup-compatibility/2006" xmlns:p14="http://schemas.microsoft.com/office/powerpoint/2010/main">
    <mc:Choice Requires="p14">
      <p:transition spd="slow" p14:dur="2000" advTm="13386"/>
    </mc:Choice>
    <mc:Fallback xmlns="">
      <p:transition spd="slow" advTm="13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ED43B1-1DB6-4255-91C6-A219097B3300}"/>
              </a:ext>
            </a:extLst>
          </p:cNvPr>
          <p:cNvPicPr>
            <a:picLocks noChangeAspect="1"/>
          </p:cNvPicPr>
          <p:nvPr/>
        </p:nvPicPr>
        <p:blipFill>
          <a:blip r:embed="rId2"/>
          <a:stretch>
            <a:fillRect/>
          </a:stretch>
        </p:blipFill>
        <p:spPr>
          <a:xfrm>
            <a:off x="0" y="-390000"/>
            <a:ext cx="12192000" cy="7248000"/>
          </a:xfrm>
          <a:prstGeom prst="rect">
            <a:avLst/>
          </a:prstGeom>
        </p:spPr>
      </p:pic>
      <p:sp>
        <p:nvSpPr>
          <p:cNvPr id="4" name="TextBox 3">
            <a:extLst>
              <a:ext uri="{FF2B5EF4-FFF2-40B4-BE49-F238E27FC236}">
                <a16:creationId xmlns:a16="http://schemas.microsoft.com/office/drawing/2014/main" id="{F9F3A383-66CD-4CF3-8907-AA926ADAD9B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7:16</a:t>
            </a:r>
            <a:endParaRPr lang="en-ZA" sz="3200" dirty="0">
              <a:solidFill>
                <a:schemeClr val="bg1"/>
              </a:solidFill>
            </a:endParaRPr>
          </a:p>
        </p:txBody>
      </p:sp>
    </p:spTree>
    <p:extLst>
      <p:ext uri="{BB962C8B-B14F-4D97-AF65-F5344CB8AC3E}">
        <p14:creationId xmlns:p14="http://schemas.microsoft.com/office/powerpoint/2010/main" val="2838991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1411A243-FA5E-402F-B4C4-CDC2374354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4CF9EF7-4BA5-BB6B-F4B3-E21794D47B0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He had the clans of Judah come forward, and the clan of the </a:t>
            </a:r>
            <a:r>
              <a:rPr lang="en-US" sz="4000" b="0" i="0" dirty="0" err="1">
                <a:solidFill>
                  <a:srgbClr val="121212"/>
                </a:solidFill>
                <a:effectLst/>
                <a:highlight>
                  <a:srgbClr val="FFFFFF"/>
                </a:highlight>
                <a:latin typeface="Inter"/>
              </a:rPr>
              <a:t>Zerahites</a:t>
            </a:r>
            <a:r>
              <a:rPr lang="en-US" sz="4000" b="0" i="0" dirty="0">
                <a:solidFill>
                  <a:srgbClr val="121212"/>
                </a:solidFill>
                <a:effectLst/>
                <a:highlight>
                  <a:srgbClr val="FFFFFF"/>
                </a:highlight>
                <a:latin typeface="Inter"/>
              </a:rPr>
              <a:t> was selected. He had the clan of the </a:t>
            </a:r>
            <a:r>
              <a:rPr lang="en-US" sz="4000" b="0" i="0" dirty="0" err="1">
                <a:solidFill>
                  <a:srgbClr val="121212"/>
                </a:solidFill>
                <a:effectLst/>
                <a:highlight>
                  <a:srgbClr val="FFFFFF"/>
                </a:highlight>
                <a:latin typeface="Inter"/>
              </a:rPr>
              <a:t>Zerahites</a:t>
            </a:r>
            <a:r>
              <a:rPr lang="en-US" sz="4000" b="0" i="0" dirty="0">
                <a:solidFill>
                  <a:srgbClr val="121212"/>
                </a:solidFill>
                <a:effectLst/>
                <a:highlight>
                  <a:srgbClr val="FFFFFF"/>
                </a:highlight>
                <a:latin typeface="Inter"/>
              </a:rPr>
              <a:t> come forward, and the family of </a:t>
            </a:r>
            <a:r>
              <a:rPr lang="en-US" sz="4000" b="0" i="0" dirty="0" err="1">
                <a:solidFill>
                  <a:srgbClr val="121212"/>
                </a:solidFill>
                <a:effectLst/>
                <a:highlight>
                  <a:srgbClr val="FFFFFF"/>
                </a:highlight>
                <a:latin typeface="Inter"/>
              </a:rPr>
              <a:t>Zabdi</a:t>
            </a:r>
            <a:r>
              <a:rPr lang="en-US" sz="4000" b="0" i="0" dirty="0">
                <a:solidFill>
                  <a:srgbClr val="121212"/>
                </a:solidFill>
                <a:effectLst/>
                <a:highlight>
                  <a:srgbClr val="FFFFFF"/>
                </a:highlight>
                <a:latin typeface="Inter"/>
              </a:rPr>
              <a:t> was selected.</a:t>
            </a:r>
            <a:endParaRPr lang="en-ZA" dirty="0"/>
          </a:p>
        </p:txBody>
      </p:sp>
      <p:sp>
        <p:nvSpPr>
          <p:cNvPr id="3" name="TextBox 2">
            <a:extLst>
              <a:ext uri="{FF2B5EF4-FFF2-40B4-BE49-F238E27FC236}">
                <a16:creationId xmlns:a16="http://schemas.microsoft.com/office/drawing/2014/main" id="{B708B581-68D3-5645-8516-6B36A755D14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17</a:t>
            </a:r>
            <a:r>
              <a:rPr lang="bo-CN" sz="5400" b="0" i="0" dirty="0">
                <a:solidFill>
                  <a:srgbClr val="121212"/>
                </a:solidFill>
                <a:effectLst/>
                <a:highlight>
                  <a:srgbClr val="FFFFFF"/>
                </a:highlight>
                <a:latin typeface="Inter"/>
              </a:rPr>
              <a:t>ཡང་ཡ་ཧུ་དཱ་རུས་རྒྱུད་མདུན་སར་འོང་དུ་བཅུག་པ་དང་ཟེ་རག་གི་ཁྱིམ་རྒྱུད་ལ་རྒྱན་བབས། ཡང་ཟེ་རག་གི་ཁྱིམ་རྒྱུད་ཀྱི་སྐྱེས་པ་རེ་རེ་བཞིན་མདུན་སར་འོང་དུ་བཅུག་པ་དང་ཟབ་དཱི་ལ་རྒྱན་བབས། </a:t>
            </a:r>
            <a:endParaRPr lang="en-ZA" dirty="0"/>
          </a:p>
        </p:txBody>
      </p:sp>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15474"/>
    </mc:Choice>
    <mc:Fallback xmlns="">
      <p:transition spd="slow" advTm="15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DF7B0-2D50-4EB7-B3C3-BC8B620B6F14}"/>
              </a:ext>
            </a:extLst>
          </p:cNvPr>
          <p:cNvPicPr>
            <a:picLocks noChangeAspect="1"/>
          </p:cNvPicPr>
          <p:nvPr/>
        </p:nvPicPr>
        <p:blipFill>
          <a:blip r:embed="rId2"/>
          <a:stretch>
            <a:fillRect/>
          </a:stretch>
        </p:blipFill>
        <p:spPr>
          <a:xfrm>
            <a:off x="0" y="-262991"/>
            <a:ext cx="12192000" cy="7120991"/>
          </a:xfrm>
          <a:prstGeom prst="rect">
            <a:avLst/>
          </a:prstGeom>
        </p:spPr>
      </p:pic>
      <p:sp>
        <p:nvSpPr>
          <p:cNvPr id="4" name="TextBox 3">
            <a:extLst>
              <a:ext uri="{FF2B5EF4-FFF2-40B4-BE49-F238E27FC236}">
                <a16:creationId xmlns:a16="http://schemas.microsoft.com/office/drawing/2014/main" id="{01C999BB-3450-4F58-8F00-747EFB7F190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7:17</a:t>
            </a:r>
            <a:endParaRPr lang="en-ZA" sz="3200" dirty="0">
              <a:solidFill>
                <a:schemeClr val="bg1"/>
              </a:solidFill>
            </a:endParaRPr>
          </a:p>
        </p:txBody>
      </p:sp>
    </p:spTree>
    <p:extLst>
      <p:ext uri="{BB962C8B-B14F-4D97-AF65-F5344CB8AC3E}">
        <p14:creationId xmlns:p14="http://schemas.microsoft.com/office/powerpoint/2010/main" val="1581461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8BCE6C6-F677-4F57-9C83-9EF9BB833B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703CB84-9D31-E757-C950-6ADBBABD1389}"/>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19</a:t>
            </a:r>
            <a:r>
              <a:rPr lang="en-US" sz="4000" b="0" i="0" dirty="0">
                <a:solidFill>
                  <a:srgbClr val="121212"/>
                </a:solidFill>
                <a:effectLst/>
                <a:highlight>
                  <a:srgbClr val="FFFFFF"/>
                </a:highlight>
                <a:latin typeface="Inter"/>
              </a:rPr>
              <a:t>So Joshua said to </a:t>
            </a:r>
            <a:r>
              <a:rPr lang="en-US" sz="4000" b="0" i="0" dirty="0" err="1">
                <a:solidFill>
                  <a:srgbClr val="121212"/>
                </a:solidFill>
                <a:effectLst/>
                <a:highlight>
                  <a:srgbClr val="FFFFFF"/>
                </a:highlight>
                <a:latin typeface="Inter"/>
              </a:rPr>
              <a:t>Achan</a:t>
            </a:r>
            <a:r>
              <a:rPr lang="en-US" sz="4000" b="0" i="0" dirty="0">
                <a:solidFill>
                  <a:srgbClr val="121212"/>
                </a:solidFill>
                <a:effectLst/>
                <a:highlight>
                  <a:srgbClr val="FFFFFF"/>
                </a:highlight>
                <a:latin typeface="Inter"/>
              </a:rPr>
              <a:t>, “My son, give glory to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the God of Israel, and make a confession to Him. I urge you to tell me what you have done; do not hide it from me.”</a:t>
            </a:r>
            <a:endParaRPr lang="en-ZA" dirty="0"/>
          </a:p>
        </p:txBody>
      </p:sp>
      <p:sp>
        <p:nvSpPr>
          <p:cNvPr id="5" name="TextBox 4">
            <a:extLst>
              <a:ext uri="{FF2B5EF4-FFF2-40B4-BE49-F238E27FC236}">
                <a16:creationId xmlns:a16="http://schemas.microsoft.com/office/drawing/2014/main" id="{B796D710-D0CE-5CAA-AEEF-AD17418A6D74}"/>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19</a:t>
            </a:r>
            <a:r>
              <a:rPr lang="bo-CN" sz="5400" b="0" i="0" dirty="0">
                <a:solidFill>
                  <a:srgbClr val="121212"/>
                </a:solidFill>
                <a:effectLst/>
                <a:highlight>
                  <a:srgbClr val="FFFFFF"/>
                </a:highlight>
                <a:latin typeface="Inter"/>
              </a:rPr>
              <a:t>ཡོ་ཤུ་ཨ་ཡིས་ཨ་ཀན་ལ། ངའི་བུ། ཁྱོད་ཀྱིས་གཟི་བརྗིད་ཡེས་ར་ཨེལ་གྱི་དཀོན་མཆོག་ཡ་ཝཱེ་ལ་ཕུལ་ཞིག ཁོང་གི་མདུན་ནས་མཐོལ་བཤགས་བྱོས་ལ། ཁྱོད་ཀྱིས་ཅི་བྱས་པ་རྣམས་ང་ལ་མ་གསང་བར་སྨྲོས་ཤིག་ཅེས་སྨྲས་པ་ལ། </a:t>
            </a:r>
            <a:endParaRPr lang="en-ZA" dirty="0"/>
          </a:p>
        </p:txBody>
      </p:sp>
    </p:spTree>
    <p:extLst>
      <p:ext uri="{BB962C8B-B14F-4D97-AF65-F5344CB8AC3E}">
        <p14:creationId xmlns:p14="http://schemas.microsoft.com/office/powerpoint/2010/main" val="3327585472"/>
      </p:ext>
    </p:extLst>
  </p:cSld>
  <p:clrMapOvr>
    <a:masterClrMapping/>
  </p:clrMapOvr>
  <mc:AlternateContent xmlns:mc="http://schemas.openxmlformats.org/markup-compatibility/2006" xmlns:p14="http://schemas.microsoft.com/office/powerpoint/2010/main">
    <mc:Choice Requires="p14">
      <p:transition spd="slow" p14:dur="2000" advTm="7277"/>
    </mc:Choice>
    <mc:Fallback xmlns="">
      <p:transition spd="slow" advTm="7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AF8804-6FF6-4926-B90A-1D737538AEF0}"/>
              </a:ext>
            </a:extLst>
          </p:cNvPr>
          <p:cNvPicPr>
            <a:picLocks noChangeAspect="1"/>
          </p:cNvPicPr>
          <p:nvPr/>
        </p:nvPicPr>
        <p:blipFill>
          <a:blip r:embed="rId2"/>
          <a:stretch>
            <a:fillRect/>
          </a:stretch>
        </p:blipFill>
        <p:spPr>
          <a:xfrm>
            <a:off x="-524656" y="-656388"/>
            <a:ext cx="12716656" cy="7514388"/>
          </a:xfrm>
          <a:prstGeom prst="rect">
            <a:avLst/>
          </a:prstGeom>
        </p:spPr>
      </p:pic>
      <p:sp>
        <p:nvSpPr>
          <p:cNvPr id="4" name="TextBox 3">
            <a:extLst>
              <a:ext uri="{FF2B5EF4-FFF2-40B4-BE49-F238E27FC236}">
                <a16:creationId xmlns:a16="http://schemas.microsoft.com/office/drawing/2014/main" id="{BB2B24F3-F23D-44F3-8E53-00FF25ACA4A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7:19</a:t>
            </a:r>
            <a:endParaRPr lang="en-ZA" sz="3200" dirty="0">
              <a:solidFill>
                <a:schemeClr val="bg1"/>
              </a:solidFill>
            </a:endParaRPr>
          </a:p>
        </p:txBody>
      </p:sp>
    </p:spTree>
    <p:extLst>
      <p:ext uri="{BB962C8B-B14F-4D97-AF65-F5344CB8AC3E}">
        <p14:creationId xmlns:p14="http://schemas.microsoft.com/office/powerpoint/2010/main" val="3455740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BF9EE28-E582-4455-B67F-3FF36A2175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91F9C7D-9654-9EF3-C7CE-B62088AE95A8}"/>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“It is true,” </a:t>
            </a:r>
            <a:r>
              <a:rPr lang="en-US" sz="4000" b="0" i="0" dirty="0" err="1">
                <a:solidFill>
                  <a:srgbClr val="121212"/>
                </a:solidFill>
                <a:effectLst/>
                <a:highlight>
                  <a:srgbClr val="FFFFFF"/>
                </a:highlight>
                <a:latin typeface="Inter"/>
              </a:rPr>
              <a:t>Achan</a:t>
            </a:r>
            <a:r>
              <a:rPr lang="en-US" sz="4000" b="0" i="0" dirty="0">
                <a:solidFill>
                  <a:srgbClr val="121212"/>
                </a:solidFill>
                <a:effectLst/>
                <a:highlight>
                  <a:srgbClr val="FFFFFF"/>
                </a:highlight>
                <a:latin typeface="Inter"/>
              </a:rPr>
              <a:t> replied, “I have sinned against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the God of Israel. This is what I did: </a:t>
            </a:r>
            <a:endParaRPr lang="en-ZA" sz="4000" dirty="0">
              <a:solidFill>
                <a:srgbClr val="121212"/>
              </a:solidFill>
              <a:latin typeface="Arial" panose="020B0604020202020204" pitchFamily="34" charset="0"/>
            </a:endParaRPr>
          </a:p>
        </p:txBody>
      </p:sp>
      <p:sp>
        <p:nvSpPr>
          <p:cNvPr id="3" name="TextBox 2">
            <a:extLst>
              <a:ext uri="{FF2B5EF4-FFF2-40B4-BE49-F238E27FC236}">
                <a16:creationId xmlns:a16="http://schemas.microsoft.com/office/drawing/2014/main" id="{3616BF67-A422-CBEB-5652-1BD08A2FBF81}"/>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20</a:t>
            </a:r>
            <a:r>
              <a:rPr lang="bo-CN" sz="6000" b="0" i="0" dirty="0">
                <a:solidFill>
                  <a:srgbClr val="121212"/>
                </a:solidFill>
                <a:effectLst/>
                <a:highlight>
                  <a:srgbClr val="FFFFFF"/>
                </a:highlight>
                <a:latin typeface="Inter"/>
              </a:rPr>
              <a:t>ཨ་ཀན་གྱིས་དེའི་ལན་དུ་ཡོ་ཤུ་ཨ་ལ། ངས་དངོས་གནས་ཡེས་ར་ཨེལ་གྱི་དཀོན་མཆོག་ཡ་ཝཱེ་དང་འགལ་བའི་སྡིག་པ་བྱས་པ་ཡིན། ངས་བྱས་པའི་དོན་ནི་འདི་དང་འདི་ལྟར་ཡིན། </a:t>
            </a:r>
            <a:endParaRPr lang="en-ZA" dirty="0"/>
          </a:p>
        </p:txBody>
      </p:sp>
    </p:spTree>
    <p:extLst>
      <p:ext uri="{BB962C8B-B14F-4D97-AF65-F5344CB8AC3E}">
        <p14:creationId xmlns:p14="http://schemas.microsoft.com/office/powerpoint/2010/main" val="2069662874"/>
      </p:ext>
    </p:extLst>
  </p:cSld>
  <p:clrMapOvr>
    <a:masterClrMapping/>
  </p:clrMapOvr>
  <mc:AlternateContent xmlns:mc="http://schemas.openxmlformats.org/markup-compatibility/2006" xmlns:p14="http://schemas.microsoft.com/office/powerpoint/2010/main">
    <mc:Choice Requires="p14">
      <p:transition spd="slow" p14:dur="2000" advTm="7626"/>
    </mc:Choice>
    <mc:Fallback xmlns="">
      <p:transition spd="slow" advTm="7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C057A3-74A3-4B55-8F86-10E940542689}"/>
              </a:ext>
            </a:extLst>
          </p:cNvPr>
          <p:cNvPicPr>
            <a:picLocks noChangeAspect="1"/>
          </p:cNvPicPr>
          <p:nvPr/>
        </p:nvPicPr>
        <p:blipFill>
          <a:blip r:embed="rId2"/>
          <a:stretch>
            <a:fillRect/>
          </a:stretch>
        </p:blipFill>
        <p:spPr>
          <a:xfrm>
            <a:off x="0" y="0"/>
            <a:ext cx="13321106" cy="6858000"/>
          </a:xfrm>
          <a:prstGeom prst="rect">
            <a:avLst/>
          </a:prstGeom>
        </p:spPr>
      </p:pic>
      <p:sp>
        <p:nvSpPr>
          <p:cNvPr id="4" name="TextBox 3">
            <a:extLst>
              <a:ext uri="{FF2B5EF4-FFF2-40B4-BE49-F238E27FC236}">
                <a16:creationId xmlns:a16="http://schemas.microsoft.com/office/drawing/2014/main" id="{CB75A64F-E890-46D2-A49E-50D9B0769E0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7:20</a:t>
            </a:r>
            <a:endParaRPr lang="en-ZA" sz="3200" dirty="0">
              <a:solidFill>
                <a:schemeClr val="bg1"/>
              </a:solidFill>
            </a:endParaRPr>
          </a:p>
        </p:txBody>
      </p:sp>
    </p:spTree>
    <p:extLst>
      <p:ext uri="{BB962C8B-B14F-4D97-AF65-F5344CB8AC3E}">
        <p14:creationId xmlns:p14="http://schemas.microsoft.com/office/powerpoint/2010/main" val="2506615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EF029C37-548B-4A60-8974-BEB4E408EE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2408B55-1712-4DE3-7334-1EC3E648A7B8}"/>
              </a:ext>
            </a:extLst>
          </p:cNvPr>
          <p:cNvSpPr txBox="1"/>
          <p:nvPr/>
        </p:nvSpPr>
        <p:spPr>
          <a:xfrm>
            <a:off x="940676" y="259456"/>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21</a:t>
            </a:r>
            <a:r>
              <a:rPr lang="en-US" sz="3600" b="0" i="0" dirty="0">
                <a:solidFill>
                  <a:srgbClr val="121212"/>
                </a:solidFill>
                <a:effectLst/>
                <a:highlight>
                  <a:srgbClr val="FFFFFF"/>
                </a:highlight>
                <a:latin typeface="Inter"/>
              </a:rPr>
              <a:t>When I saw among the spoils a beautiful cloak from Shinar, two hundred shekels of silver, and a bar of gold weighing fifty shekels, I coveted them and took them. They are hidden in the ground inside my tent, with the silver underneath.”</a:t>
            </a:r>
            <a:endParaRPr lang="en-ZA" dirty="0"/>
          </a:p>
        </p:txBody>
      </p:sp>
      <p:sp>
        <p:nvSpPr>
          <p:cNvPr id="5" name="TextBox 4">
            <a:extLst>
              <a:ext uri="{FF2B5EF4-FFF2-40B4-BE49-F238E27FC236}">
                <a16:creationId xmlns:a16="http://schemas.microsoft.com/office/drawing/2014/main" id="{975C7728-3BBD-23A4-A87E-5F4E4975642A}"/>
              </a:ext>
            </a:extLst>
          </p:cNvPr>
          <p:cNvSpPr txBox="1"/>
          <p:nvPr/>
        </p:nvSpPr>
        <p:spPr>
          <a:xfrm>
            <a:off x="6216869" y="599090"/>
            <a:ext cx="5748708"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21</a:t>
            </a:r>
            <a:r>
              <a:rPr lang="bo-CN" sz="4400" b="0" i="0" dirty="0">
                <a:solidFill>
                  <a:srgbClr val="121212"/>
                </a:solidFill>
                <a:effectLst/>
                <a:highlight>
                  <a:srgbClr val="FFFFFF"/>
                </a:highlight>
                <a:latin typeface="Inter"/>
              </a:rPr>
              <a:t>ངས་འཕྲོག་བཅོམ་བྱས་པའི་ནོར་རྫས་ཁྲོད་དུ་ཤིན་ཨར་པའི་གྱོན་གོས་ཡག་ཤོས་ཞིག་དང་། དངུལ་སྲང་ཉིས་བརྒྱ། སྲང་ལྔ་བཅུ་ཅན་གྱི་གསེར་ལྕུག་གཅིག་བཅས་མཐོང་བས། ང་རང་དངོས་པོ་དེ་རྣམས་ལ་ཞེན་ཆགས་ནས་ཁྱེར་བ་དང་། ད་ལྟ་ངའི་གུར་ནང་གི་ས་འོག་ཏུ་སྦས་ཡོད་ལ། དངུལ་ནི་གྱོན་གོས་ཀྱི་འོག་ཏུ་ཡོད་ཅེས་སྨྲས་པར། </a:t>
            </a:r>
            <a:endParaRPr lang="en-ZA" dirty="0"/>
          </a:p>
        </p:txBody>
      </p:sp>
    </p:spTree>
    <p:extLst>
      <p:ext uri="{BB962C8B-B14F-4D97-AF65-F5344CB8AC3E}">
        <p14:creationId xmlns:p14="http://schemas.microsoft.com/office/powerpoint/2010/main" val="3694649593"/>
      </p:ext>
    </p:extLst>
  </p:cSld>
  <p:clrMapOvr>
    <a:masterClrMapping/>
  </p:clrMapOvr>
  <mc:AlternateContent xmlns:mc="http://schemas.openxmlformats.org/markup-compatibility/2006" xmlns:p14="http://schemas.microsoft.com/office/powerpoint/2010/main">
    <mc:Choice Requires="p14">
      <p:transition spd="slow" p14:dur="2000" advTm="14150"/>
    </mc:Choice>
    <mc:Fallback xmlns="">
      <p:transition spd="slow" advTm="14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ZA" sz="6000" b="0" i="0" u="none" strike="noStrike" baseline="0" dirty="0">
                <a:latin typeface="TimesNewRomanPSMT"/>
              </a:rPr>
              <a:t>5. </a:t>
            </a:r>
            <a:r>
              <a:rPr lang="en-ZA" sz="6000" b="0" i="0" u="none" strike="noStrike" baseline="0" dirty="0" err="1">
                <a:latin typeface="TimesNewRomanPSMT"/>
              </a:rPr>
              <a:t>Achan’s</a:t>
            </a:r>
            <a:r>
              <a:rPr lang="en-ZA" sz="6000" b="0" i="0" u="none" strike="noStrike" baseline="0" dirty="0">
                <a:latin typeface="TimesNewRomanPSMT"/>
              </a:rPr>
              <a:t> Sin Joshua7:1-26 (Right Bottom</a:t>
            </a:r>
            <a:r>
              <a:rPr lang="en-ZA" sz="1800" b="0" i="0" u="none" strike="noStrike" baseline="0" dirty="0">
                <a:latin typeface="TimesNewRomanPSMT"/>
              </a:rPr>
              <a: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pPr algn="ctr"/>
            <a:r>
              <a:rPr lang="bo-CN" sz="8000" b="1" cap="all" dirty="0">
                <a:solidFill>
                  <a:srgbClr val="121212"/>
                </a:solidFill>
                <a:latin typeface="ArialMT"/>
              </a:rPr>
              <a:t>ཡོ་ཤུ་ཨ 7</a:t>
            </a:r>
            <a:endParaRPr lang="en-ZA" sz="4800" b="0" i="0" u="none" strike="noStrike" baseline="0" dirty="0">
              <a:latin typeface="TimesNewRomanPSMT"/>
            </a:endParaRPr>
          </a:p>
          <a:p>
            <a:pPr algn="ctr"/>
            <a:r>
              <a:rPr lang="bo-CN" sz="8000" b="1" dirty="0">
                <a:solidFill>
                  <a:srgbClr val="121212"/>
                </a:solidFill>
                <a:latin typeface="Arial" panose="020B0604020202020204" pitchFamily="34" charset="0"/>
              </a:rPr>
              <a:t>ཨ་ཀན་སྡིག་པ་བྱས་པ། </a:t>
            </a:r>
            <a:endParaRPr lang="en-ZA" sz="8000" b="1" dirty="0"/>
          </a:p>
          <a:p>
            <a:pPr algn="ctr"/>
            <a:endParaRPr lang="bo-CN" sz="4800" b="1" cap="all" dirty="0">
              <a:solidFill>
                <a:srgbClr val="121212"/>
              </a:solidFill>
              <a:latin typeface="ArialMT"/>
            </a:endParaRPr>
          </a:p>
          <a:p>
            <a:endParaRPr lang="en-ZA" sz="8000" b="1" dirty="0">
              <a:solidFill>
                <a:srgbClr val="121212"/>
              </a:solidFill>
              <a:latin typeface="Arial" panose="020B0604020202020204" pitchFamily="34" charset="0"/>
            </a:endParaRPr>
          </a:p>
          <a:p>
            <a:endParaRPr lang="en-ZA" dirty="0"/>
          </a:p>
        </p:txBody>
      </p:sp>
      <p:pic>
        <p:nvPicPr>
          <p:cNvPr id="7" name="Audio 6">
            <a:hlinkClick r:id="" action="ppaction://media"/>
            <a:extLst>
              <a:ext uri="{FF2B5EF4-FFF2-40B4-BE49-F238E27FC236}">
                <a16:creationId xmlns:a16="http://schemas.microsoft.com/office/drawing/2014/main" id="{BCFBCA8E-91E6-4032-833B-CDCB937E80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3819"/>
    </mc:Choice>
    <mc:Fallback xmlns="">
      <p:transition spd="slow" advTm="3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4E33A3-9F80-401C-BEB9-916FF961A5FC}"/>
              </a:ext>
            </a:extLst>
          </p:cNvPr>
          <p:cNvPicPr>
            <a:picLocks noChangeAspect="1"/>
          </p:cNvPicPr>
          <p:nvPr/>
        </p:nvPicPr>
        <p:blipFill>
          <a:blip r:embed="rId2"/>
          <a:stretch>
            <a:fillRect/>
          </a:stretch>
        </p:blipFill>
        <p:spPr>
          <a:xfrm>
            <a:off x="-1" y="0"/>
            <a:ext cx="13829355" cy="6858000"/>
          </a:xfrm>
          <a:prstGeom prst="rect">
            <a:avLst/>
          </a:prstGeom>
        </p:spPr>
      </p:pic>
      <p:sp>
        <p:nvSpPr>
          <p:cNvPr id="4" name="TextBox 3">
            <a:extLst>
              <a:ext uri="{FF2B5EF4-FFF2-40B4-BE49-F238E27FC236}">
                <a16:creationId xmlns:a16="http://schemas.microsoft.com/office/drawing/2014/main" id="{DB76FF4A-F65B-4622-8EA1-26BBFD73F69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7:21</a:t>
            </a:r>
            <a:endParaRPr lang="en-ZA" sz="3200" dirty="0">
              <a:solidFill>
                <a:schemeClr val="bg1"/>
              </a:solidFill>
            </a:endParaRPr>
          </a:p>
        </p:txBody>
      </p:sp>
    </p:spTree>
    <p:extLst>
      <p:ext uri="{BB962C8B-B14F-4D97-AF65-F5344CB8AC3E}">
        <p14:creationId xmlns:p14="http://schemas.microsoft.com/office/powerpoint/2010/main" val="1762935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2CDD39E-6167-47C3-AA1C-0A02AF2A36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2562723-42EF-0EE5-9359-F462FECA302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22</a:t>
            </a:r>
            <a:r>
              <a:rPr lang="en-US" sz="4000" b="0" i="0" dirty="0">
                <a:solidFill>
                  <a:srgbClr val="121212"/>
                </a:solidFill>
                <a:effectLst/>
                <a:highlight>
                  <a:srgbClr val="FFFFFF"/>
                </a:highlight>
                <a:latin typeface="Inter"/>
              </a:rPr>
              <a:t>So Joshua sent messengers who ran to the tent, and there it all was, hidden in his tent, with the silver underneath. </a:t>
            </a:r>
            <a:endParaRPr lang="en-ZA" dirty="0"/>
          </a:p>
        </p:txBody>
      </p:sp>
      <p:sp>
        <p:nvSpPr>
          <p:cNvPr id="5" name="TextBox 4">
            <a:extLst>
              <a:ext uri="{FF2B5EF4-FFF2-40B4-BE49-F238E27FC236}">
                <a16:creationId xmlns:a16="http://schemas.microsoft.com/office/drawing/2014/main" id="{9DC20139-42A6-7420-E10B-D2705E971EA2}"/>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22</a:t>
            </a:r>
            <a:r>
              <a:rPr lang="bo-CN" sz="5400" b="0" i="0" dirty="0">
                <a:solidFill>
                  <a:srgbClr val="121212"/>
                </a:solidFill>
                <a:effectLst/>
                <a:highlight>
                  <a:srgbClr val="FFFFFF"/>
                </a:highlight>
                <a:latin typeface="Inter"/>
              </a:rPr>
              <a:t>ཡོ་ཤུ་ཨ་ཡིས་ལག་རོགས་མངགས་ཤིང་ཨ་ཀན་གྱི་གུར་ནང་དུ་རྒྱུགས་སོང་བ་ལ། གྱོན་གོས་དེ་དངོས་གནས་ཁོའི་གུར་ནང་དུ་སྦས་ཡོད་པ་དང་། དངུལ་དེའི་འོག་ཏུ་ཡོད་དོ། །</a:t>
            </a:r>
            <a:endParaRPr lang="en-ZA" dirty="0"/>
          </a:p>
        </p:txBody>
      </p:sp>
    </p:spTree>
    <p:extLst>
      <p:ext uri="{BB962C8B-B14F-4D97-AF65-F5344CB8AC3E}">
        <p14:creationId xmlns:p14="http://schemas.microsoft.com/office/powerpoint/2010/main" val="4289104637"/>
      </p:ext>
    </p:extLst>
  </p:cSld>
  <p:clrMapOvr>
    <a:masterClrMapping/>
  </p:clrMapOvr>
  <mc:AlternateContent xmlns:mc="http://schemas.openxmlformats.org/markup-compatibility/2006" xmlns:p14="http://schemas.microsoft.com/office/powerpoint/2010/main">
    <mc:Choice Requires="p14">
      <p:transition spd="slow" p14:dur="2000" advTm="9042"/>
    </mc:Choice>
    <mc:Fallback xmlns="">
      <p:transition spd="slow" advTm="9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7D64E-7785-4B18-B2BD-15D7B29B2225}"/>
              </a:ext>
            </a:extLst>
          </p:cNvPr>
          <p:cNvPicPr>
            <a:picLocks noChangeAspect="1"/>
          </p:cNvPicPr>
          <p:nvPr/>
        </p:nvPicPr>
        <p:blipFill>
          <a:blip r:embed="rId2"/>
          <a:stretch>
            <a:fillRect/>
          </a:stretch>
        </p:blipFill>
        <p:spPr>
          <a:xfrm>
            <a:off x="-548385" y="0"/>
            <a:ext cx="12740385" cy="6858000"/>
          </a:xfrm>
          <a:prstGeom prst="rect">
            <a:avLst/>
          </a:prstGeom>
        </p:spPr>
      </p:pic>
      <p:sp>
        <p:nvSpPr>
          <p:cNvPr id="4" name="TextBox 3">
            <a:extLst>
              <a:ext uri="{FF2B5EF4-FFF2-40B4-BE49-F238E27FC236}">
                <a16:creationId xmlns:a16="http://schemas.microsoft.com/office/drawing/2014/main" id="{84F6CC7C-711E-4D6F-A6EB-9FB77113AA7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7:22</a:t>
            </a:r>
            <a:endParaRPr lang="en-ZA" sz="3200" dirty="0">
              <a:solidFill>
                <a:schemeClr val="bg1"/>
              </a:solidFill>
            </a:endParaRPr>
          </a:p>
        </p:txBody>
      </p:sp>
    </p:spTree>
    <p:extLst>
      <p:ext uri="{BB962C8B-B14F-4D97-AF65-F5344CB8AC3E}">
        <p14:creationId xmlns:p14="http://schemas.microsoft.com/office/powerpoint/2010/main" val="385764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CB0028F-37C8-4D68-943C-AA2B12001A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FDF6ABE-DD61-A357-B515-300F814496D2}"/>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25</a:t>
            </a:r>
            <a:r>
              <a:rPr lang="en-US" sz="3200" b="0" i="0" dirty="0">
                <a:solidFill>
                  <a:srgbClr val="121212"/>
                </a:solidFill>
                <a:effectLst/>
                <a:highlight>
                  <a:srgbClr val="FFFFFF"/>
                </a:highlight>
                <a:latin typeface="Inter"/>
              </a:rPr>
              <a:t>“Why have you brought this trouble upon us?” said Joshua. “Today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will bring trouble upon you!” And all Israel stoned him to death. Then they stoned the others and burned their bodies. </a:t>
            </a:r>
            <a:r>
              <a:rPr lang="en-ZA" sz="1800" dirty="0">
                <a:solidFill>
                  <a:srgbClr val="121212"/>
                </a:solidFill>
                <a:latin typeface="Arial" panose="020B0604020202020204" pitchFamily="34" charset="0"/>
              </a:rPr>
              <a:t>Then the </a:t>
            </a:r>
            <a:r>
              <a:rPr lang="en-ZA" sz="1800" cap="small" dirty="0">
                <a:solidFill>
                  <a:srgbClr val="121212"/>
                </a:solidFill>
                <a:latin typeface="Arial" panose="020B0604020202020204" pitchFamily="34" charset="0"/>
              </a:rPr>
              <a:t>Lord</a:t>
            </a:r>
            <a:r>
              <a:rPr lang="en-ZA" sz="1800" dirty="0">
                <a:solidFill>
                  <a:srgbClr val="121212"/>
                </a:solidFill>
                <a:latin typeface="Arial" panose="020B0604020202020204" pitchFamily="34" charset="0"/>
              </a:rPr>
              <a:t> was no longer angry with them.</a:t>
            </a:r>
            <a:endParaRPr lang="en-ZA" dirty="0"/>
          </a:p>
        </p:txBody>
      </p:sp>
      <p:sp>
        <p:nvSpPr>
          <p:cNvPr id="5" name="TextBox 4">
            <a:extLst>
              <a:ext uri="{FF2B5EF4-FFF2-40B4-BE49-F238E27FC236}">
                <a16:creationId xmlns:a16="http://schemas.microsoft.com/office/drawing/2014/main" id="{07054545-AF52-92CA-1584-FBBB8F28978A}"/>
              </a:ext>
            </a:extLst>
          </p:cNvPr>
          <p:cNvSpPr txBox="1"/>
          <p:nvPr/>
        </p:nvSpPr>
        <p:spPr>
          <a:xfrm>
            <a:off x="6216871" y="390085"/>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25</a:t>
            </a:r>
            <a:r>
              <a:rPr lang="bo-CN" sz="4800" b="0" i="0" dirty="0">
                <a:solidFill>
                  <a:srgbClr val="121212"/>
                </a:solidFill>
                <a:effectLst/>
                <a:highlight>
                  <a:srgbClr val="FFFFFF"/>
                </a:highlight>
                <a:latin typeface="Inter"/>
              </a:rPr>
              <a:t>ཡོ་ཤུ་ཨ་ཡིས། ཁྱོད་ཀྱིས་ཅིའི་ཕྱིར་ང་ཚོ་སྡུག་ལ་གཏད་པ་ཡིན་ནམ། དེ་རིང་དཀོན་མཆོག་ཡ་ཝཱེས་ཁྱོད་རང་སྡུག་ལ་སྦྱོར་ངེས་ཡིན་ཞེས་སྨྲས་པ་དང་། དེ་ནས་ཡེས་ར་ཨེལ་པ་རྣམས་ཀྱིས་ཁོ་རང་རྡོ་རུབ་བཏང་ནས་བསད་ཅིང་། རྡོ་རྣམས་དེའི་སྟེང་དུ་འཕངས་ནས་ཡང་ཁོ་ལ་གཏོགས་པ་ཐམས་ཅད་མེར་བསྲེགས་པའོ། ། </a:t>
            </a:r>
            <a:endParaRPr lang="en-ZA" dirty="0"/>
          </a:p>
        </p:txBody>
      </p:sp>
    </p:spTree>
    <p:extLst>
      <p:ext uri="{BB962C8B-B14F-4D97-AF65-F5344CB8AC3E}">
        <p14:creationId xmlns:p14="http://schemas.microsoft.com/office/powerpoint/2010/main" val="3921942557"/>
      </p:ext>
    </p:extLst>
  </p:cSld>
  <p:clrMapOvr>
    <a:masterClrMapping/>
  </p:clrMapOvr>
  <mc:AlternateContent xmlns:mc="http://schemas.openxmlformats.org/markup-compatibility/2006" xmlns:p14="http://schemas.microsoft.com/office/powerpoint/2010/main">
    <mc:Choice Requires="p14">
      <p:transition spd="slow" p14:dur="2000" advTm="20290"/>
    </mc:Choice>
    <mc:Fallback xmlns="">
      <p:transition spd="slow" advTm="20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FD5237-4DEF-4E44-A3EB-7EF0560E0FF5}"/>
              </a:ext>
            </a:extLst>
          </p:cNvPr>
          <p:cNvPicPr>
            <a:picLocks noChangeAspect="1"/>
          </p:cNvPicPr>
          <p:nvPr/>
        </p:nvPicPr>
        <p:blipFill>
          <a:blip r:embed="rId2"/>
          <a:stretch>
            <a:fillRect/>
          </a:stretch>
        </p:blipFill>
        <p:spPr>
          <a:xfrm>
            <a:off x="0" y="1"/>
            <a:ext cx="14519672" cy="6858000"/>
          </a:xfrm>
          <a:prstGeom prst="rect">
            <a:avLst/>
          </a:prstGeom>
        </p:spPr>
      </p:pic>
      <p:sp>
        <p:nvSpPr>
          <p:cNvPr id="4" name="TextBox 3">
            <a:extLst>
              <a:ext uri="{FF2B5EF4-FFF2-40B4-BE49-F238E27FC236}">
                <a16:creationId xmlns:a16="http://schemas.microsoft.com/office/drawing/2014/main" id="{3DD67643-6384-4AAC-984F-B2250559EC6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7:25</a:t>
            </a:r>
            <a:endParaRPr lang="en-ZA" sz="3200" dirty="0">
              <a:solidFill>
                <a:schemeClr val="bg1"/>
              </a:solidFill>
            </a:endParaRPr>
          </a:p>
        </p:txBody>
      </p:sp>
    </p:spTree>
    <p:extLst>
      <p:ext uri="{BB962C8B-B14F-4D97-AF65-F5344CB8AC3E}">
        <p14:creationId xmlns:p14="http://schemas.microsoft.com/office/powerpoint/2010/main" val="1552743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56D9B4E-8D87-42BA-B357-EB9BD89DAE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F65D26C-73AB-2415-1CAB-4144D58A6D26}"/>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8:1</a:t>
            </a:r>
            <a:r>
              <a:rPr lang="en-US" sz="3600" b="0" i="0" dirty="0">
                <a:solidFill>
                  <a:srgbClr val="121212"/>
                </a:solidFill>
                <a:effectLst/>
                <a:highlight>
                  <a:srgbClr val="FFFFFF"/>
                </a:highlight>
                <a:latin typeface="Inter"/>
              </a:rPr>
              <a:t>Then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said to Joshua, “Do not be afraid or discouraged. Take the whole army with you, and go up and attack Ai. See, I have delivered into your hand the king of Ai, his people, his city, and his land. </a:t>
            </a:r>
            <a:endParaRPr lang="en-ZA" sz="3600" dirty="0"/>
          </a:p>
        </p:txBody>
      </p:sp>
      <p:sp>
        <p:nvSpPr>
          <p:cNvPr id="5" name="TextBox 4">
            <a:extLst>
              <a:ext uri="{FF2B5EF4-FFF2-40B4-BE49-F238E27FC236}">
                <a16:creationId xmlns:a16="http://schemas.microsoft.com/office/drawing/2014/main" id="{4C1CDD04-0AA6-886C-2F99-3D3E46A3C1C6}"/>
              </a:ext>
            </a:extLst>
          </p:cNvPr>
          <p:cNvSpPr txBox="1"/>
          <p:nvPr/>
        </p:nvSpPr>
        <p:spPr>
          <a:xfrm>
            <a:off x="6216869" y="599090"/>
            <a:ext cx="5748708" cy="5675586"/>
          </a:xfrm>
          <a:prstGeom prst="rect">
            <a:avLst/>
          </a:prstGeom>
          <a:noFill/>
        </p:spPr>
        <p:txBody>
          <a:bodyPr wrap="square" rtlCol="0">
            <a:noAutofit/>
          </a:bodyPr>
          <a:lstStyle/>
          <a:p>
            <a:r>
              <a:rPr lang="en-IN" sz="4800" b="0" i="0" dirty="0">
                <a:solidFill>
                  <a:srgbClr val="777A7B"/>
                </a:solidFill>
                <a:effectLst/>
                <a:highlight>
                  <a:srgbClr val="FFFFFF"/>
                </a:highlight>
                <a:latin typeface="Inter"/>
              </a:rPr>
              <a:t>8:</a:t>
            </a:r>
            <a:r>
              <a:rPr lang="bo-CN" sz="4800" b="0" i="0" dirty="0">
                <a:solidFill>
                  <a:srgbClr val="777A7B"/>
                </a:solidFill>
                <a:effectLst/>
                <a:highlight>
                  <a:srgbClr val="FFFFFF"/>
                </a:highlight>
                <a:latin typeface="Inter"/>
              </a:rPr>
              <a:t>1</a:t>
            </a:r>
            <a:r>
              <a:rPr lang="bo-CN" sz="4800" b="0" i="0" dirty="0">
                <a:solidFill>
                  <a:srgbClr val="121212"/>
                </a:solidFill>
                <a:effectLst/>
                <a:highlight>
                  <a:srgbClr val="FFFFFF"/>
                </a:highlight>
                <a:latin typeface="Inter"/>
              </a:rPr>
              <a:t>དཀོན་མཆོག་ཡ་ཝཱེས་ཡོ་ཤུ་ཨ་ལ་འདི་སྐད་དུ། མ་འཇིགས་མ་འཚབ་ཅིག དམག་མི་ཐམས་ཅད་ཁྲིད་ནས་ཡར་ཨེ་ཡུ་གྲོང་ཁྱེར་དུ་སོང་དང་། ངས་ཨེ་ཡུ་གྲོང་ཁྱེར་གྱི་རྒྱལ་པོ་དང་དེའི་འབངས་མི་རྣམས་དང་། དེའི་མཁར། དེར་མ་ཟད་དེའི་ས་དང་བཅས་ཡོད་ཚད་ཁྱོད་ཀྱི་ལག་ཏུ་སྤྲད་པ་ཡིན། </a:t>
            </a:r>
            <a:endParaRPr lang="en-ZA" sz="4800" dirty="0"/>
          </a:p>
        </p:txBody>
      </p:sp>
    </p:spTree>
    <p:extLst>
      <p:ext uri="{BB962C8B-B14F-4D97-AF65-F5344CB8AC3E}">
        <p14:creationId xmlns:p14="http://schemas.microsoft.com/office/powerpoint/2010/main" val="44033720"/>
      </p:ext>
    </p:extLst>
  </p:cSld>
  <p:clrMapOvr>
    <a:masterClrMapping/>
  </p:clrMapOvr>
  <mc:AlternateContent xmlns:mc="http://schemas.openxmlformats.org/markup-compatibility/2006" xmlns:p14="http://schemas.microsoft.com/office/powerpoint/2010/main">
    <mc:Choice Requires="p14">
      <p:transition spd="slow" p14:dur="2000" advTm="17123"/>
    </mc:Choice>
    <mc:Fallback xmlns="">
      <p:transition spd="slow" advTm="17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2C716F-21E1-42FF-9989-3FE21CA6354D}"/>
              </a:ext>
            </a:extLst>
          </p:cNvPr>
          <p:cNvPicPr>
            <a:picLocks noChangeAspect="1"/>
          </p:cNvPicPr>
          <p:nvPr/>
        </p:nvPicPr>
        <p:blipFill>
          <a:blip r:embed="rId2"/>
          <a:stretch>
            <a:fillRect/>
          </a:stretch>
        </p:blipFill>
        <p:spPr>
          <a:xfrm>
            <a:off x="-212677" y="0"/>
            <a:ext cx="13692673" cy="6858000"/>
          </a:xfrm>
          <a:prstGeom prst="rect">
            <a:avLst/>
          </a:prstGeom>
        </p:spPr>
      </p:pic>
      <p:sp>
        <p:nvSpPr>
          <p:cNvPr id="5" name="TextBox 4">
            <a:extLst>
              <a:ext uri="{FF2B5EF4-FFF2-40B4-BE49-F238E27FC236}">
                <a16:creationId xmlns:a16="http://schemas.microsoft.com/office/drawing/2014/main" id="{3E2687E4-438D-4566-9700-3774E9E15F9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a:t>
            </a:r>
            <a:r>
              <a:rPr lang="bo-CN" sz="3200" b="1" cap="all">
                <a:solidFill>
                  <a:schemeClr val="bg1"/>
                </a:solidFill>
                <a:latin typeface="ArialMT"/>
              </a:rPr>
              <a:t>ཨ </a:t>
            </a:r>
            <a:r>
              <a:rPr lang="en-US" sz="2000" b="1" cap="all">
                <a:solidFill>
                  <a:schemeClr val="bg1"/>
                </a:solidFill>
                <a:latin typeface="ArialMT"/>
              </a:rPr>
              <a:t>8:1</a:t>
            </a:r>
            <a:endParaRPr lang="en-ZA" sz="3200" dirty="0">
              <a:solidFill>
                <a:schemeClr val="bg1"/>
              </a:solidFill>
            </a:endParaRPr>
          </a:p>
        </p:txBody>
      </p:sp>
    </p:spTree>
    <p:extLst>
      <p:ext uri="{BB962C8B-B14F-4D97-AF65-F5344CB8AC3E}">
        <p14:creationId xmlns:p14="http://schemas.microsoft.com/office/powerpoint/2010/main" val="912063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D00780-E9AF-4202-A727-5C5AEF47887F}"/>
              </a:ext>
            </a:extLst>
          </p:cNvPr>
          <p:cNvPicPr>
            <a:picLocks noChangeAspect="1"/>
          </p:cNvPicPr>
          <p:nvPr/>
        </p:nvPicPr>
        <p:blipFill>
          <a:blip r:embed="rId2"/>
          <a:stretch>
            <a:fillRect/>
          </a:stretch>
        </p:blipFill>
        <p:spPr>
          <a:xfrm>
            <a:off x="-212677" y="0"/>
            <a:ext cx="13692673" cy="6858000"/>
          </a:xfrm>
          <a:prstGeom prst="rect">
            <a:avLst/>
          </a:prstGeom>
        </p:spPr>
      </p:pic>
      <p:sp>
        <p:nvSpPr>
          <p:cNvPr id="3" name="TextBox 2">
            <a:extLst>
              <a:ext uri="{FF2B5EF4-FFF2-40B4-BE49-F238E27FC236}">
                <a16:creationId xmlns:a16="http://schemas.microsoft.com/office/drawing/2014/main" id="{4C9FAC7B-EB58-4F7A-B2A8-6B67F18863BD}"/>
              </a:ext>
            </a:extLst>
          </p:cNvPr>
          <p:cNvSpPr txBox="1"/>
          <p:nvPr/>
        </p:nvSpPr>
        <p:spPr>
          <a:xfrm>
            <a:off x="-477229" y="926894"/>
            <a:ext cx="5748708" cy="5675586"/>
          </a:xfrm>
          <a:prstGeom prst="rect">
            <a:avLst/>
          </a:prstGeom>
          <a:noFill/>
        </p:spPr>
        <p:txBody>
          <a:bodyPr wrap="square" rtlCol="0">
            <a:noAutofit/>
          </a:bodyPr>
          <a:lstStyle/>
          <a:p>
            <a:pPr algn="ctr"/>
            <a:r>
              <a:rPr lang="bo-CN" sz="8000" b="1" cap="all" dirty="0">
                <a:solidFill>
                  <a:schemeClr val="bg1"/>
                </a:solidFill>
                <a:latin typeface="ArialMT"/>
              </a:rPr>
              <a:t>ཡོ་ཤུ་ཨ 7</a:t>
            </a:r>
            <a:endParaRPr lang="en-ZA" sz="4800" b="0" i="0" u="none" strike="noStrike" baseline="0" dirty="0">
              <a:solidFill>
                <a:schemeClr val="bg1"/>
              </a:solidFill>
              <a:latin typeface="TimesNewRomanPSMT"/>
            </a:endParaRPr>
          </a:p>
          <a:p>
            <a:pPr algn="ctr"/>
            <a:r>
              <a:rPr lang="bo-CN" sz="8000" b="1" dirty="0">
                <a:solidFill>
                  <a:schemeClr val="bg1"/>
                </a:solidFill>
                <a:latin typeface="Arial" panose="020B0604020202020204" pitchFamily="34" charset="0"/>
              </a:rPr>
              <a:t>ཨ་ཀན་སྡིག་པ་བྱས་པ། </a:t>
            </a:r>
            <a:endParaRPr lang="en-ZA" sz="8000" b="1" dirty="0">
              <a:solidFill>
                <a:schemeClr val="bg1"/>
              </a:solidFill>
            </a:endParaRPr>
          </a:p>
          <a:p>
            <a:pPr algn="ctr"/>
            <a:endParaRPr lang="bo-CN" sz="4800" b="1" cap="all" dirty="0">
              <a:solidFill>
                <a:schemeClr val="bg1"/>
              </a:solidFill>
              <a:latin typeface="ArialMT"/>
            </a:endParaRPr>
          </a:p>
          <a:p>
            <a:endParaRPr lang="en-ZA" sz="8000" b="1" dirty="0">
              <a:solidFill>
                <a:schemeClr val="bg1"/>
              </a:solidFill>
              <a:latin typeface="Arial" panose="020B0604020202020204" pitchFamily="34" charset="0"/>
            </a:endParaRPr>
          </a:p>
          <a:p>
            <a:endParaRPr lang="en-ZA" dirty="0"/>
          </a:p>
        </p:txBody>
      </p:sp>
      <p:sp>
        <p:nvSpPr>
          <p:cNvPr id="4" name="TextBox 2">
            <a:extLst>
              <a:ext uri="{FF2B5EF4-FFF2-40B4-BE49-F238E27FC236}">
                <a16:creationId xmlns:a16="http://schemas.microsoft.com/office/drawing/2014/main" id="{D5AB7734-1372-C1C1-0625-5DD454BD2E14}"/>
              </a:ext>
            </a:extLst>
          </p:cNvPr>
          <p:cNvSpPr txBox="1"/>
          <p:nvPr/>
        </p:nvSpPr>
        <p:spPr>
          <a:xfrm>
            <a:off x="5603483" y="6225642"/>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18149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63DD82-136F-434C-8A83-D2B31CEC485D}"/>
              </a:ext>
            </a:extLst>
          </p:cNvPr>
          <p:cNvSpPr txBox="1"/>
          <p:nvPr/>
        </p:nvSpPr>
        <p:spPr>
          <a:xfrm>
            <a:off x="581891" y="637309"/>
            <a:ext cx="6096000" cy="4401205"/>
          </a:xfrm>
          <a:prstGeom prst="rect">
            <a:avLst/>
          </a:prstGeom>
          <a:noFill/>
        </p:spPr>
        <p:txBody>
          <a:bodyPr wrap="square" rtlCol="0">
            <a:spAutoFit/>
          </a:bodyPr>
          <a:lstStyle/>
          <a:p>
            <a:endParaRPr lang="en-ZA" sz="4000" dirty="0">
              <a:solidFill>
                <a:srgbClr val="777A7B"/>
              </a:solidFill>
              <a:latin typeface="Arial" panose="020B0604020202020204" pitchFamily="34" charset="0"/>
            </a:endParaRPr>
          </a:p>
          <a:p>
            <a:r>
              <a:rPr lang="en-ZA" sz="4000" dirty="0">
                <a:solidFill>
                  <a:srgbClr val="777A7B"/>
                </a:solidFill>
                <a:latin typeface="Arial" panose="020B0604020202020204" pitchFamily="34" charset="0"/>
              </a:rPr>
              <a:t>After conquering Jericho, the Israelites wanted to continue  fighting. Ai was a small town nearby. They thought  It would be easy to win.</a:t>
            </a:r>
            <a:endParaRPr lang="en-IN" sz="4000" dirty="0"/>
          </a:p>
        </p:txBody>
      </p:sp>
      <p:pic>
        <p:nvPicPr>
          <p:cNvPr id="5" name="Audio 4">
            <a:hlinkClick r:id="" action="ppaction://media"/>
            <a:extLst>
              <a:ext uri="{FF2B5EF4-FFF2-40B4-BE49-F238E27FC236}">
                <a16:creationId xmlns:a16="http://schemas.microsoft.com/office/drawing/2014/main" id="{D358E1CB-3435-4BB1-BF8C-F48F0920E8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37481772"/>
      </p:ext>
    </p:extLst>
  </p:cSld>
  <p:clrMapOvr>
    <a:masterClrMapping/>
  </p:clrMapOvr>
  <mc:AlternateContent xmlns:mc="http://schemas.openxmlformats.org/markup-compatibility/2006" xmlns:p14="http://schemas.microsoft.com/office/powerpoint/2010/main">
    <mc:Choice Requires="p14">
      <p:transition spd="slow" p14:dur="2000" advTm="19212"/>
    </mc:Choice>
    <mc:Fallback xmlns="">
      <p:transition spd="slow" advTm="19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AC84FD-2C56-446E-A65A-8D20ADADB415}"/>
              </a:ext>
            </a:extLst>
          </p:cNvPr>
          <p:cNvPicPr>
            <a:picLocks noChangeAspect="1"/>
          </p:cNvPicPr>
          <p:nvPr/>
        </p:nvPicPr>
        <p:blipFill>
          <a:blip r:embed="rId2"/>
          <a:stretch>
            <a:fillRect/>
          </a:stretch>
        </p:blipFill>
        <p:spPr>
          <a:xfrm>
            <a:off x="-1" y="-18807"/>
            <a:ext cx="12485077" cy="6876807"/>
          </a:xfrm>
          <a:prstGeom prst="rect">
            <a:avLst/>
          </a:prstGeom>
        </p:spPr>
      </p:pic>
    </p:spTree>
    <p:extLst>
      <p:ext uri="{BB962C8B-B14F-4D97-AF65-F5344CB8AC3E}">
        <p14:creationId xmlns:p14="http://schemas.microsoft.com/office/powerpoint/2010/main" val="392538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D4C1B2FD-FD4C-45FE-A966-58309515AE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45643F7-2699-5616-9888-1BBE7B01249F}"/>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So about three thousand men went up, but they fled before the men of Ai.</a:t>
            </a:r>
            <a:endParaRPr lang="en-ZA" dirty="0"/>
          </a:p>
        </p:txBody>
      </p:sp>
      <p:sp>
        <p:nvSpPr>
          <p:cNvPr id="5" name="TextBox 4">
            <a:extLst>
              <a:ext uri="{FF2B5EF4-FFF2-40B4-BE49-F238E27FC236}">
                <a16:creationId xmlns:a16="http://schemas.microsoft.com/office/drawing/2014/main" id="{C1F5633C-E120-7A18-6A87-D7BD4522CDA4}"/>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4</a:t>
            </a:r>
            <a:r>
              <a:rPr lang="bo-CN" sz="6000" b="0" i="0" dirty="0">
                <a:solidFill>
                  <a:srgbClr val="121212"/>
                </a:solidFill>
                <a:effectLst/>
                <a:highlight>
                  <a:srgbClr val="FFFFFF"/>
                </a:highlight>
                <a:latin typeface="Inter"/>
              </a:rPr>
              <a:t>དེ་ནས་འབངས་རྣམས་ལས་མི་སྟོང་ཕྲག་གསུམ་ཙམ་ཡར་ཡུལ་དེར་སོང་མོད། འོན་ཀྱང་ཁོ་ཚོ་ཨེ་ཡུ་གྲོང་ཁྱེར་གྱི་མི་རྣམས་ཀྱི་སྔུན་ནས་བྲོས་པའོ། ། </a:t>
            </a:r>
            <a:endParaRPr lang="en-ZA" dirty="0"/>
          </a:p>
        </p:txBody>
      </p:sp>
    </p:spTree>
    <p:extLst>
      <p:ext uri="{BB962C8B-B14F-4D97-AF65-F5344CB8AC3E}">
        <p14:creationId xmlns:p14="http://schemas.microsoft.com/office/powerpoint/2010/main" val="3083548194"/>
      </p:ext>
    </p:extLst>
  </p:cSld>
  <p:clrMapOvr>
    <a:masterClrMapping/>
  </p:clrMapOvr>
  <mc:AlternateContent xmlns:mc="http://schemas.openxmlformats.org/markup-compatibility/2006" xmlns:p14="http://schemas.microsoft.com/office/powerpoint/2010/main">
    <mc:Choice Requires="p14">
      <p:transition spd="slow" p14:dur="2000" advTm="8926"/>
    </mc:Choice>
    <mc:Fallback xmlns="">
      <p:transition spd="slow" advTm="8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DAC953-E363-40D4-AC7C-533EA18655F6}"/>
              </a:ext>
            </a:extLst>
          </p:cNvPr>
          <p:cNvPicPr>
            <a:picLocks noChangeAspect="1"/>
          </p:cNvPicPr>
          <p:nvPr/>
        </p:nvPicPr>
        <p:blipFill>
          <a:blip r:embed="rId2"/>
          <a:stretch>
            <a:fillRect/>
          </a:stretch>
        </p:blipFill>
        <p:spPr>
          <a:xfrm>
            <a:off x="-732155" y="0"/>
            <a:ext cx="14247628" cy="6858000"/>
          </a:xfrm>
          <a:prstGeom prst="rect">
            <a:avLst/>
          </a:prstGeom>
        </p:spPr>
      </p:pic>
      <p:sp>
        <p:nvSpPr>
          <p:cNvPr id="4" name="TextBox 3">
            <a:extLst>
              <a:ext uri="{FF2B5EF4-FFF2-40B4-BE49-F238E27FC236}">
                <a16:creationId xmlns:a16="http://schemas.microsoft.com/office/drawing/2014/main" id="{7824EC82-CD6D-44E6-BB52-FFD55968CEF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7:4</a:t>
            </a:r>
            <a:endParaRPr lang="en-ZA" sz="3200" dirty="0">
              <a:solidFill>
                <a:schemeClr val="bg1"/>
              </a:solidFill>
            </a:endParaRPr>
          </a:p>
        </p:txBody>
      </p:sp>
    </p:spTree>
    <p:extLst>
      <p:ext uri="{BB962C8B-B14F-4D97-AF65-F5344CB8AC3E}">
        <p14:creationId xmlns:p14="http://schemas.microsoft.com/office/powerpoint/2010/main" val="1496303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D14C0BB-11F0-46B4-8941-1EB3B126CB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7E01436-769F-2332-61D3-3DE59C5F254C}"/>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And the men of Ai struck down about thirty-six of them, chasing them from the gate as far as the quarries  and striking them down on the slopes. So the hearts of the people melted and became like water.</a:t>
            </a:r>
            <a:endParaRPr lang="en-ZA" dirty="0"/>
          </a:p>
        </p:txBody>
      </p:sp>
      <p:sp>
        <p:nvSpPr>
          <p:cNvPr id="5" name="TextBox 4">
            <a:extLst>
              <a:ext uri="{FF2B5EF4-FFF2-40B4-BE49-F238E27FC236}">
                <a16:creationId xmlns:a16="http://schemas.microsoft.com/office/drawing/2014/main" id="{58F69D71-169C-51A1-9178-A06E79EF7BC6}"/>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5</a:t>
            </a:r>
            <a:r>
              <a:rPr lang="bo-CN" sz="5400" b="0" i="0" dirty="0">
                <a:solidFill>
                  <a:srgbClr val="121212"/>
                </a:solidFill>
                <a:effectLst/>
                <a:highlight>
                  <a:srgbClr val="FFFFFF"/>
                </a:highlight>
                <a:latin typeface="Inter"/>
              </a:rPr>
              <a:t>ཨེ་ཡུ་གྲོང་ཁྱེར་གྱི་མི་ཡིས་ཁོ་རྣམས་ལས་མི་སོ་དྲུག་བསད་པ་དང་། མཁར་སྒོ་ནས་ཤ་བཱ་རིམ་གྱི་བར་དུ་ཁོ་རྣམས་བདས་ཤིང་། ལ་ཐུར་ནས་ཁོ་རྣམས་ཕམ་པར་བརྒྱབ་པས། འབངས་རྣམས་འཇིགས་ནས་དཔའ་ཞུམ་པ་རེད།</a:t>
            </a:r>
            <a:endParaRPr lang="en-ZA" dirty="0"/>
          </a:p>
        </p:txBody>
      </p:sp>
    </p:spTree>
    <p:extLst>
      <p:ext uri="{BB962C8B-B14F-4D97-AF65-F5344CB8AC3E}">
        <p14:creationId xmlns:p14="http://schemas.microsoft.com/office/powerpoint/2010/main" val="4156979830"/>
      </p:ext>
    </p:extLst>
  </p:cSld>
  <p:clrMapOvr>
    <a:masterClrMapping/>
  </p:clrMapOvr>
  <mc:AlternateContent xmlns:mc="http://schemas.openxmlformats.org/markup-compatibility/2006" xmlns:p14="http://schemas.microsoft.com/office/powerpoint/2010/main">
    <mc:Choice Requires="p14">
      <p:transition spd="slow" p14:dur="2000" advTm="6612"/>
    </mc:Choice>
    <mc:Fallback xmlns="">
      <p:transition spd="slow" advTm="6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8897</TotalTime>
  <Words>1709</Words>
  <Application>Microsoft Office PowerPoint</Application>
  <PresentationFormat>Widescreen</PresentationFormat>
  <Paragraphs>70</Paragraphs>
  <Slides>36</Slides>
  <Notes>1</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12-5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2025-03-31T11:29:01Z</dcterms:modified>
</cp:coreProperties>
</file>