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8" r:id="rId2"/>
    <p:sldId id="309" r:id="rId3"/>
    <p:sldId id="289" r:id="rId4"/>
    <p:sldId id="310" r:id="rId5"/>
    <p:sldId id="299" r:id="rId6"/>
    <p:sldId id="311" r:id="rId7"/>
    <p:sldId id="300" r:id="rId8"/>
    <p:sldId id="312" r:id="rId9"/>
    <p:sldId id="301" r:id="rId10"/>
    <p:sldId id="322" r:id="rId11"/>
    <p:sldId id="303" r:id="rId12"/>
    <p:sldId id="314" r:id="rId13"/>
    <p:sldId id="304" r:id="rId14"/>
    <p:sldId id="315" r:id="rId15"/>
    <p:sldId id="305" r:id="rId16"/>
    <p:sldId id="316" r:id="rId17"/>
    <p:sldId id="306" r:id="rId18"/>
    <p:sldId id="317" r:id="rId19"/>
    <p:sldId id="321" r:id="rId20"/>
    <p:sldId id="318" r:id="rId21"/>
    <p:sldId id="307" r:id="rId22"/>
    <p:sldId id="323" r:id="rId23"/>
    <p:sldId id="290" r:id="rId24"/>
    <p:sldId id="319" r:id="rId25"/>
    <p:sldId id="291" r:id="rId26"/>
    <p:sldId id="32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6B4CA0-68AB-401D-98B0-93ACB654550F}" v="12" dt="2025-03-31T11:32:12.0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9251" autoAdjust="0"/>
  </p:normalViewPr>
  <p:slideViewPr>
    <p:cSldViewPr snapToGrid="0">
      <p:cViewPr varScale="1">
        <p:scale>
          <a:sx n="57" d="100"/>
          <a:sy n="57" d="100"/>
        </p:scale>
        <p:origin x="66" y="112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46B4CA0-68AB-401D-98B0-93ACB654550F}"/>
    <pc:docChg chg="custSel modSld">
      <pc:chgData name="Alfred Smith" userId="3c60a3631c0db8ad" providerId="LiveId" clId="{C46B4CA0-68AB-401D-98B0-93ACB654550F}" dt="2025-03-31T11:32:12.094" v="23"/>
      <pc:docMkLst>
        <pc:docMk/>
      </pc:docMkLst>
      <pc:sldChg chg="addSp delSp modSp mod">
        <pc:chgData name="Alfred Smith" userId="3c60a3631c0db8ad" providerId="LiveId" clId="{C46B4CA0-68AB-401D-98B0-93ACB654550F}" dt="2025-03-31T11:32:03.858" v="21"/>
        <pc:sldMkLst>
          <pc:docMk/>
          <pc:sldMk cId="3289899634" sldId="290"/>
        </pc:sldMkLst>
        <pc:spChg chg="add mod">
          <ac:chgData name="Alfred Smith" userId="3c60a3631c0db8ad" providerId="LiveId" clId="{C46B4CA0-68AB-401D-98B0-93ACB654550F}" dt="2025-03-31T11:32:03.858" v="21"/>
          <ac:spMkLst>
            <pc:docMk/>
            <pc:sldMk cId="3289899634" sldId="290"/>
            <ac:spMk id="2" creationId="{E928CBE3-7CF1-FFC7-FF36-8B34365669FA}"/>
          </ac:spMkLst>
        </pc:spChg>
        <pc:spChg chg="add mod">
          <ac:chgData name="Alfred Smith" userId="3c60a3631c0db8ad" providerId="LiveId" clId="{C46B4CA0-68AB-401D-98B0-93ACB654550F}" dt="2025-03-31T11:32:03.858" v="21"/>
          <ac:spMkLst>
            <pc:docMk/>
            <pc:sldMk cId="3289899634" sldId="290"/>
            <ac:spMk id="3" creationId="{4EF8AB0A-E4B8-D6A5-C436-14CEF1FEEDB4}"/>
          </ac:spMkLst>
        </pc:spChg>
        <pc:spChg chg="del">
          <ac:chgData name="Alfred Smith" userId="3c60a3631c0db8ad" providerId="LiveId" clId="{C46B4CA0-68AB-401D-98B0-93ACB654550F}" dt="2025-03-31T11:32:03.365" v="20" actId="478"/>
          <ac:spMkLst>
            <pc:docMk/>
            <pc:sldMk cId="3289899634" sldId="290"/>
            <ac:spMk id="4" creationId="{9A13E2D8-2F59-44C1-B1D2-79C300C26DD4}"/>
          </ac:spMkLst>
        </pc:spChg>
        <pc:spChg chg="del">
          <ac:chgData name="Alfred Smith" userId="3c60a3631c0db8ad" providerId="LiveId" clId="{C46B4CA0-68AB-401D-98B0-93ACB654550F}" dt="2025-03-31T11:32:03.365" v="20" actId="478"/>
          <ac:spMkLst>
            <pc:docMk/>
            <pc:sldMk cId="3289899634" sldId="290"/>
            <ac:spMk id="6" creationId="{416C064E-628E-47C0-A712-DB178FE9901E}"/>
          </ac:spMkLst>
        </pc:spChg>
      </pc:sldChg>
      <pc:sldChg chg="addSp delSp modSp mod">
        <pc:chgData name="Alfred Smith" userId="3c60a3631c0db8ad" providerId="LiveId" clId="{C46B4CA0-68AB-401D-98B0-93ACB654550F}" dt="2025-03-31T11:32:12.094" v="23"/>
        <pc:sldMkLst>
          <pc:docMk/>
          <pc:sldMk cId="66364055" sldId="291"/>
        </pc:sldMkLst>
        <pc:spChg chg="add mod">
          <ac:chgData name="Alfred Smith" userId="3c60a3631c0db8ad" providerId="LiveId" clId="{C46B4CA0-68AB-401D-98B0-93ACB654550F}" dt="2025-03-31T11:32:12.094" v="23"/>
          <ac:spMkLst>
            <pc:docMk/>
            <pc:sldMk cId="66364055" sldId="291"/>
            <ac:spMk id="2" creationId="{46FA3247-5579-5604-B02A-D3BF2798961B}"/>
          </ac:spMkLst>
        </pc:spChg>
        <pc:spChg chg="add mod">
          <ac:chgData name="Alfred Smith" userId="3c60a3631c0db8ad" providerId="LiveId" clId="{C46B4CA0-68AB-401D-98B0-93ACB654550F}" dt="2025-03-31T11:32:12.094" v="23"/>
          <ac:spMkLst>
            <pc:docMk/>
            <pc:sldMk cId="66364055" sldId="291"/>
            <ac:spMk id="3" creationId="{8D7EDBB1-5F5E-457C-40CC-963EBE3D1587}"/>
          </ac:spMkLst>
        </pc:spChg>
        <pc:spChg chg="del">
          <ac:chgData name="Alfred Smith" userId="3c60a3631c0db8ad" providerId="LiveId" clId="{C46B4CA0-68AB-401D-98B0-93ACB654550F}" dt="2025-03-31T11:32:11.487" v="22" actId="478"/>
          <ac:spMkLst>
            <pc:docMk/>
            <pc:sldMk cId="66364055" sldId="291"/>
            <ac:spMk id="4" creationId="{9A13E2D8-2F59-44C1-B1D2-79C300C26DD4}"/>
          </ac:spMkLst>
        </pc:spChg>
        <pc:spChg chg="del">
          <ac:chgData name="Alfred Smith" userId="3c60a3631c0db8ad" providerId="LiveId" clId="{C46B4CA0-68AB-401D-98B0-93ACB654550F}" dt="2025-03-31T11:32:11.487" v="22" actId="478"/>
          <ac:spMkLst>
            <pc:docMk/>
            <pc:sldMk cId="66364055" sldId="291"/>
            <ac:spMk id="6" creationId="{416C064E-628E-47C0-A712-DB178FE9901E}"/>
          </ac:spMkLst>
        </pc:spChg>
      </pc:sldChg>
      <pc:sldChg chg="addSp delSp modSp mod">
        <pc:chgData name="Alfred Smith" userId="3c60a3631c0db8ad" providerId="LiveId" clId="{C46B4CA0-68AB-401D-98B0-93ACB654550F}" dt="2025-03-31T11:30:24.119" v="5"/>
        <pc:sldMkLst>
          <pc:docMk/>
          <pc:sldMk cId="3807423840" sldId="299"/>
        </pc:sldMkLst>
        <pc:spChg chg="del">
          <ac:chgData name="Alfred Smith" userId="3c60a3631c0db8ad" providerId="LiveId" clId="{C46B4CA0-68AB-401D-98B0-93ACB654550F}" dt="2025-03-31T11:30:23.589" v="4" actId="478"/>
          <ac:spMkLst>
            <pc:docMk/>
            <pc:sldMk cId="3807423840" sldId="299"/>
            <ac:spMk id="4" creationId="{9A13E2D8-2F59-44C1-B1D2-79C300C26DD4}"/>
          </ac:spMkLst>
        </pc:spChg>
        <pc:spChg chg="add mod">
          <ac:chgData name="Alfred Smith" userId="3c60a3631c0db8ad" providerId="LiveId" clId="{C46B4CA0-68AB-401D-98B0-93ACB654550F}" dt="2025-03-31T11:30:24.119" v="5"/>
          <ac:spMkLst>
            <pc:docMk/>
            <pc:sldMk cId="3807423840" sldId="299"/>
            <ac:spMk id="5" creationId="{751DDA8D-F321-ED3B-E251-B5122750D9FD}"/>
          </ac:spMkLst>
        </pc:spChg>
        <pc:spChg chg="del">
          <ac:chgData name="Alfred Smith" userId="3c60a3631c0db8ad" providerId="LiveId" clId="{C46B4CA0-68AB-401D-98B0-93ACB654550F}" dt="2025-03-31T11:30:23.589" v="4" actId="478"/>
          <ac:spMkLst>
            <pc:docMk/>
            <pc:sldMk cId="3807423840" sldId="299"/>
            <ac:spMk id="6" creationId="{416C064E-628E-47C0-A712-DB178FE9901E}"/>
          </ac:spMkLst>
        </pc:spChg>
        <pc:spChg chg="add mod">
          <ac:chgData name="Alfred Smith" userId="3c60a3631c0db8ad" providerId="LiveId" clId="{C46B4CA0-68AB-401D-98B0-93ACB654550F}" dt="2025-03-31T11:30:24.119" v="5"/>
          <ac:spMkLst>
            <pc:docMk/>
            <pc:sldMk cId="3807423840" sldId="299"/>
            <ac:spMk id="7" creationId="{7D1BE34A-15B0-ECA0-1989-2AA7F13CEEB4}"/>
          </ac:spMkLst>
        </pc:spChg>
      </pc:sldChg>
      <pc:sldChg chg="addSp delSp modSp mod">
        <pc:chgData name="Alfred Smith" userId="3c60a3631c0db8ad" providerId="LiveId" clId="{C46B4CA0-68AB-401D-98B0-93ACB654550F}" dt="2025-03-31T11:30:36.491" v="7"/>
        <pc:sldMkLst>
          <pc:docMk/>
          <pc:sldMk cId="2659422948" sldId="300"/>
        </pc:sldMkLst>
        <pc:spChg chg="add mod">
          <ac:chgData name="Alfred Smith" userId="3c60a3631c0db8ad" providerId="LiveId" clId="{C46B4CA0-68AB-401D-98B0-93ACB654550F}" dt="2025-03-31T11:30:36.491" v="7"/>
          <ac:spMkLst>
            <pc:docMk/>
            <pc:sldMk cId="2659422948" sldId="300"/>
            <ac:spMk id="2" creationId="{E9369799-9E0E-CC1D-9056-35DB82A1AB4D}"/>
          </ac:spMkLst>
        </pc:spChg>
        <pc:spChg chg="add mod">
          <ac:chgData name="Alfred Smith" userId="3c60a3631c0db8ad" providerId="LiveId" clId="{C46B4CA0-68AB-401D-98B0-93ACB654550F}" dt="2025-03-31T11:30:36.491" v="7"/>
          <ac:spMkLst>
            <pc:docMk/>
            <pc:sldMk cId="2659422948" sldId="300"/>
            <ac:spMk id="3" creationId="{A2CF0549-3836-EBEF-65BF-ACE5EDD50F65}"/>
          </ac:spMkLst>
        </pc:spChg>
        <pc:spChg chg="del">
          <ac:chgData name="Alfred Smith" userId="3c60a3631c0db8ad" providerId="LiveId" clId="{C46B4CA0-68AB-401D-98B0-93ACB654550F}" dt="2025-03-31T11:30:36.004" v="6" actId="478"/>
          <ac:spMkLst>
            <pc:docMk/>
            <pc:sldMk cId="2659422948" sldId="300"/>
            <ac:spMk id="4" creationId="{9A13E2D8-2F59-44C1-B1D2-79C300C26DD4}"/>
          </ac:spMkLst>
        </pc:spChg>
        <pc:spChg chg="del">
          <ac:chgData name="Alfred Smith" userId="3c60a3631c0db8ad" providerId="LiveId" clId="{C46B4CA0-68AB-401D-98B0-93ACB654550F}" dt="2025-03-31T11:30:36.004" v="6" actId="478"/>
          <ac:spMkLst>
            <pc:docMk/>
            <pc:sldMk cId="2659422948" sldId="300"/>
            <ac:spMk id="6" creationId="{416C064E-628E-47C0-A712-DB178FE9901E}"/>
          </ac:spMkLst>
        </pc:spChg>
      </pc:sldChg>
      <pc:sldChg chg="addSp delSp modSp mod">
        <pc:chgData name="Alfred Smith" userId="3c60a3631c0db8ad" providerId="LiveId" clId="{C46B4CA0-68AB-401D-98B0-93ACB654550F}" dt="2025-03-31T11:30:48.371" v="9"/>
        <pc:sldMkLst>
          <pc:docMk/>
          <pc:sldMk cId="44033720" sldId="301"/>
        </pc:sldMkLst>
        <pc:spChg chg="add mod">
          <ac:chgData name="Alfred Smith" userId="3c60a3631c0db8ad" providerId="LiveId" clId="{C46B4CA0-68AB-401D-98B0-93ACB654550F}" dt="2025-03-31T11:30:48.371" v="9"/>
          <ac:spMkLst>
            <pc:docMk/>
            <pc:sldMk cId="44033720" sldId="301"/>
            <ac:spMk id="2" creationId="{6E0885CB-EA5A-09E1-1F21-A9AA9662792D}"/>
          </ac:spMkLst>
        </pc:spChg>
        <pc:spChg chg="add mod">
          <ac:chgData name="Alfred Smith" userId="3c60a3631c0db8ad" providerId="LiveId" clId="{C46B4CA0-68AB-401D-98B0-93ACB654550F}" dt="2025-03-31T11:30:48.371" v="9"/>
          <ac:spMkLst>
            <pc:docMk/>
            <pc:sldMk cId="44033720" sldId="301"/>
            <ac:spMk id="3" creationId="{877D2207-D405-9B0C-4472-24633F84CDBB}"/>
          </ac:spMkLst>
        </pc:spChg>
        <pc:spChg chg="del">
          <ac:chgData name="Alfred Smith" userId="3c60a3631c0db8ad" providerId="LiveId" clId="{C46B4CA0-68AB-401D-98B0-93ACB654550F}" dt="2025-03-31T11:30:47.779" v="8" actId="478"/>
          <ac:spMkLst>
            <pc:docMk/>
            <pc:sldMk cId="44033720" sldId="301"/>
            <ac:spMk id="4" creationId="{9A13E2D8-2F59-44C1-B1D2-79C300C26DD4}"/>
          </ac:spMkLst>
        </pc:spChg>
        <pc:spChg chg="del">
          <ac:chgData name="Alfred Smith" userId="3c60a3631c0db8ad" providerId="LiveId" clId="{C46B4CA0-68AB-401D-98B0-93ACB654550F}" dt="2025-03-31T11:30:47.779" v="8" actId="478"/>
          <ac:spMkLst>
            <pc:docMk/>
            <pc:sldMk cId="44033720" sldId="301"/>
            <ac:spMk id="6" creationId="{416C064E-628E-47C0-A712-DB178FE9901E}"/>
          </ac:spMkLst>
        </pc:spChg>
      </pc:sldChg>
      <pc:sldChg chg="addSp delSp modSp mod">
        <pc:chgData name="Alfred Smith" userId="3c60a3631c0db8ad" providerId="LiveId" clId="{C46B4CA0-68AB-401D-98B0-93ACB654550F}" dt="2025-03-31T11:31:04.454" v="11"/>
        <pc:sldMkLst>
          <pc:docMk/>
          <pc:sldMk cId="3083548194" sldId="303"/>
        </pc:sldMkLst>
        <pc:spChg chg="add mod">
          <ac:chgData name="Alfred Smith" userId="3c60a3631c0db8ad" providerId="LiveId" clId="{C46B4CA0-68AB-401D-98B0-93ACB654550F}" dt="2025-03-31T11:31:04.454" v="11"/>
          <ac:spMkLst>
            <pc:docMk/>
            <pc:sldMk cId="3083548194" sldId="303"/>
            <ac:spMk id="3" creationId="{1066169A-7605-AE49-9652-FA6F9DD05915}"/>
          </ac:spMkLst>
        </pc:spChg>
        <pc:spChg chg="del">
          <ac:chgData name="Alfred Smith" userId="3c60a3631c0db8ad" providerId="LiveId" clId="{C46B4CA0-68AB-401D-98B0-93ACB654550F}" dt="2025-03-31T11:31:02.122" v="10" actId="478"/>
          <ac:spMkLst>
            <pc:docMk/>
            <pc:sldMk cId="3083548194" sldId="303"/>
            <ac:spMk id="4" creationId="{9A13E2D8-2F59-44C1-B1D2-79C300C26DD4}"/>
          </ac:spMkLst>
        </pc:spChg>
        <pc:spChg chg="add mod">
          <ac:chgData name="Alfred Smith" userId="3c60a3631c0db8ad" providerId="LiveId" clId="{C46B4CA0-68AB-401D-98B0-93ACB654550F}" dt="2025-03-31T11:31:04.454" v="11"/>
          <ac:spMkLst>
            <pc:docMk/>
            <pc:sldMk cId="3083548194" sldId="303"/>
            <ac:spMk id="5" creationId="{8779521A-B2E6-B729-60B2-CEBAD607E036}"/>
          </ac:spMkLst>
        </pc:spChg>
        <pc:spChg chg="del">
          <ac:chgData name="Alfred Smith" userId="3c60a3631c0db8ad" providerId="LiveId" clId="{C46B4CA0-68AB-401D-98B0-93ACB654550F}" dt="2025-03-31T11:31:02.122" v="10" actId="478"/>
          <ac:spMkLst>
            <pc:docMk/>
            <pc:sldMk cId="3083548194" sldId="303"/>
            <ac:spMk id="6" creationId="{416C064E-628E-47C0-A712-DB178FE9901E}"/>
          </ac:spMkLst>
        </pc:spChg>
      </pc:sldChg>
      <pc:sldChg chg="addSp delSp modSp mod">
        <pc:chgData name="Alfred Smith" userId="3c60a3631c0db8ad" providerId="LiveId" clId="{C46B4CA0-68AB-401D-98B0-93ACB654550F}" dt="2025-03-31T11:31:15.423" v="13"/>
        <pc:sldMkLst>
          <pc:docMk/>
          <pc:sldMk cId="4156979830" sldId="304"/>
        </pc:sldMkLst>
        <pc:spChg chg="add mod">
          <ac:chgData name="Alfred Smith" userId="3c60a3631c0db8ad" providerId="LiveId" clId="{C46B4CA0-68AB-401D-98B0-93ACB654550F}" dt="2025-03-31T11:31:15.423" v="13"/>
          <ac:spMkLst>
            <pc:docMk/>
            <pc:sldMk cId="4156979830" sldId="304"/>
            <ac:spMk id="3" creationId="{BD5DFEFB-8CF0-C6D0-AD23-24BB81AEB3B3}"/>
          </ac:spMkLst>
        </pc:spChg>
        <pc:spChg chg="del">
          <ac:chgData name="Alfred Smith" userId="3c60a3631c0db8ad" providerId="LiveId" clId="{C46B4CA0-68AB-401D-98B0-93ACB654550F}" dt="2025-03-31T11:31:14.954" v="12" actId="478"/>
          <ac:spMkLst>
            <pc:docMk/>
            <pc:sldMk cId="4156979830" sldId="304"/>
            <ac:spMk id="4" creationId="{9A13E2D8-2F59-44C1-B1D2-79C300C26DD4}"/>
          </ac:spMkLst>
        </pc:spChg>
        <pc:spChg chg="add mod">
          <ac:chgData name="Alfred Smith" userId="3c60a3631c0db8ad" providerId="LiveId" clId="{C46B4CA0-68AB-401D-98B0-93ACB654550F}" dt="2025-03-31T11:31:15.423" v="13"/>
          <ac:spMkLst>
            <pc:docMk/>
            <pc:sldMk cId="4156979830" sldId="304"/>
            <ac:spMk id="5" creationId="{603ABD23-B9A6-E424-392D-4ABF1DE17587}"/>
          </ac:spMkLst>
        </pc:spChg>
        <pc:spChg chg="del">
          <ac:chgData name="Alfred Smith" userId="3c60a3631c0db8ad" providerId="LiveId" clId="{C46B4CA0-68AB-401D-98B0-93ACB654550F}" dt="2025-03-31T11:31:14.954" v="12" actId="478"/>
          <ac:spMkLst>
            <pc:docMk/>
            <pc:sldMk cId="4156979830" sldId="304"/>
            <ac:spMk id="6" creationId="{416C064E-628E-47C0-A712-DB178FE9901E}"/>
          </ac:spMkLst>
        </pc:spChg>
      </pc:sldChg>
      <pc:sldChg chg="addSp delSp modSp mod">
        <pc:chgData name="Alfred Smith" userId="3c60a3631c0db8ad" providerId="LiveId" clId="{C46B4CA0-68AB-401D-98B0-93ACB654550F}" dt="2025-03-31T11:31:26.375" v="15"/>
        <pc:sldMkLst>
          <pc:docMk/>
          <pc:sldMk cId="323532496" sldId="305"/>
        </pc:sldMkLst>
        <pc:spChg chg="add mod">
          <ac:chgData name="Alfred Smith" userId="3c60a3631c0db8ad" providerId="LiveId" clId="{C46B4CA0-68AB-401D-98B0-93ACB654550F}" dt="2025-03-31T11:31:26.375" v="15"/>
          <ac:spMkLst>
            <pc:docMk/>
            <pc:sldMk cId="323532496" sldId="305"/>
            <ac:spMk id="3" creationId="{55D5466E-B358-FCEA-0537-EEAFE51C2051}"/>
          </ac:spMkLst>
        </pc:spChg>
        <pc:spChg chg="del">
          <ac:chgData name="Alfred Smith" userId="3c60a3631c0db8ad" providerId="LiveId" clId="{C46B4CA0-68AB-401D-98B0-93ACB654550F}" dt="2025-03-31T11:31:25.212" v="14" actId="478"/>
          <ac:spMkLst>
            <pc:docMk/>
            <pc:sldMk cId="323532496" sldId="305"/>
            <ac:spMk id="4" creationId="{9A13E2D8-2F59-44C1-B1D2-79C300C26DD4}"/>
          </ac:spMkLst>
        </pc:spChg>
        <pc:spChg chg="add mod">
          <ac:chgData name="Alfred Smith" userId="3c60a3631c0db8ad" providerId="LiveId" clId="{C46B4CA0-68AB-401D-98B0-93ACB654550F}" dt="2025-03-31T11:31:26.375" v="15"/>
          <ac:spMkLst>
            <pc:docMk/>
            <pc:sldMk cId="323532496" sldId="305"/>
            <ac:spMk id="5" creationId="{E6B9F380-2B9F-9DBA-F3AA-BCFF3A38FAFE}"/>
          </ac:spMkLst>
        </pc:spChg>
        <pc:spChg chg="del">
          <ac:chgData name="Alfred Smith" userId="3c60a3631c0db8ad" providerId="LiveId" clId="{C46B4CA0-68AB-401D-98B0-93ACB654550F}" dt="2025-03-31T11:31:25.212" v="14" actId="478"/>
          <ac:spMkLst>
            <pc:docMk/>
            <pc:sldMk cId="323532496" sldId="305"/>
            <ac:spMk id="6" creationId="{416C064E-628E-47C0-A712-DB178FE9901E}"/>
          </ac:spMkLst>
        </pc:spChg>
      </pc:sldChg>
      <pc:sldChg chg="addSp delSp modSp mod">
        <pc:chgData name="Alfred Smith" userId="3c60a3631c0db8ad" providerId="LiveId" clId="{C46B4CA0-68AB-401D-98B0-93ACB654550F}" dt="2025-03-31T11:31:35.659" v="17"/>
        <pc:sldMkLst>
          <pc:docMk/>
          <pc:sldMk cId="3577620259" sldId="306"/>
        </pc:sldMkLst>
        <pc:spChg chg="add mod">
          <ac:chgData name="Alfred Smith" userId="3c60a3631c0db8ad" providerId="LiveId" clId="{C46B4CA0-68AB-401D-98B0-93ACB654550F}" dt="2025-03-31T11:31:35.659" v="17"/>
          <ac:spMkLst>
            <pc:docMk/>
            <pc:sldMk cId="3577620259" sldId="306"/>
            <ac:spMk id="2" creationId="{4DDD23D8-507E-2238-F7AB-6824721ACFC6}"/>
          </ac:spMkLst>
        </pc:spChg>
        <pc:spChg chg="add mod">
          <ac:chgData name="Alfred Smith" userId="3c60a3631c0db8ad" providerId="LiveId" clId="{C46B4CA0-68AB-401D-98B0-93ACB654550F}" dt="2025-03-31T11:31:35.659" v="17"/>
          <ac:spMkLst>
            <pc:docMk/>
            <pc:sldMk cId="3577620259" sldId="306"/>
            <ac:spMk id="3" creationId="{01529E5A-F613-783A-B002-49689CF33444}"/>
          </ac:spMkLst>
        </pc:spChg>
        <pc:spChg chg="del">
          <ac:chgData name="Alfred Smith" userId="3c60a3631c0db8ad" providerId="LiveId" clId="{C46B4CA0-68AB-401D-98B0-93ACB654550F}" dt="2025-03-31T11:31:35.114" v="16" actId="478"/>
          <ac:spMkLst>
            <pc:docMk/>
            <pc:sldMk cId="3577620259" sldId="306"/>
            <ac:spMk id="4" creationId="{9A13E2D8-2F59-44C1-B1D2-79C300C26DD4}"/>
          </ac:spMkLst>
        </pc:spChg>
        <pc:spChg chg="del">
          <ac:chgData name="Alfred Smith" userId="3c60a3631c0db8ad" providerId="LiveId" clId="{C46B4CA0-68AB-401D-98B0-93ACB654550F}" dt="2025-03-31T11:31:35.114" v="16" actId="478"/>
          <ac:spMkLst>
            <pc:docMk/>
            <pc:sldMk cId="3577620259" sldId="306"/>
            <ac:spMk id="6" creationId="{416C064E-628E-47C0-A712-DB178FE9901E}"/>
          </ac:spMkLst>
        </pc:spChg>
      </pc:sldChg>
      <pc:sldChg chg="addSp delSp modSp mod">
        <pc:chgData name="Alfred Smith" userId="3c60a3631c0db8ad" providerId="LiveId" clId="{C46B4CA0-68AB-401D-98B0-93ACB654550F}" dt="2025-03-31T11:31:55.267" v="19"/>
        <pc:sldMkLst>
          <pc:docMk/>
          <pc:sldMk cId="286612964" sldId="307"/>
        </pc:sldMkLst>
        <pc:spChg chg="add mod">
          <ac:chgData name="Alfred Smith" userId="3c60a3631c0db8ad" providerId="LiveId" clId="{C46B4CA0-68AB-401D-98B0-93ACB654550F}" dt="2025-03-31T11:31:55.267" v="19"/>
          <ac:spMkLst>
            <pc:docMk/>
            <pc:sldMk cId="286612964" sldId="307"/>
            <ac:spMk id="3" creationId="{8A6CE00C-17BA-D755-7738-AF007293BA2C}"/>
          </ac:spMkLst>
        </pc:spChg>
        <pc:spChg chg="del">
          <ac:chgData name="Alfred Smith" userId="3c60a3631c0db8ad" providerId="LiveId" clId="{C46B4CA0-68AB-401D-98B0-93ACB654550F}" dt="2025-03-31T11:31:54.768" v="18" actId="478"/>
          <ac:spMkLst>
            <pc:docMk/>
            <pc:sldMk cId="286612964" sldId="307"/>
            <ac:spMk id="4" creationId="{9A13E2D8-2F59-44C1-B1D2-79C300C26DD4}"/>
          </ac:spMkLst>
        </pc:spChg>
        <pc:spChg chg="add mod">
          <ac:chgData name="Alfred Smith" userId="3c60a3631c0db8ad" providerId="LiveId" clId="{C46B4CA0-68AB-401D-98B0-93ACB654550F}" dt="2025-03-31T11:31:55.267" v="19"/>
          <ac:spMkLst>
            <pc:docMk/>
            <pc:sldMk cId="286612964" sldId="307"/>
            <ac:spMk id="5" creationId="{E0B6764F-C533-8A47-DE43-3B953F826D7C}"/>
          </ac:spMkLst>
        </pc:spChg>
        <pc:spChg chg="del">
          <ac:chgData name="Alfred Smith" userId="3c60a3631c0db8ad" providerId="LiveId" clId="{C46B4CA0-68AB-401D-98B0-93ACB654550F}" dt="2025-03-31T11:31:54.768" v="18" actId="478"/>
          <ac:spMkLst>
            <pc:docMk/>
            <pc:sldMk cId="286612964" sldId="307"/>
            <ac:spMk id="6" creationId="{416C064E-628E-47C0-A712-DB178FE9901E}"/>
          </ac:spMkLst>
        </pc:spChg>
      </pc:sldChg>
      <pc:sldChg chg="addSp delSp modSp mod">
        <pc:chgData name="Alfred Smith" userId="3c60a3631c0db8ad" providerId="LiveId" clId="{C46B4CA0-68AB-401D-98B0-93ACB654550F}" dt="2025-03-31T11:29:59.651" v="1"/>
        <pc:sldMkLst>
          <pc:docMk/>
          <pc:sldMk cId="2869461528" sldId="308"/>
        </pc:sldMkLst>
        <pc:spChg chg="del">
          <ac:chgData name="Alfred Smith" userId="3c60a3631c0db8ad" providerId="LiveId" clId="{C46B4CA0-68AB-401D-98B0-93ACB654550F}" dt="2025-03-31T11:29:59.039" v="0" actId="478"/>
          <ac:spMkLst>
            <pc:docMk/>
            <pc:sldMk cId="2869461528" sldId="308"/>
            <ac:spMk id="3" creationId="{77C8C5EB-7063-4EFF-9206-9F831A363AF1}"/>
          </ac:spMkLst>
        </pc:spChg>
        <pc:spChg chg="add mod">
          <ac:chgData name="Alfred Smith" userId="3c60a3631c0db8ad" providerId="LiveId" clId="{C46B4CA0-68AB-401D-98B0-93ACB654550F}" dt="2025-03-31T11:29:59.651" v="1"/>
          <ac:spMkLst>
            <pc:docMk/>
            <pc:sldMk cId="2869461528" sldId="308"/>
            <ac:spMk id="5" creationId="{3A685A5D-B732-CEA8-555A-91BF4390EED1}"/>
          </ac:spMkLst>
        </pc:spChg>
      </pc:sldChg>
      <pc:sldChg chg="addSp modSp mod">
        <pc:chgData name="Alfred Smith" userId="3c60a3631c0db8ad" providerId="LiveId" clId="{C46B4CA0-68AB-401D-98B0-93ACB654550F}" dt="2025-03-31T11:30:13.485" v="3" actId="1076"/>
        <pc:sldMkLst>
          <pc:docMk/>
          <pc:sldMk cId="29593244" sldId="310"/>
        </pc:sldMkLst>
        <pc:spChg chg="add mod">
          <ac:chgData name="Alfred Smith" userId="3c60a3631c0db8ad" providerId="LiveId" clId="{C46B4CA0-68AB-401D-98B0-93ACB654550F}" dt="2025-03-31T11:30:11.289" v="2"/>
          <ac:spMkLst>
            <pc:docMk/>
            <pc:sldMk cId="29593244" sldId="310"/>
            <ac:spMk id="4" creationId="{A47A04D7-9F69-56DF-0EFF-65F4A562A5CF}"/>
          </ac:spMkLst>
        </pc:spChg>
        <pc:picChg chg="mod">
          <ac:chgData name="Alfred Smith" userId="3c60a3631c0db8ad" providerId="LiveId" clId="{C46B4CA0-68AB-401D-98B0-93ACB654550F}" dt="2025-03-31T11:30:13.485" v="3" actId="1076"/>
          <ac:picMkLst>
            <pc:docMk/>
            <pc:sldMk cId="29593244" sldId="310"/>
            <ac:picMk id="2" creationId="{82779CA7-DAAF-4374-BD56-6ED02B355975}"/>
          </ac:picMkLst>
        </pc:picChg>
      </pc:sldChg>
    </pc:docChg>
  </pc:docChgLst>
  <pc:docChgLst>
    <pc:chgData name="Leonie Smith" userId="fed1330f33f5650e" providerId="LiveId" clId="{D3F214FE-7FED-426B-9818-25669522E916}"/>
    <pc:docChg chg="undo custSel addSld delSld modSld sldOrd">
      <pc:chgData name="Leonie Smith" userId="fed1330f33f5650e" providerId="LiveId" clId="{D3F214FE-7FED-426B-9818-25669522E916}" dt="2022-04-06T12:06:01.002" v="390" actId="20577"/>
      <pc:docMkLst>
        <pc:docMk/>
      </pc:docMkLst>
      <pc:sldChg chg="addSp modSp mod">
        <pc:chgData name="Leonie Smith" userId="fed1330f33f5650e" providerId="LiveId" clId="{D3F214FE-7FED-426B-9818-25669522E916}" dt="2022-04-06T11:58:26.092" v="326" actId="403"/>
        <pc:sldMkLst>
          <pc:docMk/>
          <pc:sldMk cId="1206678836" sldId="289"/>
        </pc:sldMkLst>
      </pc:sldChg>
      <pc:sldChg chg="addSp delSp modSp modTransition modAnim">
        <pc:chgData name="Leonie Smith" userId="fed1330f33f5650e" providerId="LiveId" clId="{D3F214FE-7FED-426B-9818-25669522E916}" dt="2022-03-25T05:15:15.901" v="319"/>
        <pc:sldMkLst>
          <pc:docMk/>
          <pc:sldMk cId="3289899634" sldId="290"/>
        </pc:sldMkLst>
      </pc:sldChg>
      <pc:sldChg chg="addSp delSp modSp modTransition modAnim">
        <pc:chgData name="Leonie Smith" userId="fed1330f33f5650e" providerId="LiveId" clId="{D3F214FE-7FED-426B-9818-25669522E916}" dt="2022-03-25T05:04:32.338" v="305"/>
        <pc:sldMkLst>
          <pc:docMk/>
          <pc:sldMk cId="66364055" sldId="291"/>
        </pc:sldMkLst>
      </pc:sldChg>
      <pc:sldChg chg="addSp delSp modSp modTransition modAnim">
        <pc:chgData name="Leonie Smith" userId="fed1330f33f5650e" providerId="LiveId" clId="{D3F214FE-7FED-426B-9818-25669522E916}" dt="2022-03-25T05:10:37.749" v="315"/>
        <pc:sldMkLst>
          <pc:docMk/>
          <pc:sldMk cId="3807423840" sldId="299"/>
        </pc:sldMkLst>
      </pc:sldChg>
      <pc:sldChg chg="addSp delSp modSp modTransition modAnim">
        <pc:chgData name="Leonie Smith" userId="fed1330f33f5650e" providerId="LiveId" clId="{D3F214FE-7FED-426B-9818-25669522E916}" dt="2022-03-25T04:26:39.536" v="273"/>
        <pc:sldMkLst>
          <pc:docMk/>
          <pc:sldMk cId="2659422948" sldId="300"/>
        </pc:sldMkLst>
      </pc:sldChg>
      <pc:sldChg chg="addSp delSp modSp modTransition modAnim">
        <pc:chgData name="Leonie Smith" userId="fed1330f33f5650e" providerId="LiveId" clId="{D3F214FE-7FED-426B-9818-25669522E916}" dt="2022-03-25T04:39:57.925" v="288"/>
        <pc:sldMkLst>
          <pc:docMk/>
          <pc:sldMk cId="44033720" sldId="301"/>
        </pc:sldMkLst>
      </pc:sldChg>
      <pc:sldChg chg="addSp modSp">
        <pc:chgData name="Leonie Smith" userId="fed1330f33f5650e" providerId="LiveId" clId="{D3F214FE-7FED-426B-9818-25669522E916}" dt="2022-03-25T04:41:25.617" v="290"/>
        <pc:sldMkLst>
          <pc:docMk/>
          <pc:sldMk cId="3083548194" sldId="303"/>
        </pc:sldMkLst>
      </pc:sldChg>
      <pc:sldChg chg="addSp modSp">
        <pc:chgData name="Leonie Smith" userId="fed1330f33f5650e" providerId="LiveId" clId="{D3F214FE-7FED-426B-9818-25669522E916}" dt="2022-03-25T04:44:33.969" v="291"/>
        <pc:sldMkLst>
          <pc:docMk/>
          <pc:sldMk cId="4156979830" sldId="304"/>
        </pc:sldMkLst>
      </pc:sldChg>
      <pc:sldChg chg="addSp modSp mod">
        <pc:chgData name="Leonie Smith" userId="fed1330f33f5650e" providerId="LiveId" clId="{D3F214FE-7FED-426B-9818-25669522E916}" dt="2022-03-25T04:46:27.834" v="292"/>
        <pc:sldMkLst>
          <pc:docMk/>
          <pc:sldMk cId="323532496" sldId="305"/>
        </pc:sldMkLst>
      </pc:sldChg>
      <pc:sldChg chg="addSp delSp modSp mod modTransition modAnim">
        <pc:chgData name="Leonie Smith" userId="fed1330f33f5650e" providerId="LiveId" clId="{D3F214FE-7FED-426B-9818-25669522E916}" dt="2022-03-25T04:51:03.966" v="297"/>
        <pc:sldMkLst>
          <pc:docMk/>
          <pc:sldMk cId="3577620259" sldId="306"/>
        </pc:sldMkLst>
      </pc:sldChg>
      <pc:sldChg chg="addSp modSp">
        <pc:chgData name="Leonie Smith" userId="fed1330f33f5650e" providerId="LiveId" clId="{D3F214FE-7FED-426B-9818-25669522E916}" dt="2022-03-25T04:57:50.890" v="299"/>
        <pc:sldMkLst>
          <pc:docMk/>
          <pc:sldMk cId="286612964" sldId="307"/>
        </pc:sldMkLst>
      </pc:sldChg>
      <pc:sldChg chg="addSp modSp modNotesTx">
        <pc:chgData name="Leonie Smith" userId="fed1330f33f5650e" providerId="LiveId" clId="{D3F214FE-7FED-426B-9818-25669522E916}" dt="2022-04-06T06:43:59.206" v="321"/>
        <pc:sldMkLst>
          <pc:docMk/>
          <pc:sldMk cId="2869461528" sldId="308"/>
        </pc:sldMkLst>
      </pc:sldChg>
      <pc:sldChg chg="addSp modSp mod">
        <pc:chgData name="Leonie Smith" userId="fed1330f33f5650e" providerId="LiveId" clId="{D3F214FE-7FED-426B-9818-25669522E916}" dt="2022-04-06T11:59:50.580" v="341" actId="207"/>
        <pc:sldMkLst>
          <pc:docMk/>
          <pc:sldMk cId="888044966" sldId="309"/>
        </pc:sldMkLst>
      </pc:sldChg>
      <pc:sldChg chg="addSp modSp">
        <pc:chgData name="Leonie Smith" userId="fed1330f33f5650e" providerId="LiveId" clId="{D3F214FE-7FED-426B-9818-25669522E916}" dt="2022-04-06T11:59:57.897" v="342"/>
        <pc:sldMkLst>
          <pc:docMk/>
          <pc:sldMk cId="29593244" sldId="310"/>
        </pc:sldMkLst>
      </pc:sldChg>
      <pc:sldChg chg="addSp modSp mod">
        <pc:chgData name="Leonie Smith" userId="fed1330f33f5650e" providerId="LiveId" clId="{D3F214FE-7FED-426B-9818-25669522E916}" dt="2022-04-06T12:04:33.365" v="375" actId="20577"/>
        <pc:sldMkLst>
          <pc:docMk/>
          <pc:sldMk cId="1653752530" sldId="311"/>
        </pc:sldMkLst>
      </pc:sldChg>
      <pc:sldChg chg="addSp modSp mod">
        <pc:chgData name="Leonie Smith" userId="fed1330f33f5650e" providerId="LiveId" clId="{D3F214FE-7FED-426B-9818-25669522E916}" dt="2022-04-06T12:04:45.087" v="376" actId="20577"/>
        <pc:sldMkLst>
          <pc:docMk/>
          <pc:sldMk cId="900344422" sldId="312"/>
        </pc:sldMkLst>
      </pc:sldChg>
      <pc:sldChg chg="delSp del mod">
        <pc:chgData name="Leonie Smith" userId="fed1330f33f5650e" providerId="LiveId" clId="{D3F214FE-7FED-426B-9818-25669522E916}" dt="2022-04-06T12:02:46.228" v="360" actId="47"/>
        <pc:sldMkLst>
          <pc:docMk/>
          <pc:sldMk cId="2365920231" sldId="313"/>
        </pc:sldMkLst>
      </pc:sldChg>
      <pc:sldChg chg="addSp modSp mod">
        <pc:chgData name="Leonie Smith" userId="fed1330f33f5650e" providerId="LiveId" clId="{D3F214FE-7FED-426B-9818-25669522E916}" dt="2022-04-06T12:05:04.697" v="378" actId="20577"/>
        <pc:sldMkLst>
          <pc:docMk/>
          <pc:sldMk cId="824660877" sldId="314"/>
        </pc:sldMkLst>
      </pc:sldChg>
      <pc:sldChg chg="addSp modSp mod">
        <pc:chgData name="Leonie Smith" userId="fed1330f33f5650e" providerId="LiveId" clId="{D3F214FE-7FED-426B-9818-25669522E916}" dt="2022-04-06T12:05:13.730" v="379" actId="20577"/>
        <pc:sldMkLst>
          <pc:docMk/>
          <pc:sldMk cId="2150146246" sldId="315"/>
        </pc:sldMkLst>
      </pc:sldChg>
      <pc:sldChg chg="addSp modSp mod">
        <pc:chgData name="Leonie Smith" userId="fed1330f33f5650e" providerId="LiveId" clId="{D3F214FE-7FED-426B-9818-25669522E916}" dt="2022-04-06T12:05:21.259" v="381" actId="20577"/>
        <pc:sldMkLst>
          <pc:docMk/>
          <pc:sldMk cId="2962655644" sldId="316"/>
        </pc:sldMkLst>
      </pc:sldChg>
      <pc:sldChg chg="addSp modSp mod">
        <pc:chgData name="Leonie Smith" userId="fed1330f33f5650e" providerId="LiveId" clId="{D3F214FE-7FED-426B-9818-25669522E916}" dt="2022-04-06T12:05:27.443" v="383" actId="20577"/>
        <pc:sldMkLst>
          <pc:docMk/>
          <pc:sldMk cId="975083384" sldId="317"/>
        </pc:sldMkLst>
      </pc:sldChg>
      <pc:sldChg chg="addSp delSp modSp mod ord">
        <pc:chgData name="Leonie Smith" userId="fed1330f33f5650e" providerId="LiveId" clId="{D3F214FE-7FED-426B-9818-25669522E916}" dt="2022-04-06T12:05:36.247" v="384" actId="478"/>
        <pc:sldMkLst>
          <pc:docMk/>
          <pc:sldMk cId="3129823570" sldId="318"/>
        </pc:sldMkLst>
      </pc:sldChg>
      <pc:sldChg chg="addSp modSp mod">
        <pc:chgData name="Leonie Smith" userId="fed1330f33f5650e" providerId="LiveId" clId="{D3F214FE-7FED-426B-9818-25669522E916}" dt="2022-04-06T12:05:54.503" v="388" actId="20577"/>
        <pc:sldMkLst>
          <pc:docMk/>
          <pc:sldMk cId="3167461647" sldId="319"/>
        </pc:sldMkLst>
      </pc:sldChg>
      <pc:sldChg chg="addSp modSp mod">
        <pc:chgData name="Leonie Smith" userId="fed1330f33f5650e" providerId="LiveId" clId="{D3F214FE-7FED-426B-9818-25669522E916}" dt="2022-04-06T12:06:01.002" v="390" actId="20577"/>
        <pc:sldMkLst>
          <pc:docMk/>
          <pc:sldMk cId="3687213856" sldId="320"/>
        </pc:sldMkLst>
      </pc:sldChg>
      <pc:sldChg chg="addSp modSp new mod">
        <pc:chgData name="Leonie Smith" userId="fed1330f33f5650e" providerId="LiveId" clId="{D3F214FE-7FED-426B-9818-25669522E916}" dt="2022-03-25T04:53:57.746" v="298"/>
        <pc:sldMkLst>
          <pc:docMk/>
          <pc:sldMk cId="161616937" sldId="321"/>
        </pc:sldMkLst>
      </pc:sldChg>
      <pc:sldChg chg="modSp add mod ord">
        <pc:chgData name="Leonie Smith" userId="fed1330f33f5650e" providerId="LiveId" clId="{D3F214FE-7FED-426B-9818-25669522E916}" dt="2022-04-06T12:04:55.930" v="377" actId="20577"/>
        <pc:sldMkLst>
          <pc:docMk/>
          <pc:sldMk cId="3254404653" sldId="322"/>
        </pc:sldMkLst>
      </pc:sldChg>
      <pc:sldChg chg="modSp add mod">
        <pc:chgData name="Leonie Smith" userId="fed1330f33f5650e" providerId="LiveId" clId="{D3F214FE-7FED-426B-9818-25669522E916}" dt="2022-04-06T12:05:46.153" v="386" actId="20577"/>
        <pc:sldMkLst>
          <pc:docMk/>
          <pc:sldMk cId="2352971609" sldId="323"/>
        </pc:sldMkLst>
      </pc:sldChg>
    </pc:docChg>
  </pc:docChgLst>
</pc:chgInfo>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2-03-25T04:10:52.124"/>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22939 9947 0,'34'0'83,"-1"34"-66,1-34 13,0 0-21,34 0-5,-34 34 27,33 0-27,-33-34 12,68 0-1,-35 0 0,35 34 1,67 0 1,-68-34 0,-67 0-1,0 0 36,-34 33-48,68-33 8,67 34 4,0 0 1,1-34 0,-35 0 8,1 0-18,67 34 11,-101-34-2,-1 0 0,35 34 1,-68-34 50,-1 0-58,1 0-1,102 0 8,-1 0 1,0 34 1,-67 0-3,0-34 2,67 0-1,-67 0 1,-1 0 0,-33 0 18,0 0 22,0 0-40,0 0-10,-1 0 8,35 0-5,-34 0-1,0 0 136,-1 0-124,-33-34-3,34 34-9,0-34 21,-34 0-14,0 0-5,34 34 270,0 0-240,33 0-24,-33 0-9,0 0 12,0 0-4,0 0-12,0 0 9,-1-34 4,1 34 3,0-67 66,0 33-80,34 0 8,-35-34 0,1 34-8,-34 1 20,0-1 44,0-34-60,0 34 6,0-33-2,0 33 12,0 0-12,0 0 2,0 0-3,-67-33 9,33 33-1,34 0-1,-34 0 0,-34 34 137,34 0-134,1 0-15,-1 0 2,0 0 7,-34 0 0,1 0-16,-35 0 15,-101 0 1,102 0 0,33 0-1,34 0 1,-33 0 0,33 0-1,0 0 1,0 0 1,-67 0-4,-35 0 3,-101 0-1,170 0 2,-35 0-2,68 0 1,1 0 0,-1 0 18,-34 0-19,-101 0 0,135 0 2,0 0-2,-33 0 0,33 0 80,0 0-86,-34 0 4,34 0 4,1 0-9,-1 0-6,-34 0 13,34 0-12,-33 0 12,33 0-3,0 0 4,-34 0-16,34 0 14,-33 0 2,-35 0 0,1 0-1,33 0 1,0 0 0,-67 0-1,34 0 1,-1 0 0,68 0-1,-33 34 3,33 34 128,34-35-131,-34-33-4,34 34 43,-34 0-51,34 0 39,0 0-33,0 0 135,0-1-132,0 1 44,0 0-7,0 0-45,0 0 4,34 0 7,0-1 1,0-33-1,-1 0 1,103 34-1,33-34 1,0 0-1,102 0 1,-136 0 0,0 0-1,-67 0 2,-34 0 54,0 0-54,0 0 3,-1 0-2,1 0 17,34 0-33,-34 0 18,33 0-11,1 0 7,0 0-1,67 0 1,-101 0 0,34 0-2,-1 0 2,-33 0 0,0 0-1,0 0 2,33 0-1,-33 0-1,169 0 1,-101 0 0,135 0-1,-170 0 1,-33 0 3,0 0 9,0 0 41,0 0-54,-1 0 0,69 0 0,-68 0 1,-1 0-1,1 0 9,0 0-17,0 0 15,0 0-12,0 0 5,-1-34 1,35 34 0,-34 0-1,34 0 1,-35 0 0,1 0 99,0 0-111,-34-33 5,34-1 9,34 34-2,-35-34-1,-33 0 1,34 34 54,0 0 6,34 0-52,-34 0-15,33 0-6,1 0 12,33 0 13,-67 0-12,0 0 59,0 0-51,0 0-16,0 0-2,-1 0 10,35 0 0,0-34-1,-34 0 1,33 34 54,1-33-53,-34-1-15,0 34 7,101-34 6,-101 34 8,0 0 2,-1 0 5,1 0 4,0 0-15,0 0 81,0 0 67,0 0-157,33 34 3,-67 0 34,34-1-43,0 35 11,-34-34 0,0 0 1,0 33 0,0 1-1,0-34 1,-34 0 4,0-34-4,0 0-5,-67 0 5,-102 0-1,68 0 1,-1 0 0,69 0-2,33 0 2,-102 0 0,69 0-1,33 0 2,0 0-1,-34 0-1,-67 34 1,101-34 0,-33 0-1,33 33 1,-34 1 0,34-34 17,-33 34-19,67 0-14,-102 0 15,68 0 1,0 0 143,102-1-148,67-33-1,170 34 5,-102-34 1,68 0 1,-102 0-2,-102 0 1,-33 0 42,68 0-41,-35 0-8,1 0-5,0-34 2,67 34 12,-33-33-4,-69 33 3,1 0 76,-34-34-19,0 0-72,-34 34 9,-67-169 3,33 101 1,34-34 1,-67 1 0,33 33-1,1 1 2,-1-1-2,34 34 0,-67 34 0,33-68 6,0 68-10,-33 0 5,-35 0 0,103 0-2,-170 0 2,101 0 0,-33 0 0,67 0-1,0 0 2,35 0 16,-35 0-15,34 0-7,-34 0 5,1 0 0,-102 0-1,-1-67 1,-32 33 0,134-34-1,34 68 1,-34 0 0,1 0-1,33 0 1,-34 0 0,1 0 0,33 0-1,-135 0 1,-136 0-1,204 0 1,-102 0 0,135 0-1,0 0 1,-33 34 0,-68-34-1,33 34 1,69 0 0,-136 0-1,135-34 1,34 0 1,34 33-2,-34-33 1,0 0 11,1 0-3,-1 0-8,-34 0-4,34 0 4,-33 0 0,-35 0 0,34 0-1,-33 0 3,67 0-4,34 34 1,-68-34 0,1 34 1,33-34 32,0 34-29,0-34-7,0 34 8,102-34 112,67 0-128,-67 34 5,270 33 6,170 1 1,33-68-1,1 0 1,-136 0 0,-305 0-2,-67 0 3</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2-03-25T04:11:57.347"/>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17661 12587 0,'0'-34'194,"67"34"-179,35 0 7,67-34-5,68 34-15,-34 0 13,-34 0 2,-67 0 8,-69 0-17,35 0 99,-34 0-89,0 0-8,0 0 0,-1 0-5,69 0 12,-68 0 0,0 0-2,-1 34 2,1-34 8,68 34 57,-68-34-67,-1 0-2,69 0 3,-68 34 1,67-34 0,1 33-2,-35-33 2,35 0-1,-68 0 1,0 0 24,-1 0-32,35 0 11,101 0-6,-33 0 3,67 0 0,-68 34-1,-67-34 1,-35 0 119,35 0-119,-34 0-8,34 0 28,-35 0-32,1 0 9,0 0 1,34 0 3,-34 0-2,67 0 0,1 0 2,-35 0-3,1 0 3,-34 0-1,33 0-1,1 0 4,-34 0-8,0 0 6,-68 0 823,0 0-829,0 0-4,0 0 6,1 0-7,-1 0 59,0 0-49,0 0 17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2025/03/31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dirty="0">
                <a:latin typeface="TimesNewRomanPSMT"/>
              </a:rPr>
              <a:t>6. Sun stands still – Joshua 10:6-14 (Left Bottom)</a:t>
            </a:r>
          </a:p>
          <a:p>
            <a:pPr marL="0" marR="0" lvl="0" indent="0" algn="l" defTabSz="914400" rtl="0" eaLnBrk="1" fontAlgn="auto" latinLnBrk="0" hangingPunct="1">
              <a:lnSpc>
                <a:spcPct val="100000"/>
              </a:lnSpc>
              <a:spcBef>
                <a:spcPts val="0"/>
              </a:spcBef>
              <a:spcAft>
                <a:spcPts val="0"/>
              </a:spcAft>
              <a:buClrTx/>
              <a:buSzTx/>
              <a:buFontTx/>
              <a:buNone/>
              <a:tabLst/>
              <a:defRPr/>
            </a:pPr>
            <a:r>
              <a:rPr lang="en-IN"/>
              <a:t>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888507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17</a:t>
            </a:fld>
            <a:endParaRPr lang="en-ZA"/>
          </a:p>
        </p:txBody>
      </p:sp>
    </p:spTree>
    <p:extLst>
      <p:ext uri="{BB962C8B-B14F-4D97-AF65-F5344CB8AC3E}">
        <p14:creationId xmlns:p14="http://schemas.microsoft.com/office/powerpoint/2010/main" val="15873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customXml" Target="../ink/ink2.xml"/><Relationship Id="rId5" Type="http://schemas.openxmlformats.org/officeDocument/2006/relationships/image" Target="../media/image3.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12-6</a:t>
            </a:r>
          </a:p>
        </p:txBody>
      </p:sp>
      <p:pic>
        <p:nvPicPr>
          <p:cNvPr id="4" name="Audio 3">
            <a:hlinkClick r:id="" action="ppaction://media"/>
            <a:extLst>
              <a:ext uri="{FF2B5EF4-FFF2-40B4-BE49-F238E27FC236}">
                <a16:creationId xmlns:a16="http://schemas.microsoft.com/office/drawing/2014/main" id="{407D1840-9735-4383-BAA7-35F0BF0D11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3A685A5D-B732-CEA8-555A-91BF4390EED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934"/>
    </mc:Choice>
    <mc:Fallback xmlns="">
      <p:transition spd="slow" advTm="2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58B4AD-8EA2-461C-8181-CA8833330179}"/>
              </a:ext>
            </a:extLst>
          </p:cNvPr>
          <p:cNvPicPr>
            <a:picLocks noChangeAspect="1"/>
          </p:cNvPicPr>
          <p:nvPr/>
        </p:nvPicPr>
        <p:blipFill>
          <a:blip r:embed="rId2"/>
          <a:stretch>
            <a:fillRect/>
          </a:stretch>
        </p:blipFill>
        <p:spPr>
          <a:xfrm>
            <a:off x="-496389" y="-2159876"/>
            <a:ext cx="17595855" cy="9017876"/>
          </a:xfrm>
          <a:prstGeom prst="rect">
            <a:avLst/>
          </a:prstGeom>
        </p:spPr>
      </p:pic>
      <p:sp>
        <p:nvSpPr>
          <p:cNvPr id="4" name="TextBox 3">
            <a:extLst>
              <a:ext uri="{FF2B5EF4-FFF2-40B4-BE49-F238E27FC236}">
                <a16:creationId xmlns:a16="http://schemas.microsoft.com/office/drawing/2014/main" id="{AA8DCF5F-0546-4F99-AB3A-6A391E20579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10:6</a:t>
            </a:r>
            <a:endParaRPr lang="en-ZA" sz="3200" dirty="0">
              <a:solidFill>
                <a:schemeClr val="bg1"/>
              </a:solidFill>
            </a:endParaRPr>
          </a:p>
        </p:txBody>
      </p:sp>
    </p:spTree>
    <p:extLst>
      <p:ext uri="{BB962C8B-B14F-4D97-AF65-F5344CB8AC3E}">
        <p14:creationId xmlns:p14="http://schemas.microsoft.com/office/powerpoint/2010/main" val="3254404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591525C-009C-4185-AF21-D20522C132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066169A-7605-AE49-9652-FA6F9DD05915}"/>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8</a:t>
            </a:r>
            <a:r>
              <a:rPr lang="en-US" sz="4400" b="0" i="0" dirty="0">
                <a:solidFill>
                  <a:srgbClr val="121212"/>
                </a:solidFill>
                <a:effectLst/>
                <a:highlight>
                  <a:srgbClr val="FFFFFF"/>
                </a:highlight>
                <a:latin typeface="Inter"/>
              </a:rPr>
              <a:t>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said to Joshua, “Do not be afraid of them, for I have delivered them into your hand. Not one of them shall stand against you.”</a:t>
            </a:r>
            <a:endParaRPr lang="en-ZA" dirty="0"/>
          </a:p>
        </p:txBody>
      </p:sp>
      <p:sp>
        <p:nvSpPr>
          <p:cNvPr id="5" name="TextBox 4">
            <a:extLst>
              <a:ext uri="{FF2B5EF4-FFF2-40B4-BE49-F238E27FC236}">
                <a16:creationId xmlns:a16="http://schemas.microsoft.com/office/drawing/2014/main" id="{8779521A-B2E6-B729-60B2-CEBAD607E036}"/>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8</a:t>
            </a:r>
            <a:r>
              <a:rPr lang="bo-CN" sz="5400" b="0" i="0" dirty="0">
                <a:solidFill>
                  <a:srgbClr val="121212"/>
                </a:solidFill>
                <a:effectLst/>
                <a:highlight>
                  <a:srgbClr val="FFFFFF"/>
                </a:highlight>
                <a:latin typeface="Inter"/>
              </a:rPr>
              <a:t>དཀོན་མཆོག་ཡ་ཝཱེས་ཡོ་ཤུ་ཨ་ལ་འདི་སྐད་དུ། བདག་གིས་ཁོ་རྣམས་ཁྱོད་ཀྱི་ལག་ཏུ་སྤྲད་ཟིན་པ་དང་། ཁོ་རྣམས་ཀྱི་ཁྲོད་དུ་ཁྱོད་ཀྱི་མདུན་དུ་ཚུགས་ཐུབ་མཁན་གཅིག་ཀྱང་མེད་པས་ཁོ་ཚོར་མ་འཇིགས་ཤིག་ཅེས་གསུངས་པ་དང།</a:t>
            </a:r>
            <a:endParaRPr lang="en-ZA" dirty="0"/>
          </a:p>
        </p:txBody>
      </p:sp>
    </p:spTree>
    <p:extLst>
      <p:ext uri="{BB962C8B-B14F-4D97-AF65-F5344CB8AC3E}">
        <p14:creationId xmlns:p14="http://schemas.microsoft.com/office/powerpoint/2010/main" val="3083548194"/>
      </p:ext>
    </p:extLst>
  </p:cSld>
  <p:clrMapOvr>
    <a:masterClrMapping/>
  </p:clrMapOvr>
  <mc:AlternateContent xmlns:mc="http://schemas.openxmlformats.org/markup-compatibility/2006" xmlns:p14="http://schemas.microsoft.com/office/powerpoint/2010/main">
    <mc:Choice Requires="p14">
      <p:transition spd="slow" p14:dur="2000" advTm="12200"/>
    </mc:Choice>
    <mc:Fallback xmlns="">
      <p:transition spd="slow" advTm="12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B2956F-F36D-4819-BC3A-FC82280A594E}"/>
              </a:ext>
            </a:extLst>
          </p:cNvPr>
          <p:cNvPicPr>
            <a:picLocks noChangeAspect="1"/>
          </p:cNvPicPr>
          <p:nvPr/>
        </p:nvPicPr>
        <p:blipFill>
          <a:blip r:embed="rId2"/>
          <a:stretch>
            <a:fillRect/>
          </a:stretch>
        </p:blipFill>
        <p:spPr>
          <a:xfrm>
            <a:off x="-2334087" y="0"/>
            <a:ext cx="14526087" cy="6858000"/>
          </a:xfrm>
          <a:prstGeom prst="rect">
            <a:avLst/>
          </a:prstGeom>
        </p:spPr>
      </p:pic>
      <p:sp>
        <p:nvSpPr>
          <p:cNvPr id="4" name="TextBox 3">
            <a:extLst>
              <a:ext uri="{FF2B5EF4-FFF2-40B4-BE49-F238E27FC236}">
                <a16:creationId xmlns:a16="http://schemas.microsoft.com/office/drawing/2014/main" id="{1BFD7AB7-77D9-4967-96ED-AE07FB6B506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10:8</a:t>
            </a:r>
            <a:endParaRPr lang="en-ZA" sz="3200" dirty="0">
              <a:solidFill>
                <a:schemeClr val="bg1"/>
              </a:solidFill>
            </a:endParaRPr>
          </a:p>
        </p:txBody>
      </p:sp>
    </p:spTree>
    <p:extLst>
      <p:ext uri="{BB962C8B-B14F-4D97-AF65-F5344CB8AC3E}">
        <p14:creationId xmlns:p14="http://schemas.microsoft.com/office/powerpoint/2010/main" val="824660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72357A0-6DEA-421E-8751-97ACF1DED5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D5DFEFB-8CF0-C6D0-AD23-24BB81AEB3B3}"/>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After marching all night from Gilgal, Joshua caught them by surprise. </a:t>
            </a:r>
            <a:endParaRPr lang="en-ZA" dirty="0"/>
          </a:p>
        </p:txBody>
      </p:sp>
      <p:sp>
        <p:nvSpPr>
          <p:cNvPr id="5" name="TextBox 4">
            <a:extLst>
              <a:ext uri="{FF2B5EF4-FFF2-40B4-BE49-F238E27FC236}">
                <a16:creationId xmlns:a16="http://schemas.microsoft.com/office/drawing/2014/main" id="{603ABD23-B9A6-E424-392D-4ABF1DE17587}"/>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9</a:t>
            </a:r>
            <a:r>
              <a:rPr lang="bo-CN" sz="6600" b="0" i="0" dirty="0">
                <a:solidFill>
                  <a:srgbClr val="121212"/>
                </a:solidFill>
                <a:effectLst/>
                <a:highlight>
                  <a:srgbClr val="FFFFFF"/>
                </a:highlight>
                <a:latin typeface="Inter"/>
              </a:rPr>
              <a:t>ཡོ་ཤུ་ཨ་མཚན་བརྒལ་ཏེ་གིལ་གལ་ནས་ཡར་ཕྱིན་ཅིང་གློ་བུར་ཉིད་ལ་ཁོ་ཚོའི་རྩར་སླེབས། </a:t>
            </a:r>
            <a:endParaRPr lang="en-ZA" dirty="0"/>
          </a:p>
        </p:txBody>
      </p:sp>
    </p:spTree>
    <p:extLst>
      <p:ext uri="{BB962C8B-B14F-4D97-AF65-F5344CB8AC3E}">
        <p14:creationId xmlns:p14="http://schemas.microsoft.com/office/powerpoint/2010/main" val="4156979830"/>
      </p:ext>
    </p:extLst>
  </p:cSld>
  <p:clrMapOvr>
    <a:masterClrMapping/>
  </p:clrMapOvr>
  <mc:AlternateContent xmlns:mc="http://schemas.openxmlformats.org/markup-compatibility/2006" xmlns:p14="http://schemas.microsoft.com/office/powerpoint/2010/main">
    <mc:Choice Requires="p14">
      <p:transition spd="slow" p14:dur="2000" advTm="8558"/>
    </mc:Choice>
    <mc:Fallback xmlns="">
      <p:transition spd="slow" advTm="8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69F8C-4B7C-4F31-8430-DD8AF63E87D4}"/>
              </a:ext>
            </a:extLst>
          </p:cNvPr>
          <p:cNvPicPr>
            <a:picLocks noChangeAspect="1"/>
          </p:cNvPicPr>
          <p:nvPr/>
        </p:nvPicPr>
        <p:blipFill>
          <a:blip r:embed="rId2"/>
          <a:stretch>
            <a:fillRect/>
          </a:stretch>
        </p:blipFill>
        <p:spPr>
          <a:xfrm>
            <a:off x="0" y="0"/>
            <a:ext cx="13695948" cy="6858000"/>
          </a:xfrm>
          <a:prstGeom prst="rect">
            <a:avLst/>
          </a:prstGeom>
        </p:spPr>
      </p:pic>
      <p:sp>
        <p:nvSpPr>
          <p:cNvPr id="4" name="TextBox 3">
            <a:extLst>
              <a:ext uri="{FF2B5EF4-FFF2-40B4-BE49-F238E27FC236}">
                <a16:creationId xmlns:a16="http://schemas.microsoft.com/office/drawing/2014/main" id="{F3D08014-1BD9-480A-BD1D-411DDD385E8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10:9</a:t>
            </a:r>
            <a:endParaRPr lang="en-ZA" sz="3200" dirty="0">
              <a:solidFill>
                <a:schemeClr val="bg1"/>
              </a:solidFill>
            </a:endParaRPr>
          </a:p>
        </p:txBody>
      </p:sp>
    </p:spTree>
    <p:extLst>
      <p:ext uri="{BB962C8B-B14F-4D97-AF65-F5344CB8AC3E}">
        <p14:creationId xmlns:p14="http://schemas.microsoft.com/office/powerpoint/2010/main" val="2150146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819933E-934E-446B-9781-520DA663C3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5D5466E-B358-FCEA-0537-EEAFE51C2051}"/>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10</a:t>
            </a:r>
            <a:r>
              <a:rPr lang="en-US" sz="3600" b="0" i="0" dirty="0">
                <a:solidFill>
                  <a:srgbClr val="121212"/>
                </a:solidFill>
                <a:effectLst/>
                <a:highlight>
                  <a:srgbClr val="FFFFFF"/>
                </a:highlight>
                <a:latin typeface="Inter"/>
              </a:rPr>
              <a:t>And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threw them into confusion before Israel, who defeated them in a great slaughter at Gibeon, pursued them along the ascent to Beth-horon, and struck them down as far as </a:t>
            </a:r>
            <a:r>
              <a:rPr lang="en-US" sz="3600" b="0" i="0" dirty="0" err="1">
                <a:solidFill>
                  <a:srgbClr val="121212"/>
                </a:solidFill>
                <a:effectLst/>
                <a:highlight>
                  <a:srgbClr val="FFFFFF"/>
                </a:highlight>
                <a:latin typeface="Inter"/>
              </a:rPr>
              <a:t>Azekah</a:t>
            </a:r>
            <a:r>
              <a:rPr lang="en-US" sz="3600" b="0" i="0" dirty="0">
                <a:solidFill>
                  <a:srgbClr val="121212"/>
                </a:solidFill>
                <a:effectLst/>
                <a:highlight>
                  <a:srgbClr val="FFFFFF"/>
                </a:highlight>
                <a:latin typeface="Inter"/>
              </a:rPr>
              <a:t> and </a:t>
            </a:r>
            <a:r>
              <a:rPr lang="en-US" sz="3600" b="0" i="0" dirty="0" err="1">
                <a:solidFill>
                  <a:srgbClr val="121212"/>
                </a:solidFill>
                <a:effectLst/>
                <a:highlight>
                  <a:srgbClr val="FFFFFF"/>
                </a:highlight>
                <a:latin typeface="Inter"/>
              </a:rPr>
              <a:t>Makkedah</a:t>
            </a:r>
            <a:r>
              <a:rPr lang="en-US" sz="3600" b="0" i="0" dirty="0">
                <a:solidFill>
                  <a:srgbClr val="121212"/>
                </a:solidFill>
                <a:effectLst/>
                <a:highlight>
                  <a:srgbClr val="FFFFFF"/>
                </a:highlight>
                <a:latin typeface="Inter"/>
              </a:rPr>
              <a:t>.</a:t>
            </a:r>
            <a:endParaRPr lang="en-ZA" dirty="0"/>
          </a:p>
        </p:txBody>
      </p:sp>
      <p:sp>
        <p:nvSpPr>
          <p:cNvPr id="5" name="TextBox 4">
            <a:extLst>
              <a:ext uri="{FF2B5EF4-FFF2-40B4-BE49-F238E27FC236}">
                <a16:creationId xmlns:a16="http://schemas.microsoft.com/office/drawing/2014/main" id="{E6B9F380-2B9F-9DBA-F3AA-BCFF3A38FAF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10</a:t>
            </a:r>
            <a:r>
              <a:rPr lang="bo-CN" sz="4800" b="0" i="0" dirty="0">
                <a:solidFill>
                  <a:srgbClr val="121212"/>
                </a:solidFill>
                <a:effectLst/>
                <a:highlight>
                  <a:srgbClr val="FFFFFF"/>
                </a:highlight>
                <a:latin typeface="Inter"/>
              </a:rPr>
              <a:t>དཀོན་མཆོག་ཡ་ཝཱེས་ཁོ་རྣམས་ཡེས་ར་ཨེལ་གྱི་མདུན་དུ་མགོ་རྙོག་པར་མཛད། ཡོ་ཤུ་ཨ་ཡིས་གིབ་ཡོན་ནས་ཁོ་རྣམས་ཕམ་པར་བརྒྱབ་པ་དང་། པེད་ཧོ་རོན་གྱི་ལ་ངོས་སུ་ཁོ་རྣམས་ལ་འཐབ་ནས་ཨ་ཟེ་ཀཱ་དང་མག་ཀེ་དཱ་བར་དུ་སླེབས། </a:t>
            </a:r>
            <a:endParaRPr lang="en-ZA" dirty="0"/>
          </a:p>
        </p:txBody>
      </p:sp>
    </p:spTree>
    <p:extLst>
      <p:ext uri="{BB962C8B-B14F-4D97-AF65-F5344CB8AC3E}">
        <p14:creationId xmlns:p14="http://schemas.microsoft.com/office/powerpoint/2010/main" val="323532496"/>
      </p:ext>
    </p:extLst>
  </p:cSld>
  <p:clrMapOvr>
    <a:masterClrMapping/>
  </p:clrMapOvr>
  <mc:AlternateContent xmlns:mc="http://schemas.openxmlformats.org/markup-compatibility/2006" xmlns:p14="http://schemas.microsoft.com/office/powerpoint/2010/main">
    <mc:Choice Requires="p14">
      <p:transition spd="slow" p14:dur="2000" advTm="8995"/>
    </mc:Choice>
    <mc:Fallback xmlns="">
      <p:transition spd="slow" advTm="8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1D6542-E573-4D92-95C8-A6AE071D3877}"/>
              </a:ext>
            </a:extLst>
          </p:cNvPr>
          <p:cNvPicPr>
            <a:picLocks noChangeAspect="1"/>
          </p:cNvPicPr>
          <p:nvPr/>
        </p:nvPicPr>
        <p:blipFill>
          <a:blip r:embed="rId2"/>
          <a:stretch>
            <a:fillRect/>
          </a:stretch>
        </p:blipFill>
        <p:spPr>
          <a:xfrm>
            <a:off x="0" y="0"/>
            <a:ext cx="12410162" cy="6858000"/>
          </a:xfrm>
          <a:prstGeom prst="rect">
            <a:avLst/>
          </a:prstGeom>
        </p:spPr>
      </p:pic>
      <p:sp>
        <p:nvSpPr>
          <p:cNvPr id="4" name="TextBox 3">
            <a:extLst>
              <a:ext uri="{FF2B5EF4-FFF2-40B4-BE49-F238E27FC236}">
                <a16:creationId xmlns:a16="http://schemas.microsoft.com/office/drawing/2014/main" id="{80B49E71-493D-4624-9959-51C41C58E9A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10:10</a:t>
            </a:r>
            <a:endParaRPr lang="en-ZA" sz="3200" dirty="0">
              <a:solidFill>
                <a:schemeClr val="bg1"/>
              </a:solidFill>
            </a:endParaRPr>
          </a:p>
        </p:txBody>
      </p:sp>
    </p:spTree>
    <p:extLst>
      <p:ext uri="{BB962C8B-B14F-4D97-AF65-F5344CB8AC3E}">
        <p14:creationId xmlns:p14="http://schemas.microsoft.com/office/powerpoint/2010/main" val="2962655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4302DF4-C6B0-4880-A037-53E888E342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DDD23D8-507E-2238-F7AB-6824721ACFC6}"/>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11</a:t>
            </a:r>
            <a:r>
              <a:rPr lang="en-US" sz="3600" b="0" i="0" dirty="0">
                <a:solidFill>
                  <a:srgbClr val="121212"/>
                </a:solidFill>
                <a:effectLst/>
                <a:highlight>
                  <a:srgbClr val="FFFFFF"/>
                </a:highlight>
                <a:latin typeface="Inter"/>
              </a:rPr>
              <a:t>As they fled before Israel along the descent from Beth-horon to </a:t>
            </a:r>
            <a:r>
              <a:rPr lang="en-US" sz="3600" b="0" i="0" dirty="0" err="1">
                <a:solidFill>
                  <a:srgbClr val="121212"/>
                </a:solidFill>
                <a:effectLst/>
                <a:highlight>
                  <a:srgbClr val="FFFFFF"/>
                </a:highlight>
                <a:latin typeface="Inter"/>
              </a:rPr>
              <a:t>Azekah</a:t>
            </a:r>
            <a:r>
              <a:rPr lang="en-US" sz="3600" b="0" i="0" dirty="0">
                <a:solidFill>
                  <a:srgbClr val="121212"/>
                </a:solidFill>
                <a:effectLst/>
                <a:highlight>
                  <a:srgbClr val="FFFFFF"/>
                </a:highlight>
                <a:latin typeface="Inter"/>
              </a:rPr>
              <a: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cast down on them large hailstones from the sky, and more of them were killed by the hailstones than by the swords of the Israelites.</a:t>
            </a:r>
            <a:endParaRPr lang="en-ZA" dirty="0"/>
          </a:p>
        </p:txBody>
      </p:sp>
      <p:sp>
        <p:nvSpPr>
          <p:cNvPr id="3" name="TextBox 2">
            <a:extLst>
              <a:ext uri="{FF2B5EF4-FFF2-40B4-BE49-F238E27FC236}">
                <a16:creationId xmlns:a16="http://schemas.microsoft.com/office/drawing/2014/main" id="{01529E5A-F613-783A-B002-49689CF33444}"/>
              </a:ext>
            </a:extLst>
          </p:cNvPr>
          <p:cNvSpPr txBox="1"/>
          <p:nvPr/>
        </p:nvSpPr>
        <p:spPr>
          <a:xfrm>
            <a:off x="6443292" y="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11</a:t>
            </a:r>
            <a:r>
              <a:rPr lang="bo-CN" sz="4800" b="0" i="0" dirty="0">
                <a:solidFill>
                  <a:srgbClr val="121212"/>
                </a:solidFill>
                <a:effectLst/>
                <a:highlight>
                  <a:srgbClr val="FFFFFF"/>
                </a:highlight>
                <a:latin typeface="Inter"/>
              </a:rPr>
              <a:t>ཁོ་རྣམས་ཡེས་ར་ཨེལ་པའི་མདུན་ནས་བྲོས་ཤིང་པེད་ཧོ་རོན་ནས་ཐུར་ལ་འབབ་པའི་དུས་སུ། ཨ་ཟེ་ཀཱ་ལ་སླེབས་རག་བར་དུ་དཀོན་མཆོག་ཡ་ཝཱེས་ནམ་མཁའ་ནས་དེ་རྣམས་ཀྱི་སྟེང་དུ་སེར་བ་ཆེན་པོ་ཕབ་ནས་ཁོ་རྣམས་བསད་དོ། །སེར་བས་བསད་པ་ནི་ཡེས་ར་ཨེལ་པ་རྣམས་ཀྱིས་གྲི་ཡིས་བསད་པ་ལས་ཀྱང་མང་ངོ་། །</a:t>
            </a:r>
            <a:endParaRPr lang="en-ZA" sz="1600" dirty="0"/>
          </a:p>
        </p:txBody>
      </p:sp>
    </p:spTree>
    <p:extLst>
      <p:ext uri="{BB962C8B-B14F-4D97-AF65-F5344CB8AC3E}">
        <p14:creationId xmlns:p14="http://schemas.microsoft.com/office/powerpoint/2010/main" val="3577620259"/>
      </p:ext>
    </p:extLst>
  </p:cSld>
  <p:clrMapOvr>
    <a:masterClrMapping/>
  </p:clrMapOvr>
  <mc:AlternateContent xmlns:mc="http://schemas.openxmlformats.org/markup-compatibility/2006" xmlns:p14="http://schemas.microsoft.com/office/powerpoint/2010/main">
    <mc:Choice Requires="p14">
      <p:transition spd="slow" p14:dur="2000" advTm="13361"/>
    </mc:Choice>
    <mc:Fallback xmlns="">
      <p:transition spd="slow" advTm="13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85920-EB11-46C0-B3BD-52878E18DDB1}"/>
              </a:ext>
            </a:extLst>
          </p:cNvPr>
          <p:cNvPicPr>
            <a:picLocks noChangeAspect="1"/>
          </p:cNvPicPr>
          <p:nvPr/>
        </p:nvPicPr>
        <p:blipFill>
          <a:blip r:embed="rId2"/>
          <a:stretch>
            <a:fillRect/>
          </a:stretch>
        </p:blipFill>
        <p:spPr>
          <a:xfrm>
            <a:off x="-895063" y="1"/>
            <a:ext cx="13087063" cy="6858000"/>
          </a:xfrm>
          <a:prstGeom prst="rect">
            <a:avLst/>
          </a:prstGeom>
        </p:spPr>
      </p:pic>
      <p:sp>
        <p:nvSpPr>
          <p:cNvPr id="4" name="TextBox 3">
            <a:extLst>
              <a:ext uri="{FF2B5EF4-FFF2-40B4-BE49-F238E27FC236}">
                <a16:creationId xmlns:a16="http://schemas.microsoft.com/office/drawing/2014/main" id="{8C4DFC61-0C42-41E7-B52F-AAC1841C489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10:11</a:t>
            </a:r>
            <a:endParaRPr lang="en-ZA" sz="3200" dirty="0">
              <a:solidFill>
                <a:schemeClr val="bg1"/>
              </a:solidFill>
            </a:endParaRPr>
          </a:p>
        </p:txBody>
      </p:sp>
    </p:spTree>
    <p:extLst>
      <p:ext uri="{BB962C8B-B14F-4D97-AF65-F5344CB8AC3E}">
        <p14:creationId xmlns:p14="http://schemas.microsoft.com/office/powerpoint/2010/main" val="975083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C986C2-E624-4F63-B958-B943B59D3DF9}"/>
              </a:ext>
            </a:extLst>
          </p:cNvPr>
          <p:cNvSpPr txBox="1"/>
          <p:nvPr/>
        </p:nvSpPr>
        <p:spPr>
          <a:xfrm>
            <a:off x="756745" y="551793"/>
            <a:ext cx="5029200" cy="1477328"/>
          </a:xfrm>
          <a:prstGeom prst="rect">
            <a:avLst/>
          </a:prstGeom>
          <a:noFill/>
        </p:spPr>
        <p:txBody>
          <a:bodyPr wrap="square" rtlCol="0">
            <a:spAutoFit/>
          </a:bodyPr>
          <a:lstStyle/>
          <a:p>
            <a:r>
              <a:rPr lang="en-US" dirty="0"/>
              <a:t>It was becoming dark, and the battle was not yet finished.</a:t>
            </a:r>
          </a:p>
          <a:p>
            <a:r>
              <a:rPr lang="en-US" dirty="0"/>
              <a:t>The battle was continuing into the evening. The Israelites were winning, but they would not be able to finish before it became dark</a:t>
            </a:r>
            <a:endParaRPr lang="en-IN" dirty="0"/>
          </a:p>
        </p:txBody>
      </p:sp>
      <p:pic>
        <p:nvPicPr>
          <p:cNvPr id="3" name="Audio 2">
            <a:hlinkClick r:id="" action="ppaction://media"/>
            <a:extLst>
              <a:ext uri="{FF2B5EF4-FFF2-40B4-BE49-F238E27FC236}">
                <a16:creationId xmlns:a16="http://schemas.microsoft.com/office/drawing/2014/main" id="{86A62CA6-28EC-400E-85A9-585A620BB9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1616937"/>
      </p:ext>
    </p:extLst>
  </p:cSld>
  <p:clrMapOvr>
    <a:masterClrMapping/>
  </p:clrMapOvr>
  <mc:AlternateContent xmlns:mc="http://schemas.openxmlformats.org/markup-compatibility/2006" xmlns:p14="http://schemas.microsoft.com/office/powerpoint/2010/main">
    <mc:Choice Requires="p14">
      <p:transition spd="slow" p14:dur="2000" advTm="7812"/>
    </mc:Choice>
    <mc:Fallback xmlns="">
      <p:transition spd="slow" advTm="7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ED6077-F8BD-467A-AE22-C681553C2A48}"/>
              </a:ext>
            </a:extLst>
          </p:cNvPr>
          <p:cNvPicPr>
            <a:picLocks noChangeAspect="1"/>
          </p:cNvPicPr>
          <p:nvPr/>
        </p:nvPicPr>
        <p:blipFill>
          <a:blip r:embed="rId2"/>
          <a:stretch>
            <a:fillRect/>
          </a:stretch>
        </p:blipFill>
        <p:spPr>
          <a:xfrm>
            <a:off x="-1" y="0"/>
            <a:ext cx="12330043" cy="6858000"/>
          </a:xfrm>
          <a:prstGeom prst="rect">
            <a:avLst/>
          </a:prstGeom>
        </p:spPr>
      </p:pic>
      <p:sp>
        <p:nvSpPr>
          <p:cNvPr id="3" name="TextBox 2">
            <a:extLst>
              <a:ext uri="{FF2B5EF4-FFF2-40B4-BE49-F238E27FC236}">
                <a16:creationId xmlns:a16="http://schemas.microsoft.com/office/drawing/2014/main" id="{8B66DB93-DCE8-4BDA-B83F-2627E338505F}"/>
              </a:ext>
            </a:extLst>
          </p:cNvPr>
          <p:cNvSpPr txBox="1"/>
          <p:nvPr/>
        </p:nvSpPr>
        <p:spPr>
          <a:xfrm>
            <a:off x="7998375" y="189187"/>
            <a:ext cx="5748708" cy="5675586"/>
          </a:xfrm>
          <a:prstGeom prst="rect">
            <a:avLst/>
          </a:prstGeom>
          <a:noFill/>
        </p:spPr>
        <p:txBody>
          <a:bodyPr wrap="square" rtlCol="0">
            <a:noAutofit/>
          </a:bodyPr>
          <a:lstStyle/>
          <a:p>
            <a:r>
              <a:rPr lang="bo-CN" sz="8000" b="1" i="0" cap="all" dirty="0">
                <a:solidFill>
                  <a:schemeClr val="bg1"/>
                </a:solidFill>
                <a:effectLst/>
                <a:latin typeface="ArialMT"/>
              </a:rPr>
              <a:t>ཡོ་ཤུ་ཨ 10</a:t>
            </a:r>
          </a:p>
          <a:p>
            <a:r>
              <a:rPr lang="bo-CN" sz="8000" b="1" dirty="0">
                <a:solidFill>
                  <a:schemeClr val="bg1"/>
                </a:solidFill>
                <a:latin typeface="ArialMT"/>
              </a:rPr>
              <a:t>ཉི་མ་གཡོ་འགུལ་</a:t>
            </a:r>
            <a:endParaRPr lang="en-IN" sz="8000" b="1" dirty="0">
              <a:solidFill>
                <a:schemeClr val="bg1"/>
              </a:solidFill>
              <a:latin typeface="ArialMT"/>
            </a:endParaRPr>
          </a:p>
          <a:p>
            <a:r>
              <a:rPr lang="en-IN" sz="8000" b="1" dirty="0">
                <a:solidFill>
                  <a:schemeClr val="bg1"/>
                </a:solidFill>
                <a:latin typeface="ArialMT"/>
              </a:rPr>
              <a:t>      </a:t>
            </a:r>
            <a:r>
              <a:rPr lang="bo-CN" sz="8000" b="1" dirty="0">
                <a:solidFill>
                  <a:schemeClr val="bg1"/>
                </a:solidFill>
                <a:latin typeface="ArialMT"/>
              </a:rPr>
              <a:t>མེད་པ།</a:t>
            </a:r>
            <a:endParaRPr lang="en-ZA" sz="2800" b="1" dirty="0">
              <a:solidFill>
                <a:schemeClr val="bg1"/>
              </a:solidFill>
            </a:endParaRPr>
          </a:p>
        </p:txBody>
      </p:sp>
    </p:spTree>
    <p:extLst>
      <p:ext uri="{BB962C8B-B14F-4D97-AF65-F5344CB8AC3E}">
        <p14:creationId xmlns:p14="http://schemas.microsoft.com/office/powerpoint/2010/main" val="888044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FD86B6-04CA-4EE2-84A1-132AF988739B}"/>
              </a:ext>
            </a:extLst>
          </p:cNvPr>
          <p:cNvPicPr>
            <a:picLocks noChangeAspect="1"/>
          </p:cNvPicPr>
          <p:nvPr/>
        </p:nvPicPr>
        <p:blipFill>
          <a:blip r:embed="rId2"/>
          <a:stretch>
            <a:fillRect/>
          </a:stretch>
        </p:blipFill>
        <p:spPr>
          <a:xfrm>
            <a:off x="-4812350" y="0"/>
            <a:ext cx="20934955" cy="11758876"/>
          </a:xfrm>
          <a:prstGeom prst="rect">
            <a:avLst/>
          </a:prstGeom>
        </p:spPr>
      </p:pic>
    </p:spTree>
    <p:extLst>
      <p:ext uri="{BB962C8B-B14F-4D97-AF65-F5344CB8AC3E}">
        <p14:creationId xmlns:p14="http://schemas.microsoft.com/office/powerpoint/2010/main" val="3129823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BE55CEA-A13E-44E8-AB65-655D1A26DF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A6CE00C-17BA-D755-7738-AF007293BA2C}"/>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12</a:t>
            </a:r>
            <a:r>
              <a:rPr lang="en-US" sz="3600" b="0" i="0" dirty="0">
                <a:solidFill>
                  <a:srgbClr val="121212"/>
                </a:solidFill>
                <a:effectLst/>
                <a:highlight>
                  <a:srgbClr val="FFFFFF"/>
                </a:highlight>
                <a:latin typeface="Inter"/>
              </a:rPr>
              <a:t>On the day that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gave the Amorites over to the Israelites, Joshua spoke to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in the presence of Israel:</a:t>
            </a:r>
          </a:p>
          <a:p>
            <a:pPr algn="l"/>
            <a:r>
              <a:rPr lang="en-US" sz="3600" b="0" i="0" dirty="0">
                <a:solidFill>
                  <a:srgbClr val="121212"/>
                </a:solidFill>
                <a:effectLst/>
                <a:highlight>
                  <a:srgbClr val="FFFFFF"/>
                </a:highlight>
                <a:latin typeface="Inter"/>
              </a:rPr>
              <a:t>“O sun, stand still over Gibeon,</a:t>
            </a:r>
          </a:p>
          <a:p>
            <a:pPr algn="l"/>
            <a:r>
              <a:rPr lang="en-US" sz="3600" b="0" i="0" dirty="0">
                <a:solidFill>
                  <a:srgbClr val="121212"/>
                </a:solidFill>
                <a:effectLst/>
                <a:highlight>
                  <a:srgbClr val="FFFFFF"/>
                </a:highlight>
                <a:latin typeface="Inter"/>
              </a:rPr>
              <a:t>O moon, over the Valley of </a:t>
            </a:r>
            <a:r>
              <a:rPr lang="en-US" sz="3600" b="0" i="0" dirty="0" err="1">
                <a:solidFill>
                  <a:srgbClr val="121212"/>
                </a:solidFill>
                <a:effectLst/>
                <a:highlight>
                  <a:srgbClr val="FFFFFF"/>
                </a:highlight>
                <a:latin typeface="Inter"/>
              </a:rPr>
              <a:t>Aijalon</a:t>
            </a:r>
            <a:r>
              <a:rPr lang="en-US" sz="3600" b="0" i="0" dirty="0">
                <a:solidFill>
                  <a:srgbClr val="121212"/>
                </a:solidFill>
                <a:effectLst/>
                <a:highlight>
                  <a:srgbClr val="FFFFFF"/>
                </a:highlight>
                <a:latin typeface="Inter"/>
              </a:rPr>
              <a:t>.”</a:t>
            </a:r>
          </a:p>
        </p:txBody>
      </p:sp>
      <p:sp>
        <p:nvSpPr>
          <p:cNvPr id="5" name="TextBox 4">
            <a:extLst>
              <a:ext uri="{FF2B5EF4-FFF2-40B4-BE49-F238E27FC236}">
                <a16:creationId xmlns:a16="http://schemas.microsoft.com/office/drawing/2014/main" id="{E0B6764F-C533-8A47-DE43-3B953F826D7C}"/>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12</a:t>
            </a:r>
            <a:r>
              <a:rPr lang="bo-CN" sz="4800" b="0" i="0" dirty="0">
                <a:solidFill>
                  <a:srgbClr val="121212"/>
                </a:solidFill>
                <a:effectLst/>
                <a:highlight>
                  <a:srgbClr val="FFFFFF"/>
                </a:highlight>
                <a:latin typeface="Inter"/>
              </a:rPr>
              <a:t>དཀོན་མཆོག་ཡ་ཝཱེས་ཨེ་མོར་པ་རྣམས་ཡེས་ར་ཨེལ་པ་རྣམས་ལ་སྤྲད་པའི་ཉིན་མོར། ཡོ་ཤུ་ཨ་ཡིས་དཀོན་མཆོག་ཡ་ཝཱེ་ལ་སྨོན་ལམ་ཞུས་ཤིང་ཡེས་ར་ཨེལ་པ་རྣམས་ཀྱི་མདུན་དུ་ཇི་སྐད་དུ། ཉི་མ་ཁྱོད་ནི་གིབ་ཡོན་དུ་འདུག་པར་གྱིས། ཟླ་བ་ཁྱོད་ནི་ཨ་ཡཱ་ལོན་ལུང་པར་སྡོད་ཅིག་ཅེས་སྨྲས། </a:t>
            </a:r>
            <a:endParaRPr lang="en-ZA" dirty="0"/>
          </a:p>
        </p:txBody>
      </p:sp>
    </p:spTree>
    <p:extLst>
      <p:ext uri="{BB962C8B-B14F-4D97-AF65-F5344CB8AC3E}">
        <p14:creationId xmlns:p14="http://schemas.microsoft.com/office/powerpoint/2010/main" val="286612964"/>
      </p:ext>
    </p:extLst>
  </p:cSld>
  <p:clrMapOvr>
    <a:masterClrMapping/>
  </p:clrMapOvr>
  <mc:AlternateContent xmlns:mc="http://schemas.openxmlformats.org/markup-compatibility/2006" xmlns:p14="http://schemas.microsoft.com/office/powerpoint/2010/main">
    <mc:Choice Requires="p14">
      <p:transition spd="slow" p14:dur="2000" advTm="10296"/>
    </mc:Choice>
    <mc:Fallback xmlns="">
      <p:transition spd="slow" advTm="10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FD86B6-04CA-4EE2-84A1-132AF988739B}"/>
              </a:ext>
            </a:extLst>
          </p:cNvPr>
          <p:cNvPicPr>
            <a:picLocks noChangeAspect="1"/>
          </p:cNvPicPr>
          <p:nvPr/>
        </p:nvPicPr>
        <p:blipFill>
          <a:blip r:embed="rId2"/>
          <a:stretch>
            <a:fillRect/>
          </a:stretch>
        </p:blipFill>
        <p:spPr>
          <a:xfrm>
            <a:off x="-17663" y="0"/>
            <a:ext cx="12209663" cy="6858000"/>
          </a:xfrm>
          <a:prstGeom prst="rect">
            <a:avLst/>
          </a:prstGeom>
        </p:spPr>
      </p:pic>
      <p:sp>
        <p:nvSpPr>
          <p:cNvPr id="3" name="TextBox 2">
            <a:extLst>
              <a:ext uri="{FF2B5EF4-FFF2-40B4-BE49-F238E27FC236}">
                <a16:creationId xmlns:a16="http://schemas.microsoft.com/office/drawing/2014/main" id="{CDCF0710-0D05-47E9-A00E-922AAE7E41B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10:12</a:t>
            </a:r>
            <a:endParaRPr lang="en-ZA" sz="3200" dirty="0">
              <a:solidFill>
                <a:schemeClr val="bg1"/>
              </a:solidFill>
            </a:endParaRPr>
          </a:p>
        </p:txBody>
      </p:sp>
    </p:spTree>
    <p:extLst>
      <p:ext uri="{BB962C8B-B14F-4D97-AF65-F5344CB8AC3E}">
        <p14:creationId xmlns:p14="http://schemas.microsoft.com/office/powerpoint/2010/main" val="2352971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36EDA93-1523-4BCD-8665-A85C03CAAF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928CBE3-7CF1-FFC7-FF36-8B34365669FA}"/>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13</a:t>
            </a:r>
            <a:r>
              <a:rPr lang="en-US" sz="3600" b="0" i="0" dirty="0">
                <a:solidFill>
                  <a:srgbClr val="121212"/>
                </a:solidFill>
                <a:effectLst/>
                <a:highlight>
                  <a:srgbClr val="FFFFFF"/>
                </a:highlight>
                <a:latin typeface="Inter"/>
              </a:rPr>
              <a:t>So the sun stood still</a:t>
            </a:r>
          </a:p>
          <a:p>
            <a:pPr algn="l"/>
            <a:r>
              <a:rPr lang="en-US" sz="3600" b="0" i="0" dirty="0">
                <a:solidFill>
                  <a:srgbClr val="121212"/>
                </a:solidFill>
                <a:effectLst/>
                <a:highlight>
                  <a:srgbClr val="FFFFFF"/>
                </a:highlight>
                <a:latin typeface="Inter"/>
              </a:rPr>
              <a:t>and the moon stopped</a:t>
            </a:r>
          </a:p>
          <a:p>
            <a:pPr algn="l"/>
            <a:r>
              <a:rPr lang="en-US" sz="3600" b="0" i="0" dirty="0">
                <a:solidFill>
                  <a:srgbClr val="121212"/>
                </a:solidFill>
                <a:effectLst/>
                <a:highlight>
                  <a:srgbClr val="FFFFFF"/>
                </a:highlight>
                <a:latin typeface="Inter"/>
              </a:rPr>
              <a:t>until the nation took vengeance</a:t>
            </a:r>
          </a:p>
          <a:p>
            <a:pPr algn="l"/>
            <a:r>
              <a:rPr lang="en-US" sz="3600" b="0" i="0" dirty="0">
                <a:solidFill>
                  <a:srgbClr val="121212"/>
                </a:solidFill>
                <a:effectLst/>
                <a:highlight>
                  <a:srgbClr val="FFFFFF"/>
                </a:highlight>
                <a:latin typeface="Inter"/>
              </a:rPr>
              <a:t>upon its enemies.</a:t>
            </a:r>
          </a:p>
          <a:p>
            <a:pPr algn="l"/>
            <a:r>
              <a:rPr lang="en-US" sz="3600" b="0" i="0" dirty="0">
                <a:solidFill>
                  <a:srgbClr val="121212"/>
                </a:solidFill>
                <a:effectLst/>
                <a:highlight>
                  <a:srgbClr val="FFFFFF"/>
                </a:highlight>
                <a:latin typeface="Inter"/>
              </a:rPr>
              <a:t>Is this not written in the Book of </a:t>
            </a:r>
            <a:r>
              <a:rPr lang="en-US" sz="3600" b="0" i="0" dirty="0" err="1">
                <a:solidFill>
                  <a:srgbClr val="121212"/>
                </a:solidFill>
                <a:effectLst/>
                <a:highlight>
                  <a:srgbClr val="FFFFFF"/>
                </a:highlight>
                <a:latin typeface="Inter"/>
              </a:rPr>
              <a:t>Jashar</a:t>
            </a:r>
            <a:r>
              <a:rPr lang="en-US" sz="3600" b="0" i="0" dirty="0">
                <a:solidFill>
                  <a:srgbClr val="121212"/>
                </a:solidFill>
                <a:effectLst/>
                <a:highlight>
                  <a:srgbClr val="FFFFFF"/>
                </a:highlight>
                <a:latin typeface="Inter"/>
              </a:rPr>
              <a:t>?</a:t>
            </a:r>
          </a:p>
          <a:p>
            <a:pPr algn="l"/>
            <a:r>
              <a:rPr lang="en-US" sz="3600" b="0" i="0" dirty="0">
                <a:solidFill>
                  <a:srgbClr val="121212"/>
                </a:solidFill>
                <a:effectLst/>
                <a:highlight>
                  <a:srgbClr val="FFFFFF"/>
                </a:highlight>
                <a:latin typeface="Inter"/>
              </a:rPr>
              <a:t>“So the sun stopped</a:t>
            </a:r>
          </a:p>
          <a:p>
            <a:pPr algn="l"/>
            <a:r>
              <a:rPr lang="en-US" sz="3600" b="0" i="0" dirty="0">
                <a:solidFill>
                  <a:srgbClr val="121212"/>
                </a:solidFill>
                <a:effectLst/>
                <a:highlight>
                  <a:srgbClr val="FFFFFF"/>
                </a:highlight>
                <a:latin typeface="Inter"/>
              </a:rPr>
              <a:t>in the middle of the sky</a:t>
            </a:r>
          </a:p>
          <a:p>
            <a:pPr algn="l"/>
            <a:r>
              <a:rPr lang="en-US" sz="3600" b="0" i="0" dirty="0">
                <a:solidFill>
                  <a:srgbClr val="121212"/>
                </a:solidFill>
                <a:effectLst/>
                <a:highlight>
                  <a:srgbClr val="FFFFFF"/>
                </a:highlight>
                <a:latin typeface="Inter"/>
              </a:rPr>
              <a:t>and delayed going down</a:t>
            </a:r>
          </a:p>
          <a:p>
            <a:pPr algn="l"/>
            <a:r>
              <a:rPr lang="en-US" sz="3600" b="0" i="0" dirty="0">
                <a:solidFill>
                  <a:srgbClr val="121212"/>
                </a:solidFill>
                <a:effectLst/>
                <a:highlight>
                  <a:srgbClr val="FFFFFF"/>
                </a:highlight>
                <a:latin typeface="Inter"/>
              </a:rPr>
              <a:t>about a full day.”</a:t>
            </a:r>
          </a:p>
        </p:txBody>
      </p:sp>
      <p:sp>
        <p:nvSpPr>
          <p:cNvPr id="3" name="TextBox 2">
            <a:extLst>
              <a:ext uri="{FF2B5EF4-FFF2-40B4-BE49-F238E27FC236}">
                <a16:creationId xmlns:a16="http://schemas.microsoft.com/office/drawing/2014/main" id="{4EF8AB0A-E4B8-D6A5-C436-14CEF1FEEDB4}"/>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13</a:t>
            </a:r>
            <a:r>
              <a:rPr lang="bo-CN" sz="4800" b="0" i="0" dirty="0">
                <a:solidFill>
                  <a:srgbClr val="121212"/>
                </a:solidFill>
                <a:effectLst/>
                <a:highlight>
                  <a:srgbClr val="FFFFFF"/>
                </a:highlight>
                <a:latin typeface="Inter"/>
              </a:rPr>
              <a:t>དེ་ནས་འབངས་མི་རྣམས་ཀྱིས་དགྲ་བོ་རྣམས་ལ་དགྲ་ཤ་ལེན་པའི་བར་དུ་ཉི་མ་རང་སོར་ལུས་ཤིང་ཟླ་བ་ཡང་བསྡད། དོན་འདི་ནི་ཡ་ཟ་ཨེར་གྱི་མདོ་ནང་དུ་བཀོད་ཡོད་པ་མ་ཡིན་ནམ། ཉི་མ་ནམ་མཁའི་དབུས་སུ་ལུས་ནས་ཉིན་གཅིག་ཙམ་གྱི་རིང་ལ་ལམ་སང་མ་ནུབ་ཏོ། ། </a:t>
            </a:r>
            <a:endParaRPr lang="en-ZA" sz="1600" dirty="0"/>
          </a:p>
        </p:txBody>
      </p:sp>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6883"/>
    </mc:Choice>
    <mc:Fallback xmlns="">
      <p:transition spd="slow" advTm="6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2B2D4-D1DD-4DA5-B88A-7091AB2D1DBC}"/>
              </a:ext>
            </a:extLst>
          </p:cNvPr>
          <p:cNvPicPr>
            <a:picLocks noChangeAspect="1"/>
          </p:cNvPicPr>
          <p:nvPr/>
        </p:nvPicPr>
        <p:blipFill>
          <a:blip r:embed="rId2"/>
          <a:stretch>
            <a:fillRect/>
          </a:stretch>
        </p:blipFill>
        <p:spPr>
          <a:xfrm>
            <a:off x="-49530" y="0"/>
            <a:ext cx="12291060" cy="6858000"/>
          </a:xfrm>
          <a:prstGeom prst="rect">
            <a:avLst/>
          </a:prstGeom>
        </p:spPr>
      </p:pic>
      <p:sp>
        <p:nvSpPr>
          <p:cNvPr id="4" name="TextBox 3">
            <a:extLst>
              <a:ext uri="{FF2B5EF4-FFF2-40B4-BE49-F238E27FC236}">
                <a16:creationId xmlns:a16="http://schemas.microsoft.com/office/drawing/2014/main" id="{35A6BD5B-E0C7-4BF9-83E9-0FBB1D62451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10:13</a:t>
            </a:r>
            <a:endParaRPr lang="en-ZA" sz="3200" dirty="0">
              <a:solidFill>
                <a:schemeClr val="bg1"/>
              </a:solidFill>
            </a:endParaRPr>
          </a:p>
        </p:txBody>
      </p:sp>
    </p:spTree>
    <p:extLst>
      <p:ext uri="{BB962C8B-B14F-4D97-AF65-F5344CB8AC3E}">
        <p14:creationId xmlns:p14="http://schemas.microsoft.com/office/powerpoint/2010/main" val="3167461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EBB68EB-D477-4049-85B4-06E607D890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6FA3247-5579-5604-B02A-D3BF2798961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There has been no day like it before or since, when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listened to the voice of a man, because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fought for Israel.</a:t>
            </a:r>
            <a:endParaRPr lang="en-ZA" dirty="0"/>
          </a:p>
        </p:txBody>
      </p:sp>
      <p:sp>
        <p:nvSpPr>
          <p:cNvPr id="3" name="TextBox 2">
            <a:extLst>
              <a:ext uri="{FF2B5EF4-FFF2-40B4-BE49-F238E27FC236}">
                <a16:creationId xmlns:a16="http://schemas.microsoft.com/office/drawing/2014/main" id="{8D7EDBB1-5F5E-457C-40CC-963EBE3D1587}"/>
              </a:ext>
            </a:extLst>
          </p:cNvPr>
          <p:cNvSpPr txBox="1"/>
          <p:nvPr/>
        </p:nvSpPr>
        <p:spPr>
          <a:xfrm>
            <a:off x="6216871" y="310332"/>
            <a:ext cx="5748708" cy="5675586"/>
          </a:xfrm>
          <a:prstGeom prst="rect">
            <a:avLst/>
          </a:prstGeom>
          <a:noFill/>
        </p:spPr>
        <p:txBody>
          <a:bodyPr wrap="square" rtlCol="0">
            <a:noAutofit/>
          </a:bodyPr>
          <a:lstStyle/>
          <a:p>
            <a:r>
              <a:rPr lang="bo-CN" sz="6000" b="0" i="0">
                <a:solidFill>
                  <a:srgbClr val="777A7B"/>
                </a:solidFill>
                <a:effectLst/>
                <a:highlight>
                  <a:srgbClr val="FFFFFF"/>
                </a:highlight>
                <a:latin typeface="Inter"/>
              </a:rPr>
              <a:t>14</a:t>
            </a:r>
            <a:r>
              <a:rPr lang="bo-CN" sz="6000" b="0" i="0">
                <a:solidFill>
                  <a:srgbClr val="121212"/>
                </a:solidFill>
                <a:effectLst/>
                <a:highlight>
                  <a:srgbClr val="FFFFFF"/>
                </a:highlight>
                <a:latin typeface="Inter"/>
              </a:rPr>
              <a:t>དཀོན་མཆོག་ཡ་ཝཱེས་མི་ཡི་སྨོན་ལམ་ལ་ཉིན་མོ་དེ་བཞིན་གསན་པ་ནི་དེའི་སྔོན་དུ་བྱུང་མ་མྱོང་ལ་རྗེས་སུ་ཡང་བྱུང་མ་མྱོང་བ་སྟེ། ཅི་ལ་ཟེར་ན། དཀོན་མཆོག་ཡ་ཝཱེས་ཡེས་ར་ཨེལ་གྱི་ཕྱིར་འཐབ་མོ་མཛད་པས་སོ། །</a:t>
            </a:r>
            <a:endParaRPr lang="en-ZA" dirty="0"/>
          </a:p>
        </p:txBody>
      </p:sp>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13337"/>
    </mc:Choice>
    <mc:Fallback xmlns="">
      <p:transition spd="slow" advTm="13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FCD83C-E637-4E81-948F-767034016B6A}"/>
              </a:ext>
            </a:extLst>
          </p:cNvPr>
          <p:cNvPicPr>
            <a:picLocks noChangeAspect="1"/>
          </p:cNvPicPr>
          <p:nvPr/>
        </p:nvPicPr>
        <p:blipFill>
          <a:blip r:embed="rId2"/>
          <a:stretch>
            <a:fillRect/>
          </a:stretch>
        </p:blipFill>
        <p:spPr>
          <a:xfrm>
            <a:off x="0" y="0"/>
            <a:ext cx="12471806" cy="6858000"/>
          </a:xfrm>
          <a:prstGeom prst="rect">
            <a:avLst/>
          </a:prstGeom>
        </p:spPr>
      </p:pic>
      <p:sp>
        <p:nvSpPr>
          <p:cNvPr id="4" name="TextBox 3">
            <a:extLst>
              <a:ext uri="{FF2B5EF4-FFF2-40B4-BE49-F238E27FC236}">
                <a16:creationId xmlns:a16="http://schemas.microsoft.com/office/drawing/2014/main" id="{47040FF6-BA62-404F-977B-695E4350CE5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10:14</a:t>
            </a:r>
            <a:endParaRPr lang="en-ZA" sz="3200" dirty="0">
              <a:solidFill>
                <a:schemeClr val="bg1"/>
              </a:solidFill>
            </a:endParaRPr>
          </a:p>
        </p:txBody>
      </p:sp>
    </p:spTree>
    <p:extLst>
      <p:ext uri="{BB962C8B-B14F-4D97-AF65-F5344CB8AC3E}">
        <p14:creationId xmlns:p14="http://schemas.microsoft.com/office/powerpoint/2010/main" val="3687213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800" b="0" i="0" u="none" strike="noStrike" baseline="0" dirty="0">
                <a:latin typeface="TimesNewRomanPSMT"/>
              </a:rPr>
              <a:t>Sun stands still – Joshua 10:6-14 (Left Bottom)</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599090"/>
            <a:ext cx="5748708" cy="5675586"/>
          </a:xfrm>
          <a:prstGeom prst="rect">
            <a:avLst/>
          </a:prstGeom>
          <a:noFill/>
        </p:spPr>
        <p:txBody>
          <a:bodyPr wrap="square" rtlCol="0">
            <a:noAutofit/>
          </a:bodyPr>
          <a:lstStyle/>
          <a:p>
            <a:r>
              <a:rPr lang="bo-CN" sz="8000" b="1" i="0" cap="all" dirty="0">
                <a:solidFill>
                  <a:srgbClr val="121212"/>
                </a:solidFill>
                <a:effectLst/>
                <a:latin typeface="ArialMT"/>
              </a:rPr>
              <a:t>ཡོ་ཤུ་ཨ 10</a:t>
            </a:r>
          </a:p>
          <a:p>
            <a:r>
              <a:rPr lang="bo-CN" sz="8000" b="1" dirty="0">
                <a:solidFill>
                  <a:srgbClr val="121212"/>
                </a:solidFill>
                <a:latin typeface="ArialMT"/>
              </a:rPr>
              <a:t>ཉི་མ་གཡོ་འགུལ་མེད་པ།</a:t>
            </a:r>
            <a:endParaRPr lang="en-ZA" sz="2800" b="1" dirty="0"/>
          </a:p>
        </p:txBody>
      </p:sp>
      <p:pic>
        <p:nvPicPr>
          <p:cNvPr id="2" name="Audio 1">
            <a:hlinkClick r:id="" action="ppaction://media"/>
            <a:extLst>
              <a:ext uri="{FF2B5EF4-FFF2-40B4-BE49-F238E27FC236}">
                <a16:creationId xmlns:a16="http://schemas.microsoft.com/office/drawing/2014/main" id="{035C9F3A-DE3A-4A0D-91B0-8D9F9E2B69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5731"/>
    </mc:Choice>
    <mc:Fallback xmlns="">
      <p:transition spd="slow" advTm="5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779CA7-DAAF-4374-BD56-6ED02B355975}"/>
              </a:ext>
            </a:extLst>
          </p:cNvPr>
          <p:cNvPicPr>
            <a:picLocks noChangeAspect="1"/>
          </p:cNvPicPr>
          <p:nvPr/>
        </p:nvPicPr>
        <p:blipFill>
          <a:blip r:embed="rId2"/>
          <a:stretch>
            <a:fillRect/>
          </a:stretch>
        </p:blipFill>
        <p:spPr>
          <a:xfrm>
            <a:off x="-1457314" y="107440"/>
            <a:ext cx="12330043" cy="6858000"/>
          </a:xfrm>
          <a:prstGeom prst="rect">
            <a:avLst/>
          </a:prstGeom>
        </p:spPr>
      </p:pic>
      <p:sp>
        <p:nvSpPr>
          <p:cNvPr id="3" name="TextBox 2">
            <a:extLst>
              <a:ext uri="{FF2B5EF4-FFF2-40B4-BE49-F238E27FC236}">
                <a16:creationId xmlns:a16="http://schemas.microsoft.com/office/drawing/2014/main" id="{DF2EA3EA-E322-4C76-AE46-D0EA34BEDD97}"/>
              </a:ext>
            </a:extLst>
          </p:cNvPr>
          <p:cNvSpPr txBox="1"/>
          <p:nvPr/>
        </p:nvSpPr>
        <p:spPr>
          <a:xfrm>
            <a:off x="7998375" y="189187"/>
            <a:ext cx="5748708" cy="5675586"/>
          </a:xfrm>
          <a:prstGeom prst="rect">
            <a:avLst/>
          </a:prstGeom>
          <a:noFill/>
        </p:spPr>
        <p:txBody>
          <a:bodyPr wrap="square" rtlCol="0">
            <a:noAutofit/>
          </a:bodyPr>
          <a:lstStyle/>
          <a:p>
            <a:r>
              <a:rPr lang="bo-CN" sz="8000" b="1" i="0" cap="all" dirty="0">
                <a:solidFill>
                  <a:schemeClr val="bg1"/>
                </a:solidFill>
                <a:effectLst/>
                <a:latin typeface="ArialMT"/>
              </a:rPr>
              <a:t>ཡོ་ཤུ་ཨ 10</a:t>
            </a:r>
          </a:p>
          <a:p>
            <a:r>
              <a:rPr lang="bo-CN" sz="8000" b="1" dirty="0">
                <a:solidFill>
                  <a:schemeClr val="bg1"/>
                </a:solidFill>
                <a:latin typeface="ArialMT"/>
              </a:rPr>
              <a:t>ཉི་མ་གཡོ་འགུལ་</a:t>
            </a:r>
            <a:endParaRPr lang="en-IN" sz="8000" b="1" dirty="0">
              <a:solidFill>
                <a:schemeClr val="bg1"/>
              </a:solidFill>
              <a:latin typeface="ArialMT"/>
            </a:endParaRPr>
          </a:p>
          <a:p>
            <a:r>
              <a:rPr lang="en-IN" sz="8000" b="1" dirty="0">
                <a:solidFill>
                  <a:schemeClr val="bg1"/>
                </a:solidFill>
                <a:latin typeface="ArialMT"/>
              </a:rPr>
              <a:t>      </a:t>
            </a:r>
            <a:r>
              <a:rPr lang="bo-CN" sz="8000" b="1" dirty="0">
                <a:solidFill>
                  <a:schemeClr val="bg1"/>
                </a:solidFill>
                <a:latin typeface="ArialMT"/>
              </a:rPr>
              <a:t>མེད་པ།</a:t>
            </a:r>
            <a:endParaRPr lang="en-ZA" sz="2800" b="1" dirty="0">
              <a:solidFill>
                <a:schemeClr val="bg1"/>
              </a:solidFill>
            </a:endParaRPr>
          </a:p>
        </p:txBody>
      </p:sp>
      <p:sp>
        <p:nvSpPr>
          <p:cNvPr id="4" name="TextBox 2">
            <a:extLst>
              <a:ext uri="{FF2B5EF4-FFF2-40B4-BE49-F238E27FC236}">
                <a16:creationId xmlns:a16="http://schemas.microsoft.com/office/drawing/2014/main" id="{A47A04D7-9F69-56DF-0EFF-65F4A562A5CF}"/>
              </a:ext>
            </a:extLst>
          </p:cNvPr>
          <p:cNvSpPr txBox="1"/>
          <p:nvPr/>
        </p:nvSpPr>
        <p:spPr>
          <a:xfrm>
            <a:off x="5603483" y="622564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593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EF04DF0E-E672-4A51-8BF0-E83A34250DD5}"/>
                  </a:ext>
                </a:extLst>
              </p14:cNvPr>
              <p14:cNvContentPartPr/>
              <p14:nvPr/>
            </p14:nvContentPartPr>
            <p14:xfrm>
              <a:off x="8258040" y="3373920"/>
              <a:ext cx="1997640" cy="378000"/>
            </p14:xfrm>
          </p:contentPart>
        </mc:Choice>
        <mc:Fallback xmlns="">
          <p:pic>
            <p:nvPicPr>
              <p:cNvPr id="2" name="Ink 1">
                <a:extLst>
                  <a:ext uri="{FF2B5EF4-FFF2-40B4-BE49-F238E27FC236}">
                    <a16:creationId xmlns:a16="http://schemas.microsoft.com/office/drawing/2014/main" id="{EF04DF0E-E672-4A51-8BF0-E83A34250DD5}"/>
                  </a:ext>
                </a:extLst>
              </p:cNvPr>
              <p:cNvPicPr/>
              <p:nvPr/>
            </p:nvPicPr>
            <p:blipFill>
              <a:blip r:embed="rId5"/>
              <a:stretch>
                <a:fillRect/>
              </a:stretch>
            </p:blipFill>
            <p:spPr>
              <a:xfrm>
                <a:off x="8242200" y="3310560"/>
                <a:ext cx="2028960" cy="504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96C6249A-DDBB-4F2A-ADA6-F1CDB0F50441}"/>
                  </a:ext>
                </a:extLst>
              </p14:cNvPr>
              <p14:cNvContentPartPr/>
              <p14:nvPr/>
            </p14:nvContentPartPr>
            <p14:xfrm>
              <a:off x="6357960" y="4506840"/>
              <a:ext cx="1461960" cy="61200"/>
            </p14:xfrm>
          </p:contentPart>
        </mc:Choice>
        <mc:Fallback xmlns="">
          <p:pic>
            <p:nvPicPr>
              <p:cNvPr id="3" name="Ink 2">
                <a:extLst>
                  <a:ext uri="{FF2B5EF4-FFF2-40B4-BE49-F238E27FC236}">
                    <a16:creationId xmlns:a16="http://schemas.microsoft.com/office/drawing/2014/main" id="{96C6249A-DDBB-4F2A-ADA6-F1CDB0F50441}"/>
                  </a:ext>
                </a:extLst>
              </p:cNvPr>
              <p:cNvPicPr/>
              <p:nvPr/>
            </p:nvPicPr>
            <p:blipFill>
              <a:blip r:embed="rId7"/>
              <a:stretch>
                <a:fillRect/>
              </a:stretch>
            </p:blipFill>
            <p:spPr>
              <a:xfrm>
                <a:off x="6342120" y="4443480"/>
                <a:ext cx="1493280" cy="187920"/>
              </a:xfrm>
              <a:prstGeom prst="rect">
                <a:avLst/>
              </a:prstGeom>
            </p:spPr>
          </p:pic>
        </mc:Fallback>
      </mc:AlternateContent>
      <p:pic>
        <p:nvPicPr>
          <p:cNvPr id="11" name="Audio 10">
            <a:hlinkClick r:id="" action="ppaction://media"/>
            <a:extLst>
              <a:ext uri="{FF2B5EF4-FFF2-40B4-BE49-F238E27FC236}">
                <a16:creationId xmlns:a16="http://schemas.microsoft.com/office/drawing/2014/main" id="{5B93F8E8-33FA-40AC-8FE8-747E5E343D3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751DDA8D-F321-ED3B-E251-B5122750D9FD}"/>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a:t>
            </a:r>
            <a:r>
              <a:rPr lang="en-US" sz="3600" b="0" i="0" dirty="0">
                <a:solidFill>
                  <a:srgbClr val="121212"/>
                </a:solidFill>
                <a:effectLst/>
                <a:highlight>
                  <a:srgbClr val="FFFFFF"/>
                </a:highlight>
                <a:latin typeface="Inter"/>
              </a:rPr>
              <a:t>Now </a:t>
            </a:r>
            <a:r>
              <a:rPr lang="en-US" sz="3600" b="0" i="0" dirty="0" err="1">
                <a:solidFill>
                  <a:srgbClr val="121212"/>
                </a:solidFill>
                <a:effectLst/>
                <a:highlight>
                  <a:srgbClr val="FFFFFF"/>
                </a:highlight>
                <a:latin typeface="Inter"/>
              </a:rPr>
              <a:t>Adoni-zedek</a:t>
            </a:r>
            <a:r>
              <a:rPr lang="en-US" sz="3600" b="0" i="0" dirty="0">
                <a:solidFill>
                  <a:srgbClr val="121212"/>
                </a:solidFill>
                <a:effectLst/>
                <a:highlight>
                  <a:srgbClr val="FFFFFF"/>
                </a:highlight>
                <a:latin typeface="Inter"/>
              </a:rPr>
              <a:t> king of Jerusalem heard that Joshua had captured Ai and devoted it to destruction —doing to Ai and its king as he had done to Jericho and its king—and that the people of Gibeon had made peace with Israel and were living near them. </a:t>
            </a:r>
            <a:endParaRPr lang="en-ZA" sz="3600" dirty="0"/>
          </a:p>
        </p:txBody>
      </p:sp>
      <p:sp>
        <p:nvSpPr>
          <p:cNvPr id="7" name="TextBox 6">
            <a:extLst>
              <a:ext uri="{FF2B5EF4-FFF2-40B4-BE49-F238E27FC236}">
                <a16:creationId xmlns:a16="http://schemas.microsoft.com/office/drawing/2014/main" id="{7D1BE34A-15B0-ECA0-1989-2AA7F13CEEB4}"/>
              </a:ext>
            </a:extLst>
          </p:cNvPr>
          <p:cNvSpPr txBox="1"/>
          <p:nvPr/>
        </p:nvSpPr>
        <p:spPr>
          <a:xfrm>
            <a:off x="6216869" y="264695"/>
            <a:ext cx="5748708" cy="6009981"/>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a:t>
            </a:r>
            <a:r>
              <a:rPr lang="bo-CN" sz="4800" b="0" i="0" dirty="0">
                <a:solidFill>
                  <a:srgbClr val="121212"/>
                </a:solidFill>
                <a:effectLst/>
                <a:highlight>
                  <a:srgbClr val="FFFFFF"/>
                </a:highlight>
                <a:latin typeface="Inter"/>
              </a:rPr>
              <a:t>ཡེ་རུ་སཱ་ལེམ་གྱི་རྒྱལ་པོ་ཨ་དོ་ནི་ཚེ་དེག་གིས། ཡོ་ཤུ་ཨ་ཡིས་ཨེ་ཡུ་གྲོང་ཁྱེར་བཅོམ་ནས་རྩ་མེད་དུ་བཏང་བ་དང་། ཡེ་རུ་ཀོ་དང་དེའི་རྒྱལ་པོ་ལ་ཇི་ལྟར་བྱས་པ་བཞིན་དུ་ཨེ་ཡུ་གྲོང་ཁྱེར་དང་དེའི་རྒྱལ་པོ་ལའང་དེ་ལྟར་བྱས་པ་ཐོས་ཤིང་། གིབ་ཡོན་གྱི་མི་རྣམས་ཀྱིས་ཡེས་ར་ཨེལ་པ་རྣམས་ལ་དམ་བཅས་ནས་ཁོ་ཚོའི་ཁྲོད་དུ་གནས་པ་ཡང་ཐོས་ཏེ། </a:t>
            </a:r>
            <a:endParaRPr lang="en-ZA" dirty="0"/>
          </a:p>
        </p:txBody>
      </p:sp>
    </p:spTree>
    <p:extLst>
      <p:ext uri="{BB962C8B-B14F-4D97-AF65-F5344CB8AC3E}">
        <p14:creationId xmlns:p14="http://schemas.microsoft.com/office/powerpoint/2010/main" val="3807423840"/>
      </p:ext>
    </p:extLst>
  </p:cSld>
  <p:clrMapOvr>
    <a:masterClrMapping/>
  </p:clrMapOvr>
  <mc:AlternateContent xmlns:mc="http://schemas.openxmlformats.org/markup-compatibility/2006" xmlns:p14="http://schemas.microsoft.com/office/powerpoint/2010/main">
    <mc:Choice Requires="p14">
      <p:transition spd="slow" p14:dur="2000" advTm="14499"/>
    </mc:Choice>
    <mc:Fallback xmlns="">
      <p:transition spd="slow" advTm="14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E6AA6C-66AE-48A2-ABE7-4C336786C19F}"/>
              </a:ext>
            </a:extLst>
          </p:cNvPr>
          <p:cNvPicPr>
            <a:picLocks noChangeAspect="1"/>
          </p:cNvPicPr>
          <p:nvPr/>
        </p:nvPicPr>
        <p:blipFill>
          <a:blip r:embed="rId2"/>
          <a:stretch>
            <a:fillRect/>
          </a:stretch>
        </p:blipFill>
        <p:spPr>
          <a:xfrm>
            <a:off x="-1211816" y="0"/>
            <a:ext cx="13403816" cy="6858000"/>
          </a:xfrm>
          <a:prstGeom prst="rect">
            <a:avLst/>
          </a:prstGeom>
        </p:spPr>
      </p:pic>
      <p:sp>
        <p:nvSpPr>
          <p:cNvPr id="4" name="TextBox 3">
            <a:extLst>
              <a:ext uri="{FF2B5EF4-FFF2-40B4-BE49-F238E27FC236}">
                <a16:creationId xmlns:a16="http://schemas.microsoft.com/office/drawing/2014/main" id="{A3D41240-D4F4-42AA-86C4-589BF6730BE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10:1</a:t>
            </a:r>
            <a:endParaRPr lang="en-ZA" sz="3200" dirty="0">
              <a:solidFill>
                <a:schemeClr val="bg1"/>
              </a:solidFill>
            </a:endParaRPr>
          </a:p>
        </p:txBody>
      </p:sp>
    </p:spTree>
    <p:extLst>
      <p:ext uri="{BB962C8B-B14F-4D97-AF65-F5344CB8AC3E}">
        <p14:creationId xmlns:p14="http://schemas.microsoft.com/office/powerpoint/2010/main" val="1653752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C87DE8B-7E70-4F90-B0DF-01EFD81033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9369799-9E0E-CC1D-9056-35DB82A1AB4D}"/>
              </a:ext>
            </a:extLst>
          </p:cNvPr>
          <p:cNvSpPr txBox="1"/>
          <p:nvPr/>
        </p:nvSpPr>
        <p:spPr>
          <a:xfrm>
            <a:off x="819807" y="599090"/>
            <a:ext cx="5155324" cy="5675585"/>
          </a:xfrm>
          <a:prstGeom prst="rect">
            <a:avLst/>
          </a:prstGeom>
          <a:noFill/>
        </p:spPr>
        <p:txBody>
          <a:bodyPr wrap="square" rtlCol="0">
            <a:noAutofit/>
          </a:bodyPr>
          <a:lstStyle/>
          <a:p>
            <a:r>
              <a:rPr lang="en-ZA" sz="4000" dirty="0"/>
              <a:t>Because Gibeon was an important city, he asked the kings of four other cities:</a:t>
            </a:r>
          </a:p>
          <a:p>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“Come up and help me. We will attack Gibeon, because they have made peace with Joshua and the Israelites.”</a:t>
            </a:r>
            <a:endParaRPr lang="en-ZA" sz="4000" dirty="0"/>
          </a:p>
        </p:txBody>
      </p:sp>
      <p:sp>
        <p:nvSpPr>
          <p:cNvPr id="3" name="TextBox 2">
            <a:extLst>
              <a:ext uri="{FF2B5EF4-FFF2-40B4-BE49-F238E27FC236}">
                <a16:creationId xmlns:a16="http://schemas.microsoft.com/office/drawing/2014/main" id="{A2CF0549-3836-EBEF-65BF-ACE5EDD50F65}"/>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ང་ཚོས་གིབ་ཡོན་ལ་འཐབ་འཛིང་བྱེད་པའི་ཕྱིར་ཁྱེད་རྣམས་ཡར་ངེད་ཅག་ལ་རོགས་བྱེད་དུ་འོང་བར་མཛོད་ཅིག ཅི་ལ་ཞེ་ན། ཁོ་རྣམས་ཡོ་ཤུ་ཨ་དང་ཡེས་ར་ཨེལ་པ་རྣམས་ལ་འགྲིག་མཐུན་བྱུང་བ་རེད་ཅེས་སྨྲས་པ་དང་། </a:t>
            </a:r>
            <a:endParaRPr lang="en-ZA" dirty="0"/>
          </a:p>
        </p:txBody>
      </p:sp>
    </p:spTree>
    <p:extLst>
      <p:ext uri="{BB962C8B-B14F-4D97-AF65-F5344CB8AC3E}">
        <p14:creationId xmlns:p14="http://schemas.microsoft.com/office/powerpoint/2010/main" val="2659422948"/>
      </p:ext>
    </p:extLst>
  </p:cSld>
  <p:clrMapOvr>
    <a:masterClrMapping/>
  </p:clrMapOvr>
  <mc:AlternateContent xmlns:mc="http://schemas.openxmlformats.org/markup-compatibility/2006" xmlns:p14="http://schemas.microsoft.com/office/powerpoint/2010/main">
    <mc:Choice Requires="p14">
      <p:transition spd="slow" p14:dur="2000" advTm="18051"/>
    </mc:Choice>
    <mc:Fallback xmlns="">
      <p:transition spd="slow" advTm="18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58B4AD-8EA2-461C-8181-CA8833330179}"/>
              </a:ext>
            </a:extLst>
          </p:cNvPr>
          <p:cNvPicPr>
            <a:picLocks noChangeAspect="1"/>
          </p:cNvPicPr>
          <p:nvPr/>
        </p:nvPicPr>
        <p:blipFill>
          <a:blip r:embed="rId2"/>
          <a:stretch>
            <a:fillRect/>
          </a:stretch>
        </p:blipFill>
        <p:spPr>
          <a:xfrm>
            <a:off x="-496389" y="0"/>
            <a:ext cx="13381463" cy="6858000"/>
          </a:xfrm>
          <a:prstGeom prst="rect">
            <a:avLst/>
          </a:prstGeom>
        </p:spPr>
      </p:pic>
      <p:sp>
        <p:nvSpPr>
          <p:cNvPr id="4" name="TextBox 3">
            <a:extLst>
              <a:ext uri="{FF2B5EF4-FFF2-40B4-BE49-F238E27FC236}">
                <a16:creationId xmlns:a16="http://schemas.microsoft.com/office/drawing/2014/main" id="{AA8DCF5F-0546-4F99-AB3A-6A391E20579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10:4</a:t>
            </a:r>
            <a:endParaRPr lang="en-ZA" sz="3200" dirty="0">
              <a:solidFill>
                <a:schemeClr val="bg1"/>
              </a:solidFill>
            </a:endParaRPr>
          </a:p>
        </p:txBody>
      </p:sp>
    </p:spTree>
    <p:extLst>
      <p:ext uri="{BB962C8B-B14F-4D97-AF65-F5344CB8AC3E}">
        <p14:creationId xmlns:p14="http://schemas.microsoft.com/office/powerpoint/2010/main" val="900344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9F198D4C-9D89-4B8A-9794-EF0D5A12ED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E0885CB-EA5A-09E1-1F21-A9AA9662792D}"/>
              </a:ext>
            </a:extLst>
          </p:cNvPr>
          <p:cNvSpPr txBox="1"/>
          <p:nvPr/>
        </p:nvSpPr>
        <p:spPr>
          <a:xfrm>
            <a:off x="819808" y="69701"/>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6</a:t>
            </a:r>
            <a:r>
              <a:rPr lang="en-US" sz="3600" b="0" i="0" dirty="0">
                <a:solidFill>
                  <a:srgbClr val="121212"/>
                </a:solidFill>
                <a:effectLst/>
                <a:highlight>
                  <a:srgbClr val="FFFFFF"/>
                </a:highlight>
                <a:latin typeface="Inter"/>
              </a:rPr>
              <a:t>Then the men of Gibeon sent word to Joshua in the camp at Gilgal: “Do not abandon your servants. Come quickly and save us! Help us, because all the kings of the Amorites from the hill country have joined forces against us.”</a:t>
            </a:r>
            <a:endParaRPr lang="en-ZA" dirty="0"/>
          </a:p>
        </p:txBody>
      </p:sp>
      <p:sp>
        <p:nvSpPr>
          <p:cNvPr id="3" name="TextBox 2">
            <a:extLst>
              <a:ext uri="{FF2B5EF4-FFF2-40B4-BE49-F238E27FC236}">
                <a16:creationId xmlns:a16="http://schemas.microsoft.com/office/drawing/2014/main" id="{877D2207-D405-9B0C-4472-24633F84CDBB}"/>
              </a:ext>
            </a:extLst>
          </p:cNvPr>
          <p:cNvSpPr txBox="1"/>
          <p:nvPr/>
        </p:nvSpPr>
        <p:spPr>
          <a:xfrm>
            <a:off x="6216870" y="69701"/>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6</a:t>
            </a:r>
            <a:r>
              <a:rPr lang="bo-CN" sz="4800" b="0" i="0" dirty="0">
                <a:solidFill>
                  <a:srgbClr val="121212"/>
                </a:solidFill>
                <a:effectLst/>
                <a:highlight>
                  <a:srgbClr val="FFFFFF"/>
                </a:highlight>
                <a:latin typeface="Inter"/>
              </a:rPr>
              <a:t>དེར་གིབ་ཡོན་པ་རྣམས་ཀྱིས་གིལ་གལ་ལ་ཡོད་པའི་སྒར་དུ་ཡོ་ཤུ་ཨའི་རྩར་མི་མངགས་ཏེ། རི་ཁུལ་དུ་སྡོད་པའི་ཨེ་མོར་པའི་རྒྱལ་པོ་རྣམས་མཉམ་དུ་འདུས་ནས་ངེད་རྣམས་ལ་དམག་བརྒྱབ་པས། ཁྱེད་ཀྱིས་རང་གི་གཡོག་པོ་རྣམས་མི་བསྐྱུར་བར་མྱུར་བ་མྱུར་དུ་ཡར་ངེད་རྣམས་སྐྱོབ་ཏུ་ཕེབས་ནས། ངེད་རྣམས་ལ་རོགས་རམ་མཛད་པར་ཞུ་ཞེས་སྨྲས། </a:t>
            </a:r>
            <a:endParaRPr lang="en-ZA" dirty="0"/>
          </a:p>
        </p:txBody>
      </p:sp>
    </p:spTree>
    <p:extLst>
      <p:ext uri="{BB962C8B-B14F-4D97-AF65-F5344CB8AC3E}">
        <p14:creationId xmlns:p14="http://schemas.microsoft.com/office/powerpoint/2010/main" val="44033720"/>
      </p:ext>
    </p:extLst>
  </p:cSld>
  <p:clrMapOvr>
    <a:masterClrMapping/>
  </p:clrMapOvr>
  <mc:AlternateContent xmlns:mc="http://schemas.openxmlformats.org/markup-compatibility/2006" xmlns:p14="http://schemas.microsoft.com/office/powerpoint/2010/main">
    <mc:Choice Requires="p14">
      <p:transition spd="slow" p14:dur="2000" advTm="15607"/>
    </mc:Choice>
    <mc:Fallback xmlns="">
      <p:transition spd="slow" advTm="15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TotalTime>
  <Words>1299</Words>
  <Application>Microsoft Office PowerPoint</Application>
  <PresentationFormat>Widescreen</PresentationFormat>
  <Paragraphs>67</Paragraphs>
  <Slides>26</Slides>
  <Notes>2</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12-6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2025-03-31T11:32:15Z</dcterms:modified>
</cp:coreProperties>
</file>