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08" r:id="rId2"/>
    <p:sldId id="309" r:id="rId3"/>
    <p:sldId id="289" r:id="rId4"/>
    <p:sldId id="310" r:id="rId5"/>
    <p:sldId id="324" r:id="rId6"/>
    <p:sldId id="325" r:id="rId7"/>
    <p:sldId id="299" r:id="rId8"/>
    <p:sldId id="311" r:id="rId9"/>
    <p:sldId id="300" r:id="rId10"/>
    <p:sldId id="312" r:id="rId11"/>
    <p:sldId id="301" r:id="rId12"/>
    <p:sldId id="313" r:id="rId13"/>
    <p:sldId id="302" r:id="rId14"/>
    <p:sldId id="314" r:id="rId15"/>
    <p:sldId id="303" r:id="rId16"/>
    <p:sldId id="315" r:id="rId17"/>
    <p:sldId id="304" r:id="rId18"/>
    <p:sldId id="316" r:id="rId19"/>
    <p:sldId id="305" r:id="rId20"/>
    <p:sldId id="317" r:id="rId21"/>
    <p:sldId id="306" r:id="rId22"/>
    <p:sldId id="318" r:id="rId23"/>
    <p:sldId id="307" r:id="rId24"/>
    <p:sldId id="319" r:id="rId25"/>
    <p:sldId id="290" r:id="rId26"/>
    <p:sldId id="320" r:id="rId27"/>
    <p:sldId id="291" r:id="rId28"/>
    <p:sldId id="321" r:id="rId29"/>
    <p:sldId id="292" r:id="rId30"/>
    <p:sldId id="322" r:id="rId31"/>
    <p:sldId id="293" r:id="rId32"/>
    <p:sldId id="32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F366D0-8B9D-4E36-B158-8BABD8383D11}" v="15" dt="2025-03-31T11:36:19.8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9251" autoAdjust="0"/>
  </p:normalViewPr>
  <p:slideViewPr>
    <p:cSldViewPr snapToGrid="0">
      <p:cViewPr varScale="1">
        <p:scale>
          <a:sx n="57" d="100"/>
          <a:sy n="57" d="100"/>
        </p:scale>
        <p:origin x="72" y="11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273395C-E248-4912-B300-3EA0D79FB941}"/>
    <pc:docChg chg="custSel addSld delSld modSld sldOrd">
      <pc:chgData name="Leonie Smith" userId="fed1330f33f5650e" providerId="LiveId" clId="{1273395C-E248-4912-B300-3EA0D79FB941}" dt="2022-04-19T08:56:20.450" v="297" actId="20577"/>
      <pc:docMkLst>
        <pc:docMk/>
      </pc:docMkLst>
      <pc:sldChg chg="addSp modSp">
        <pc:chgData name="Leonie Smith" userId="fed1330f33f5650e" providerId="LiveId" clId="{1273395C-E248-4912-B300-3EA0D79FB941}" dt="2022-03-25T05:56:46.424" v="1"/>
        <pc:sldMkLst>
          <pc:docMk/>
          <pc:sldMk cId="1206678836" sldId="289"/>
        </pc:sldMkLst>
      </pc:sldChg>
      <pc:sldChg chg="addSp delSp modSp modTransition modAnim">
        <pc:chgData name="Leonie Smith" userId="fed1330f33f5650e" providerId="LiveId" clId="{1273395C-E248-4912-B300-3EA0D79FB941}" dt="2022-03-25T06:33:23.513" v="49"/>
        <pc:sldMkLst>
          <pc:docMk/>
          <pc:sldMk cId="3289899634" sldId="290"/>
        </pc:sldMkLst>
      </pc:sldChg>
      <pc:sldChg chg="addSp modSp">
        <pc:chgData name="Leonie Smith" userId="fed1330f33f5650e" providerId="LiveId" clId="{1273395C-E248-4912-B300-3EA0D79FB941}" dt="2022-03-25T06:35:46.967" v="50"/>
        <pc:sldMkLst>
          <pc:docMk/>
          <pc:sldMk cId="66364055" sldId="291"/>
        </pc:sldMkLst>
      </pc:sldChg>
      <pc:sldChg chg="addSp delSp modSp modTransition modAnim">
        <pc:chgData name="Leonie Smith" userId="fed1330f33f5650e" providerId="LiveId" clId="{1273395C-E248-4912-B300-3EA0D79FB941}" dt="2022-03-25T06:38:53.474" v="53"/>
        <pc:sldMkLst>
          <pc:docMk/>
          <pc:sldMk cId="768309068" sldId="292"/>
        </pc:sldMkLst>
      </pc:sldChg>
      <pc:sldChg chg="addSp delSp modSp modTransition modAnim">
        <pc:chgData name="Leonie Smith" userId="fed1330f33f5650e" providerId="LiveId" clId="{1273395C-E248-4912-B300-3EA0D79FB941}" dt="2022-03-25T06:41:48.699" v="62"/>
        <pc:sldMkLst>
          <pc:docMk/>
          <pc:sldMk cId="1272472953" sldId="293"/>
        </pc:sldMkLst>
      </pc:sldChg>
      <pc:sldChg chg="addSp delSp modSp modTransition modAnim">
        <pc:chgData name="Leonie Smith" userId="fed1330f33f5650e" providerId="LiveId" clId="{1273395C-E248-4912-B300-3EA0D79FB941}" dt="2022-03-25T06:01:20.096" v="10"/>
        <pc:sldMkLst>
          <pc:docMk/>
          <pc:sldMk cId="3807423840" sldId="299"/>
        </pc:sldMkLst>
      </pc:sldChg>
      <pc:sldChg chg="addSp modSp">
        <pc:chgData name="Leonie Smith" userId="fed1330f33f5650e" providerId="LiveId" clId="{1273395C-E248-4912-B300-3EA0D79FB941}" dt="2022-03-25T06:03:04.440" v="11"/>
        <pc:sldMkLst>
          <pc:docMk/>
          <pc:sldMk cId="2659422948" sldId="300"/>
        </pc:sldMkLst>
      </pc:sldChg>
      <pc:sldChg chg="addSp delSp modSp modTransition modAnim">
        <pc:chgData name="Leonie Smith" userId="fed1330f33f5650e" providerId="LiveId" clId="{1273395C-E248-4912-B300-3EA0D79FB941}" dt="2022-03-25T06:05:25.049" v="14"/>
        <pc:sldMkLst>
          <pc:docMk/>
          <pc:sldMk cId="44033720" sldId="301"/>
        </pc:sldMkLst>
      </pc:sldChg>
      <pc:sldChg chg="addSp delSp modSp modTransition modAnim">
        <pc:chgData name="Leonie Smith" userId="fed1330f33f5650e" providerId="LiveId" clId="{1273395C-E248-4912-B300-3EA0D79FB941}" dt="2022-03-25T06:08:45.289" v="17"/>
        <pc:sldMkLst>
          <pc:docMk/>
          <pc:sldMk cId="139307528" sldId="302"/>
        </pc:sldMkLst>
      </pc:sldChg>
      <pc:sldChg chg="addSp modSp">
        <pc:chgData name="Leonie Smith" userId="fed1330f33f5650e" providerId="LiveId" clId="{1273395C-E248-4912-B300-3EA0D79FB941}" dt="2022-03-25T06:10:24.134" v="18"/>
        <pc:sldMkLst>
          <pc:docMk/>
          <pc:sldMk cId="3083548194" sldId="303"/>
        </pc:sldMkLst>
      </pc:sldChg>
      <pc:sldChg chg="addSp modSp">
        <pc:chgData name="Leonie Smith" userId="fed1330f33f5650e" providerId="LiveId" clId="{1273395C-E248-4912-B300-3EA0D79FB941}" dt="2022-03-25T06:11:11.443" v="19"/>
        <pc:sldMkLst>
          <pc:docMk/>
          <pc:sldMk cId="4156979830" sldId="304"/>
        </pc:sldMkLst>
      </pc:sldChg>
      <pc:sldChg chg="addSp delSp modSp modTransition modAnim">
        <pc:chgData name="Leonie Smith" userId="fed1330f33f5650e" providerId="LiveId" clId="{1273395C-E248-4912-B300-3EA0D79FB941}" dt="2022-03-25T06:18:19.152" v="36"/>
        <pc:sldMkLst>
          <pc:docMk/>
          <pc:sldMk cId="323532496" sldId="305"/>
        </pc:sldMkLst>
      </pc:sldChg>
      <pc:sldChg chg="addSp delSp modSp modTransition modAnim">
        <pc:chgData name="Leonie Smith" userId="fed1330f33f5650e" providerId="LiveId" clId="{1273395C-E248-4912-B300-3EA0D79FB941}" dt="2022-03-25T06:26:28.360" v="41"/>
        <pc:sldMkLst>
          <pc:docMk/>
          <pc:sldMk cId="3577620259" sldId="306"/>
        </pc:sldMkLst>
      </pc:sldChg>
      <pc:sldChg chg="addSp delSp modSp modTransition modAnim">
        <pc:chgData name="Leonie Smith" userId="fed1330f33f5650e" providerId="LiveId" clId="{1273395C-E248-4912-B300-3EA0D79FB941}" dt="2022-03-25T06:28:55.897" v="44"/>
        <pc:sldMkLst>
          <pc:docMk/>
          <pc:sldMk cId="286612964" sldId="307"/>
        </pc:sldMkLst>
      </pc:sldChg>
      <pc:sldChg chg="addSp modSp modNotesTx">
        <pc:chgData name="Leonie Smith" userId="fed1330f33f5650e" providerId="LiveId" clId="{1273395C-E248-4912-B300-3EA0D79FB941}" dt="2022-04-18T08:12:55.316" v="71" actId="5793"/>
        <pc:sldMkLst>
          <pc:docMk/>
          <pc:sldMk cId="2869461528" sldId="308"/>
        </pc:sldMkLst>
      </pc:sldChg>
      <pc:sldChg chg="addSp modSp mod">
        <pc:chgData name="Leonie Smith" userId="fed1330f33f5650e" providerId="LiveId" clId="{1273395C-E248-4912-B300-3EA0D79FB941}" dt="2022-04-19T08:52:24.374" v="256" actId="20577"/>
        <pc:sldMkLst>
          <pc:docMk/>
          <pc:sldMk cId="2029575016" sldId="309"/>
        </pc:sldMkLst>
      </pc:sldChg>
      <pc:sldChg chg="addSp modSp ord">
        <pc:chgData name="Leonie Smith" userId="fed1330f33f5650e" providerId="LiveId" clId="{1273395C-E248-4912-B300-3EA0D79FB941}" dt="2022-04-19T08:52:31.764" v="257"/>
        <pc:sldMkLst>
          <pc:docMk/>
          <pc:sldMk cId="2934856375" sldId="310"/>
        </pc:sldMkLst>
      </pc:sldChg>
      <pc:sldChg chg="addSp modSp mod">
        <pc:chgData name="Leonie Smith" userId="fed1330f33f5650e" providerId="LiveId" clId="{1273395C-E248-4912-B300-3EA0D79FB941}" dt="2022-04-19T08:54:43.130" v="276" actId="20577"/>
        <pc:sldMkLst>
          <pc:docMk/>
          <pc:sldMk cId="3725052395" sldId="311"/>
        </pc:sldMkLst>
      </pc:sldChg>
      <pc:sldChg chg="addSp modSp mod">
        <pc:chgData name="Leonie Smith" userId="fed1330f33f5650e" providerId="LiveId" clId="{1273395C-E248-4912-B300-3EA0D79FB941}" dt="2022-04-19T08:54:51.730" v="277" actId="20577"/>
        <pc:sldMkLst>
          <pc:docMk/>
          <pc:sldMk cId="2407495584" sldId="312"/>
        </pc:sldMkLst>
      </pc:sldChg>
      <pc:sldChg chg="addSp modSp mod">
        <pc:chgData name="Leonie Smith" userId="fed1330f33f5650e" providerId="LiveId" clId="{1273395C-E248-4912-B300-3EA0D79FB941}" dt="2022-04-19T08:54:59.942" v="278" actId="20577"/>
        <pc:sldMkLst>
          <pc:docMk/>
          <pc:sldMk cId="3083095230" sldId="313"/>
        </pc:sldMkLst>
      </pc:sldChg>
      <pc:sldChg chg="addSp modSp mod">
        <pc:chgData name="Leonie Smith" userId="fed1330f33f5650e" providerId="LiveId" clId="{1273395C-E248-4912-B300-3EA0D79FB941}" dt="2022-04-19T08:55:09.956" v="279" actId="20577"/>
        <pc:sldMkLst>
          <pc:docMk/>
          <pc:sldMk cId="3985148115" sldId="314"/>
        </pc:sldMkLst>
      </pc:sldChg>
      <pc:sldChg chg="addSp modSp mod">
        <pc:chgData name="Leonie Smith" userId="fed1330f33f5650e" providerId="LiveId" clId="{1273395C-E248-4912-B300-3EA0D79FB941}" dt="2022-04-19T08:55:16.656" v="280" actId="20577"/>
        <pc:sldMkLst>
          <pc:docMk/>
          <pc:sldMk cId="1532666943" sldId="315"/>
        </pc:sldMkLst>
      </pc:sldChg>
      <pc:sldChg chg="addSp modSp mod">
        <pc:chgData name="Leonie Smith" userId="fed1330f33f5650e" providerId="LiveId" clId="{1273395C-E248-4912-B300-3EA0D79FB941}" dt="2022-04-19T08:55:22.070" v="281" actId="20577"/>
        <pc:sldMkLst>
          <pc:docMk/>
          <pc:sldMk cId="3846883872" sldId="316"/>
        </pc:sldMkLst>
      </pc:sldChg>
      <pc:sldChg chg="addSp modSp mod">
        <pc:chgData name="Leonie Smith" userId="fed1330f33f5650e" providerId="LiveId" clId="{1273395C-E248-4912-B300-3EA0D79FB941}" dt="2022-04-19T08:55:29.725" v="283" actId="20577"/>
        <pc:sldMkLst>
          <pc:docMk/>
          <pc:sldMk cId="1161560639" sldId="317"/>
        </pc:sldMkLst>
      </pc:sldChg>
      <pc:sldChg chg="addSp modSp mod">
        <pc:chgData name="Leonie Smith" userId="fed1330f33f5650e" providerId="LiveId" clId="{1273395C-E248-4912-B300-3EA0D79FB941}" dt="2022-04-19T08:55:38.939" v="285" actId="20577"/>
        <pc:sldMkLst>
          <pc:docMk/>
          <pc:sldMk cId="3927665099" sldId="318"/>
        </pc:sldMkLst>
      </pc:sldChg>
      <pc:sldChg chg="addSp modSp mod">
        <pc:chgData name="Leonie Smith" userId="fed1330f33f5650e" providerId="LiveId" clId="{1273395C-E248-4912-B300-3EA0D79FB941}" dt="2022-04-19T08:55:43.866" v="287" actId="20577"/>
        <pc:sldMkLst>
          <pc:docMk/>
          <pc:sldMk cId="3219427267" sldId="319"/>
        </pc:sldMkLst>
      </pc:sldChg>
      <pc:sldChg chg="addSp modSp mod">
        <pc:chgData name="Leonie Smith" userId="fed1330f33f5650e" providerId="LiveId" clId="{1273395C-E248-4912-B300-3EA0D79FB941}" dt="2022-04-19T08:55:52.926" v="289" actId="20577"/>
        <pc:sldMkLst>
          <pc:docMk/>
          <pc:sldMk cId="2533844583" sldId="320"/>
        </pc:sldMkLst>
      </pc:sldChg>
      <pc:sldChg chg="addSp modSp mod">
        <pc:chgData name="Leonie Smith" userId="fed1330f33f5650e" providerId="LiveId" clId="{1273395C-E248-4912-B300-3EA0D79FB941}" dt="2022-04-19T08:55:58.674" v="291" actId="20577"/>
        <pc:sldMkLst>
          <pc:docMk/>
          <pc:sldMk cId="1313493342" sldId="321"/>
        </pc:sldMkLst>
      </pc:sldChg>
      <pc:sldChg chg="addSp modSp mod">
        <pc:chgData name="Leonie Smith" userId="fed1330f33f5650e" providerId="LiveId" clId="{1273395C-E248-4912-B300-3EA0D79FB941}" dt="2022-04-19T08:56:05.412" v="293" actId="20577"/>
        <pc:sldMkLst>
          <pc:docMk/>
          <pc:sldMk cId="2196808343" sldId="322"/>
        </pc:sldMkLst>
      </pc:sldChg>
      <pc:sldChg chg="addSp modSp mod">
        <pc:chgData name="Leonie Smith" userId="fed1330f33f5650e" providerId="LiveId" clId="{1273395C-E248-4912-B300-3EA0D79FB941}" dt="2022-04-19T08:56:20.450" v="297" actId="20577"/>
        <pc:sldMkLst>
          <pc:docMk/>
          <pc:sldMk cId="186922154" sldId="323"/>
        </pc:sldMkLst>
      </pc:sldChg>
      <pc:sldChg chg="addSp delSp modSp new mod modTransition modAnim">
        <pc:chgData name="Leonie Smith" userId="fed1330f33f5650e" providerId="LiveId" clId="{1273395C-E248-4912-B300-3EA0D79FB941}" dt="2022-04-19T08:45:29.422" v="248" actId="20577"/>
        <pc:sldMkLst>
          <pc:docMk/>
          <pc:sldMk cId="3133137838" sldId="324"/>
        </pc:sldMkLst>
      </pc:sldChg>
      <pc:sldChg chg="addSp modSp add mod ord">
        <pc:chgData name="Leonie Smith" userId="fed1330f33f5650e" providerId="LiveId" clId="{1273395C-E248-4912-B300-3EA0D79FB941}" dt="2022-04-19T08:29:18.142" v="79" actId="14100"/>
        <pc:sldMkLst>
          <pc:docMk/>
          <pc:sldMk cId="2452793444" sldId="325"/>
        </pc:sldMkLst>
      </pc:sldChg>
      <pc:sldChg chg="add del">
        <pc:chgData name="Leonie Smith" userId="fed1330f33f5650e" providerId="LiveId" clId="{1273395C-E248-4912-B300-3EA0D79FB941}" dt="2022-04-19T08:42:47.816" v="127"/>
        <pc:sldMkLst>
          <pc:docMk/>
          <pc:sldMk cId="1200861574" sldId="326"/>
        </pc:sldMkLst>
      </pc:sldChg>
    </pc:docChg>
  </pc:docChgLst>
  <pc:docChgLst>
    <pc:chgData name="Alfred Smith" userId="3c60a3631c0db8ad" providerId="LiveId" clId="{4BF366D0-8B9D-4E36-B158-8BABD8383D11}"/>
    <pc:docChg chg="custSel modSld">
      <pc:chgData name="Alfred Smith" userId="3c60a3631c0db8ad" providerId="LiveId" clId="{4BF366D0-8B9D-4E36-B158-8BABD8383D11}" dt="2025-03-31T11:36:19.869" v="29"/>
      <pc:docMkLst>
        <pc:docMk/>
      </pc:docMkLst>
      <pc:sldChg chg="addSp delSp modSp mod">
        <pc:chgData name="Alfred Smith" userId="3c60a3631c0db8ad" providerId="LiveId" clId="{4BF366D0-8B9D-4E36-B158-8BABD8383D11}" dt="2025-03-31T11:35:49.637" v="22"/>
        <pc:sldMkLst>
          <pc:docMk/>
          <pc:sldMk cId="3289899634" sldId="290"/>
        </pc:sldMkLst>
        <pc:spChg chg="add mod">
          <ac:chgData name="Alfred Smith" userId="3c60a3631c0db8ad" providerId="LiveId" clId="{4BF366D0-8B9D-4E36-B158-8BABD8383D11}" dt="2025-03-31T11:35:49.637" v="22"/>
          <ac:spMkLst>
            <pc:docMk/>
            <pc:sldMk cId="3289899634" sldId="290"/>
            <ac:spMk id="2" creationId="{D6B18EDF-CF14-4A59-2EFF-FEA945986FE4}"/>
          </ac:spMkLst>
        </pc:spChg>
        <pc:spChg chg="add mod">
          <ac:chgData name="Alfred Smith" userId="3c60a3631c0db8ad" providerId="LiveId" clId="{4BF366D0-8B9D-4E36-B158-8BABD8383D11}" dt="2025-03-31T11:35:49.637" v="22"/>
          <ac:spMkLst>
            <pc:docMk/>
            <pc:sldMk cId="3289899634" sldId="290"/>
            <ac:spMk id="3" creationId="{0435D094-F9DA-AE2D-E149-CAB791234C85}"/>
          </ac:spMkLst>
        </pc:spChg>
        <pc:spChg chg="del">
          <ac:chgData name="Alfred Smith" userId="3c60a3631c0db8ad" providerId="LiveId" clId="{4BF366D0-8B9D-4E36-B158-8BABD8383D11}" dt="2025-03-31T11:35:49.075" v="21" actId="478"/>
          <ac:spMkLst>
            <pc:docMk/>
            <pc:sldMk cId="3289899634" sldId="290"/>
            <ac:spMk id="4" creationId="{9A13E2D8-2F59-44C1-B1D2-79C300C26DD4}"/>
          </ac:spMkLst>
        </pc:spChg>
        <pc:spChg chg="del">
          <ac:chgData name="Alfred Smith" userId="3c60a3631c0db8ad" providerId="LiveId" clId="{4BF366D0-8B9D-4E36-B158-8BABD8383D11}" dt="2025-03-31T11:35:49.075" v="21" actId="478"/>
          <ac:spMkLst>
            <pc:docMk/>
            <pc:sldMk cId="3289899634" sldId="29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5:59.576" v="24"/>
        <pc:sldMkLst>
          <pc:docMk/>
          <pc:sldMk cId="66364055" sldId="291"/>
        </pc:sldMkLst>
        <pc:spChg chg="add mod">
          <ac:chgData name="Alfred Smith" userId="3c60a3631c0db8ad" providerId="LiveId" clId="{4BF366D0-8B9D-4E36-B158-8BABD8383D11}" dt="2025-03-31T11:35:59.576" v="24"/>
          <ac:spMkLst>
            <pc:docMk/>
            <pc:sldMk cId="66364055" sldId="291"/>
            <ac:spMk id="3" creationId="{10B2FB6C-0AF8-4225-CCE7-60F2CD432C66}"/>
          </ac:spMkLst>
        </pc:spChg>
        <pc:spChg chg="del">
          <ac:chgData name="Alfred Smith" userId="3c60a3631c0db8ad" providerId="LiveId" clId="{4BF366D0-8B9D-4E36-B158-8BABD8383D11}" dt="2025-03-31T11:35:59.089" v="23" actId="478"/>
          <ac:spMkLst>
            <pc:docMk/>
            <pc:sldMk cId="66364055" sldId="291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5:59.576" v="24"/>
          <ac:spMkLst>
            <pc:docMk/>
            <pc:sldMk cId="66364055" sldId="291"/>
            <ac:spMk id="5" creationId="{A16B3F0E-2D7A-EE94-64F5-3625FEA0F48A}"/>
          </ac:spMkLst>
        </pc:spChg>
        <pc:spChg chg="del">
          <ac:chgData name="Alfred Smith" userId="3c60a3631c0db8ad" providerId="LiveId" clId="{4BF366D0-8B9D-4E36-B158-8BABD8383D11}" dt="2025-03-31T11:35:59.089" v="23" actId="478"/>
          <ac:spMkLst>
            <pc:docMk/>
            <pc:sldMk cId="66364055" sldId="29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6:08.046" v="26"/>
        <pc:sldMkLst>
          <pc:docMk/>
          <pc:sldMk cId="768309068" sldId="292"/>
        </pc:sldMkLst>
        <pc:spChg chg="add mod">
          <ac:chgData name="Alfred Smith" userId="3c60a3631c0db8ad" providerId="LiveId" clId="{4BF366D0-8B9D-4E36-B158-8BABD8383D11}" dt="2025-03-31T11:36:08.046" v="26"/>
          <ac:spMkLst>
            <pc:docMk/>
            <pc:sldMk cId="768309068" sldId="292"/>
            <ac:spMk id="2" creationId="{E78C0C23-5649-79D5-1D4C-D41D00C3D497}"/>
          </ac:spMkLst>
        </pc:spChg>
        <pc:spChg chg="del">
          <ac:chgData name="Alfred Smith" userId="3c60a3631c0db8ad" providerId="LiveId" clId="{4BF366D0-8B9D-4E36-B158-8BABD8383D11}" dt="2025-03-31T11:36:07.520" v="25" actId="478"/>
          <ac:spMkLst>
            <pc:docMk/>
            <pc:sldMk cId="768309068" sldId="292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6:08.046" v="26"/>
          <ac:spMkLst>
            <pc:docMk/>
            <pc:sldMk cId="768309068" sldId="292"/>
            <ac:spMk id="5" creationId="{2587DA69-2797-AFE9-B834-6E393EAEA7BF}"/>
          </ac:spMkLst>
        </pc:spChg>
        <pc:spChg chg="del">
          <ac:chgData name="Alfred Smith" userId="3c60a3631c0db8ad" providerId="LiveId" clId="{4BF366D0-8B9D-4E36-B158-8BABD8383D11}" dt="2025-03-31T11:36:07.520" v="25" actId="478"/>
          <ac:spMkLst>
            <pc:docMk/>
            <pc:sldMk cId="768309068" sldId="29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6:19.869" v="29"/>
        <pc:sldMkLst>
          <pc:docMk/>
          <pc:sldMk cId="1272472953" sldId="293"/>
        </pc:sldMkLst>
        <pc:spChg chg="add mod">
          <ac:chgData name="Alfred Smith" userId="3c60a3631c0db8ad" providerId="LiveId" clId="{4BF366D0-8B9D-4E36-B158-8BABD8383D11}" dt="2025-03-31T11:36:19.869" v="29"/>
          <ac:spMkLst>
            <pc:docMk/>
            <pc:sldMk cId="1272472953" sldId="293"/>
            <ac:spMk id="2" creationId="{A8100DD5-96DF-B661-DD33-8CE49CDFADD8}"/>
          </ac:spMkLst>
        </pc:spChg>
        <pc:spChg chg="add mod">
          <ac:chgData name="Alfred Smith" userId="3c60a3631c0db8ad" providerId="LiveId" clId="{4BF366D0-8B9D-4E36-B158-8BABD8383D11}" dt="2025-03-31T11:36:19.869" v="29"/>
          <ac:spMkLst>
            <pc:docMk/>
            <pc:sldMk cId="1272472953" sldId="293"/>
            <ac:spMk id="3" creationId="{27E4F696-31CE-C2FF-A623-30CA2CFC2B41}"/>
          </ac:spMkLst>
        </pc:spChg>
        <pc:spChg chg="del mod">
          <ac:chgData name="Alfred Smith" userId="3c60a3631c0db8ad" providerId="LiveId" clId="{4BF366D0-8B9D-4E36-B158-8BABD8383D11}" dt="2025-03-31T11:36:19.327" v="28" actId="478"/>
          <ac:spMkLst>
            <pc:docMk/>
            <pc:sldMk cId="1272472953" sldId="293"/>
            <ac:spMk id="4" creationId="{9A13E2D8-2F59-44C1-B1D2-79C300C26DD4}"/>
          </ac:spMkLst>
        </pc:spChg>
        <pc:spChg chg="del mod">
          <ac:chgData name="Alfred Smith" userId="3c60a3631c0db8ad" providerId="LiveId" clId="{4BF366D0-8B9D-4E36-B158-8BABD8383D11}" dt="2025-03-31T11:36:19.327" v="28" actId="478"/>
          <ac:spMkLst>
            <pc:docMk/>
            <pc:sldMk cId="1272472953" sldId="29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4:13.953" v="3"/>
        <pc:sldMkLst>
          <pc:docMk/>
          <pc:sldMk cId="3807423840" sldId="299"/>
        </pc:sldMkLst>
        <pc:spChg chg="add mod">
          <ac:chgData name="Alfred Smith" userId="3c60a3631c0db8ad" providerId="LiveId" clId="{4BF366D0-8B9D-4E36-B158-8BABD8383D11}" dt="2025-03-31T11:34:13.953" v="3"/>
          <ac:spMkLst>
            <pc:docMk/>
            <pc:sldMk cId="3807423840" sldId="299"/>
            <ac:spMk id="2" creationId="{EA0AAFE6-94E4-5C54-A489-EF05A8CECABA}"/>
          </ac:spMkLst>
        </pc:spChg>
        <pc:spChg chg="del">
          <ac:chgData name="Alfred Smith" userId="3c60a3631c0db8ad" providerId="LiveId" clId="{4BF366D0-8B9D-4E36-B158-8BABD8383D11}" dt="2025-03-31T11:34:13.002" v="2" actId="478"/>
          <ac:spMkLst>
            <pc:docMk/>
            <pc:sldMk cId="3807423840" sldId="299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4:13.953" v="3"/>
          <ac:spMkLst>
            <pc:docMk/>
            <pc:sldMk cId="3807423840" sldId="299"/>
            <ac:spMk id="5" creationId="{6F30389A-5205-E6EA-21C1-3837E1A27F53}"/>
          </ac:spMkLst>
        </pc:spChg>
        <pc:spChg chg="del">
          <ac:chgData name="Alfred Smith" userId="3c60a3631c0db8ad" providerId="LiveId" clId="{4BF366D0-8B9D-4E36-B158-8BABD8383D11}" dt="2025-03-31T11:34:13.002" v="2" actId="478"/>
          <ac:spMkLst>
            <pc:docMk/>
            <pc:sldMk cId="3807423840" sldId="299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4:24.120" v="6"/>
        <pc:sldMkLst>
          <pc:docMk/>
          <pc:sldMk cId="2659422948" sldId="300"/>
        </pc:sldMkLst>
        <pc:spChg chg="add mod">
          <ac:chgData name="Alfred Smith" userId="3c60a3631c0db8ad" providerId="LiveId" clId="{4BF366D0-8B9D-4E36-B158-8BABD8383D11}" dt="2025-03-31T11:34:24.120" v="6"/>
          <ac:spMkLst>
            <pc:docMk/>
            <pc:sldMk cId="2659422948" sldId="300"/>
            <ac:spMk id="3" creationId="{C3652885-BB88-58EE-2DDE-7804AED0A9C9}"/>
          </ac:spMkLst>
        </pc:spChg>
        <pc:spChg chg="del mod">
          <ac:chgData name="Alfred Smith" userId="3c60a3631c0db8ad" providerId="LiveId" clId="{4BF366D0-8B9D-4E36-B158-8BABD8383D11}" dt="2025-03-31T11:34:22.993" v="5" actId="478"/>
          <ac:spMkLst>
            <pc:docMk/>
            <pc:sldMk cId="2659422948" sldId="300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4:24.120" v="6"/>
          <ac:spMkLst>
            <pc:docMk/>
            <pc:sldMk cId="2659422948" sldId="300"/>
            <ac:spMk id="5" creationId="{735267FD-0D04-430D-A609-22A9BB28A13E}"/>
          </ac:spMkLst>
        </pc:spChg>
        <pc:spChg chg="del mod">
          <ac:chgData name="Alfred Smith" userId="3c60a3631c0db8ad" providerId="LiveId" clId="{4BF366D0-8B9D-4E36-B158-8BABD8383D11}" dt="2025-03-31T11:34:22.993" v="5" actId="478"/>
          <ac:spMkLst>
            <pc:docMk/>
            <pc:sldMk cId="2659422948" sldId="300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4:37.505" v="8"/>
        <pc:sldMkLst>
          <pc:docMk/>
          <pc:sldMk cId="44033720" sldId="301"/>
        </pc:sldMkLst>
        <pc:spChg chg="add mod">
          <ac:chgData name="Alfred Smith" userId="3c60a3631c0db8ad" providerId="LiveId" clId="{4BF366D0-8B9D-4E36-B158-8BABD8383D11}" dt="2025-03-31T11:34:37.505" v="8"/>
          <ac:spMkLst>
            <pc:docMk/>
            <pc:sldMk cId="44033720" sldId="301"/>
            <ac:spMk id="2" creationId="{A8EED407-49FB-1EC6-8E02-3743F1F5A4CC}"/>
          </ac:spMkLst>
        </pc:spChg>
        <pc:spChg chg="del">
          <ac:chgData name="Alfred Smith" userId="3c60a3631c0db8ad" providerId="LiveId" clId="{4BF366D0-8B9D-4E36-B158-8BABD8383D11}" dt="2025-03-31T11:34:36.919" v="7" actId="478"/>
          <ac:spMkLst>
            <pc:docMk/>
            <pc:sldMk cId="44033720" sldId="301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4:37.505" v="8"/>
          <ac:spMkLst>
            <pc:docMk/>
            <pc:sldMk cId="44033720" sldId="301"/>
            <ac:spMk id="5" creationId="{5A6BA573-E3C0-55A5-B233-767A851F5E4B}"/>
          </ac:spMkLst>
        </pc:spChg>
        <pc:spChg chg="del">
          <ac:chgData name="Alfred Smith" userId="3c60a3631c0db8ad" providerId="LiveId" clId="{4BF366D0-8B9D-4E36-B158-8BABD8383D11}" dt="2025-03-31T11:34:36.919" v="7" actId="478"/>
          <ac:spMkLst>
            <pc:docMk/>
            <pc:sldMk cId="44033720" sldId="301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4:46.847" v="10"/>
        <pc:sldMkLst>
          <pc:docMk/>
          <pc:sldMk cId="139307528" sldId="302"/>
        </pc:sldMkLst>
        <pc:spChg chg="add mod">
          <ac:chgData name="Alfred Smith" userId="3c60a3631c0db8ad" providerId="LiveId" clId="{4BF366D0-8B9D-4E36-B158-8BABD8383D11}" dt="2025-03-31T11:34:46.847" v="10"/>
          <ac:spMkLst>
            <pc:docMk/>
            <pc:sldMk cId="139307528" sldId="302"/>
            <ac:spMk id="2" creationId="{229BB717-5982-019D-A3BF-EFB7028026E8}"/>
          </ac:spMkLst>
        </pc:spChg>
        <pc:spChg chg="del">
          <ac:chgData name="Alfred Smith" userId="3c60a3631c0db8ad" providerId="LiveId" clId="{4BF366D0-8B9D-4E36-B158-8BABD8383D11}" dt="2025-03-31T11:34:46.340" v="9" actId="478"/>
          <ac:spMkLst>
            <pc:docMk/>
            <pc:sldMk cId="139307528" sldId="302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4:46.847" v="10"/>
          <ac:spMkLst>
            <pc:docMk/>
            <pc:sldMk cId="139307528" sldId="302"/>
            <ac:spMk id="5" creationId="{4AD4EBBB-B1B4-9083-EBF6-6249AA2C14F2}"/>
          </ac:spMkLst>
        </pc:spChg>
        <pc:spChg chg="del">
          <ac:chgData name="Alfred Smith" userId="3c60a3631c0db8ad" providerId="LiveId" clId="{4BF366D0-8B9D-4E36-B158-8BABD8383D11}" dt="2025-03-31T11:34:46.340" v="9" actId="478"/>
          <ac:spMkLst>
            <pc:docMk/>
            <pc:sldMk cId="139307528" sldId="302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5:01.220" v="12"/>
        <pc:sldMkLst>
          <pc:docMk/>
          <pc:sldMk cId="3083548194" sldId="303"/>
        </pc:sldMkLst>
        <pc:spChg chg="add mod">
          <ac:chgData name="Alfred Smith" userId="3c60a3631c0db8ad" providerId="LiveId" clId="{4BF366D0-8B9D-4E36-B158-8BABD8383D11}" dt="2025-03-31T11:35:01.220" v="12"/>
          <ac:spMkLst>
            <pc:docMk/>
            <pc:sldMk cId="3083548194" sldId="303"/>
            <ac:spMk id="3" creationId="{6E39D945-F702-E448-0B69-AD16F25A1801}"/>
          </ac:spMkLst>
        </pc:spChg>
        <pc:spChg chg="del">
          <ac:chgData name="Alfred Smith" userId="3c60a3631c0db8ad" providerId="LiveId" clId="{4BF366D0-8B9D-4E36-B158-8BABD8383D11}" dt="2025-03-31T11:35:00.751" v="11" actId="478"/>
          <ac:spMkLst>
            <pc:docMk/>
            <pc:sldMk cId="3083548194" sldId="303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5:01.220" v="12"/>
          <ac:spMkLst>
            <pc:docMk/>
            <pc:sldMk cId="3083548194" sldId="303"/>
            <ac:spMk id="5" creationId="{085ABED7-F04E-73A6-6393-317C346E0EBC}"/>
          </ac:spMkLst>
        </pc:spChg>
        <pc:spChg chg="del">
          <ac:chgData name="Alfred Smith" userId="3c60a3631c0db8ad" providerId="LiveId" clId="{4BF366D0-8B9D-4E36-B158-8BABD8383D11}" dt="2025-03-31T11:35:00.751" v="11" actId="478"/>
          <ac:spMkLst>
            <pc:docMk/>
            <pc:sldMk cId="3083548194" sldId="303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5:10.728" v="14"/>
        <pc:sldMkLst>
          <pc:docMk/>
          <pc:sldMk cId="4156979830" sldId="304"/>
        </pc:sldMkLst>
        <pc:spChg chg="add mod">
          <ac:chgData name="Alfred Smith" userId="3c60a3631c0db8ad" providerId="LiveId" clId="{4BF366D0-8B9D-4E36-B158-8BABD8383D11}" dt="2025-03-31T11:35:10.728" v="14"/>
          <ac:spMkLst>
            <pc:docMk/>
            <pc:sldMk cId="4156979830" sldId="304"/>
            <ac:spMk id="3" creationId="{9C1ED97B-8917-A76B-E19D-6D5CAD0ED1DF}"/>
          </ac:spMkLst>
        </pc:spChg>
        <pc:spChg chg="del">
          <ac:chgData name="Alfred Smith" userId="3c60a3631c0db8ad" providerId="LiveId" clId="{4BF366D0-8B9D-4E36-B158-8BABD8383D11}" dt="2025-03-31T11:35:10.169" v="13" actId="478"/>
          <ac:spMkLst>
            <pc:docMk/>
            <pc:sldMk cId="4156979830" sldId="304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5:10.728" v="14"/>
          <ac:spMkLst>
            <pc:docMk/>
            <pc:sldMk cId="4156979830" sldId="304"/>
            <ac:spMk id="5" creationId="{0076CB06-2BB3-6210-8B68-FEF1245D360A}"/>
          </ac:spMkLst>
        </pc:spChg>
        <pc:spChg chg="del">
          <ac:chgData name="Alfred Smith" userId="3c60a3631c0db8ad" providerId="LiveId" clId="{4BF366D0-8B9D-4E36-B158-8BABD8383D11}" dt="2025-03-31T11:35:10.169" v="13" actId="478"/>
          <ac:spMkLst>
            <pc:docMk/>
            <pc:sldMk cId="4156979830" sldId="304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5:19.327" v="16"/>
        <pc:sldMkLst>
          <pc:docMk/>
          <pc:sldMk cId="323532496" sldId="305"/>
        </pc:sldMkLst>
        <pc:spChg chg="add mod">
          <ac:chgData name="Alfred Smith" userId="3c60a3631c0db8ad" providerId="LiveId" clId="{4BF366D0-8B9D-4E36-B158-8BABD8383D11}" dt="2025-03-31T11:35:19.327" v="16"/>
          <ac:spMkLst>
            <pc:docMk/>
            <pc:sldMk cId="323532496" sldId="305"/>
            <ac:spMk id="2" creationId="{5CB0F67F-E9F1-0F20-E1B8-EEB639001605}"/>
          </ac:spMkLst>
        </pc:spChg>
        <pc:spChg chg="add mod">
          <ac:chgData name="Alfred Smith" userId="3c60a3631c0db8ad" providerId="LiveId" clId="{4BF366D0-8B9D-4E36-B158-8BABD8383D11}" dt="2025-03-31T11:35:19.327" v="16"/>
          <ac:spMkLst>
            <pc:docMk/>
            <pc:sldMk cId="323532496" sldId="305"/>
            <ac:spMk id="3" creationId="{8956FD3A-D7C6-DCA0-C45C-C823D21CB8ED}"/>
          </ac:spMkLst>
        </pc:spChg>
        <pc:spChg chg="del">
          <ac:chgData name="Alfred Smith" userId="3c60a3631c0db8ad" providerId="LiveId" clId="{4BF366D0-8B9D-4E36-B158-8BABD8383D11}" dt="2025-03-31T11:35:18.814" v="15" actId="478"/>
          <ac:spMkLst>
            <pc:docMk/>
            <pc:sldMk cId="323532496" sldId="305"/>
            <ac:spMk id="4" creationId="{9A13E2D8-2F59-44C1-B1D2-79C300C26DD4}"/>
          </ac:spMkLst>
        </pc:spChg>
        <pc:spChg chg="del">
          <ac:chgData name="Alfred Smith" userId="3c60a3631c0db8ad" providerId="LiveId" clId="{4BF366D0-8B9D-4E36-B158-8BABD8383D11}" dt="2025-03-31T11:35:18.814" v="15" actId="478"/>
          <ac:spMkLst>
            <pc:docMk/>
            <pc:sldMk cId="323532496" sldId="305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5:31.444" v="18"/>
        <pc:sldMkLst>
          <pc:docMk/>
          <pc:sldMk cId="3577620259" sldId="306"/>
        </pc:sldMkLst>
        <pc:spChg chg="add mod">
          <ac:chgData name="Alfred Smith" userId="3c60a3631c0db8ad" providerId="LiveId" clId="{4BF366D0-8B9D-4E36-B158-8BABD8383D11}" dt="2025-03-31T11:35:31.444" v="18"/>
          <ac:spMkLst>
            <pc:docMk/>
            <pc:sldMk cId="3577620259" sldId="306"/>
            <ac:spMk id="2" creationId="{23468D90-CA2E-C77A-7D80-14858E9E99D1}"/>
          </ac:spMkLst>
        </pc:spChg>
        <pc:spChg chg="add mod">
          <ac:chgData name="Alfred Smith" userId="3c60a3631c0db8ad" providerId="LiveId" clId="{4BF366D0-8B9D-4E36-B158-8BABD8383D11}" dt="2025-03-31T11:35:31.444" v="18"/>
          <ac:spMkLst>
            <pc:docMk/>
            <pc:sldMk cId="3577620259" sldId="306"/>
            <ac:spMk id="3" creationId="{45C9C076-4FC4-B610-2246-8BF01919B805}"/>
          </ac:spMkLst>
        </pc:spChg>
        <pc:spChg chg="del">
          <ac:chgData name="Alfred Smith" userId="3c60a3631c0db8ad" providerId="LiveId" clId="{4BF366D0-8B9D-4E36-B158-8BABD8383D11}" dt="2025-03-31T11:35:30.912" v="17" actId="478"/>
          <ac:spMkLst>
            <pc:docMk/>
            <pc:sldMk cId="3577620259" sldId="306"/>
            <ac:spMk id="4" creationId="{9A13E2D8-2F59-44C1-B1D2-79C300C26DD4}"/>
          </ac:spMkLst>
        </pc:spChg>
        <pc:spChg chg="del">
          <ac:chgData name="Alfred Smith" userId="3c60a3631c0db8ad" providerId="LiveId" clId="{4BF366D0-8B9D-4E36-B158-8BABD8383D11}" dt="2025-03-31T11:35:30.912" v="17" actId="478"/>
          <ac:spMkLst>
            <pc:docMk/>
            <pc:sldMk cId="3577620259" sldId="306"/>
            <ac:spMk id="6" creationId="{416C064E-628E-47C0-A712-DB178FE9901E}"/>
          </ac:spMkLst>
        </pc:spChg>
      </pc:sldChg>
      <pc:sldChg chg="addSp delSp modSp mod">
        <pc:chgData name="Alfred Smith" userId="3c60a3631c0db8ad" providerId="LiveId" clId="{4BF366D0-8B9D-4E36-B158-8BABD8383D11}" dt="2025-03-31T11:35:39.903" v="20"/>
        <pc:sldMkLst>
          <pc:docMk/>
          <pc:sldMk cId="286612964" sldId="307"/>
        </pc:sldMkLst>
        <pc:spChg chg="add mod">
          <ac:chgData name="Alfred Smith" userId="3c60a3631c0db8ad" providerId="LiveId" clId="{4BF366D0-8B9D-4E36-B158-8BABD8383D11}" dt="2025-03-31T11:35:39.903" v="20"/>
          <ac:spMkLst>
            <pc:docMk/>
            <pc:sldMk cId="286612964" sldId="307"/>
            <ac:spMk id="2" creationId="{FFF43807-D32A-DCA6-4CA1-AB8955A1F817}"/>
          </ac:spMkLst>
        </pc:spChg>
        <pc:spChg chg="del">
          <ac:chgData name="Alfred Smith" userId="3c60a3631c0db8ad" providerId="LiveId" clId="{4BF366D0-8B9D-4E36-B158-8BABD8383D11}" dt="2025-03-31T11:35:39.395" v="19" actId="478"/>
          <ac:spMkLst>
            <pc:docMk/>
            <pc:sldMk cId="286612964" sldId="307"/>
            <ac:spMk id="4" creationId="{9A13E2D8-2F59-44C1-B1D2-79C300C26DD4}"/>
          </ac:spMkLst>
        </pc:spChg>
        <pc:spChg chg="add mod">
          <ac:chgData name="Alfred Smith" userId="3c60a3631c0db8ad" providerId="LiveId" clId="{4BF366D0-8B9D-4E36-B158-8BABD8383D11}" dt="2025-03-31T11:35:39.903" v="20"/>
          <ac:spMkLst>
            <pc:docMk/>
            <pc:sldMk cId="286612964" sldId="307"/>
            <ac:spMk id="5" creationId="{8E3C350A-4080-8084-A95F-0EF8BF3BD562}"/>
          </ac:spMkLst>
        </pc:spChg>
        <pc:spChg chg="del">
          <ac:chgData name="Alfred Smith" userId="3c60a3631c0db8ad" providerId="LiveId" clId="{4BF366D0-8B9D-4E36-B158-8BABD8383D11}" dt="2025-03-31T11:35:39.395" v="19" actId="478"/>
          <ac:spMkLst>
            <pc:docMk/>
            <pc:sldMk cId="286612964" sldId="307"/>
            <ac:spMk id="6" creationId="{416C064E-628E-47C0-A712-DB178FE9901E}"/>
          </ac:spMkLst>
        </pc:spChg>
      </pc:sldChg>
      <pc:sldChg chg="addSp delSp modSp">
        <pc:chgData name="Alfred Smith" userId="3c60a3631c0db8ad" providerId="LiveId" clId="{4BF366D0-8B9D-4E36-B158-8BABD8383D11}" dt="2025-03-31T11:33:44.473" v="0"/>
        <pc:sldMkLst>
          <pc:docMk/>
          <pc:sldMk cId="2869461528" sldId="308"/>
        </pc:sldMkLst>
        <pc:spChg chg="del">
          <ac:chgData name="Alfred Smith" userId="3c60a3631c0db8ad" providerId="LiveId" clId="{4BF366D0-8B9D-4E36-B158-8BABD8383D11}" dt="2025-03-31T11:33:44.473" v="0"/>
          <ac:spMkLst>
            <pc:docMk/>
            <pc:sldMk cId="2869461528" sldId="308"/>
            <ac:spMk id="3" creationId="{77C8C5EB-7063-4EFF-9206-9F831A363AF1}"/>
          </ac:spMkLst>
        </pc:spChg>
        <pc:spChg chg="add mod">
          <ac:chgData name="Alfred Smith" userId="3c60a3631c0db8ad" providerId="LiveId" clId="{4BF366D0-8B9D-4E36-B158-8BABD8383D11}" dt="2025-03-31T11:33:44.473" v="0"/>
          <ac:spMkLst>
            <pc:docMk/>
            <pc:sldMk cId="2869461528" sldId="308"/>
            <ac:spMk id="5" creationId="{017599D7-2DA6-F995-31F5-7B14DBADA6CE}"/>
          </ac:spMkLst>
        </pc:spChg>
      </pc:sldChg>
      <pc:sldChg chg="addSp modSp">
        <pc:chgData name="Alfred Smith" userId="3c60a3631c0db8ad" providerId="LiveId" clId="{4BF366D0-8B9D-4E36-B158-8BABD8383D11}" dt="2025-03-31T11:33:58.389" v="1"/>
        <pc:sldMkLst>
          <pc:docMk/>
          <pc:sldMk cId="2934856375" sldId="310"/>
        </pc:sldMkLst>
        <pc:spChg chg="add mod">
          <ac:chgData name="Alfred Smith" userId="3c60a3631c0db8ad" providerId="LiveId" clId="{4BF366D0-8B9D-4E36-B158-8BABD8383D11}" dt="2025-03-31T11:33:58.389" v="1"/>
          <ac:spMkLst>
            <pc:docMk/>
            <pc:sldMk cId="2934856375" sldId="310"/>
            <ac:spMk id="4" creationId="{935E3378-8532-46E2-5E1C-2DC00CC8E7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</a:t>
            </a:r>
          </a:p>
          <a:p>
            <a:pPr algn="l"/>
            <a:r>
              <a:rPr lang="en-IN" sz="1800" b="1" i="0" u="none" strike="noStrike" baseline="0">
                <a:latin typeface="TimesNewRomanPS-BoldMT"/>
              </a:rPr>
              <a:t>13 </a:t>
            </a:r>
            <a:r>
              <a:rPr lang="en-IN" sz="1800" b="1" i="0" u="none" strike="noStrike" baseline="0" dirty="0">
                <a:latin typeface="TimesNewRomanPS-BoldMT"/>
              </a:rPr>
              <a:t>Gideon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Gideon’s Call – Judges 6:1-18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Offering – Judges 6:19-24 (Center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Pulling down Altar – Judges 6:25-32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Fleece – Judges 6:33-40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Thinning the Army – Judges 7:1-8 (Center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Midianite’s dream – Judges 7:9-15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7. Trumpets and Torches – Judges 7:16-22 (Center)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8850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2025/03/31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3D1AE-C111-43F0-AD47-18572ADF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13-1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AF638A-3D1D-47F6-ABE7-694576DEF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7599D7-2DA6-F995-31F5-7B14DBADA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6946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0EB3D8-3164-4D7D-B3CA-5A5CF49D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1883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7E054-19A6-4BFD-ADEB-64A81D350E55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6:2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95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575ED5-9C16-4E5E-8D74-1F239D37C6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EED407-49FB-1EC6-8E02-3743F1F5A4CC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Whenever the Israelites would plant their crops, the Midianites, Amalekites, and other people of the east would come up and invade them, </a:t>
            </a:r>
            <a:r>
              <a:rPr lang="en-US" sz="3200" dirty="0">
                <a:solidFill>
                  <a:srgbClr val="121212"/>
                </a:solidFill>
                <a:latin typeface="ArialMT"/>
              </a:rPr>
              <a:t>5</a:t>
            </a:r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5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For the Midianites came with their livestock and their tents like a great swarm of locusts. They and their camels were innumerable, and they entered the land to ravage it.</a:t>
            </a:r>
            <a:endParaRPr lang="en-ZA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BA573-E3C0-55A5-B233-767A851F5E4B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3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ཡེས་ར་ཨེལ་པ་རྣམས་ཀྱིས་ས་བོན་བཏབ་ཟིན་པའི་དུས་སུ། མིད་ཡཱན་པ་དང་ཨ་མཱད་ལེག་པ། ཤར་ཕྱོགས་པ་ཐམས་ཅད་ཡར་ཁོ་རྣམས་ལ་འཐབ་ཏུ་འོངས་པ་དང་། </a:t>
            </a:r>
            <a:endParaRPr lang="en-ZA" sz="5400" dirty="0"/>
          </a:p>
        </p:txBody>
      </p:sp>
    </p:spTree>
    <p:extLst>
      <p:ext uri="{BB962C8B-B14F-4D97-AF65-F5344CB8AC3E}">
        <p14:creationId xmlns:p14="http://schemas.microsoft.com/office/powerpoint/2010/main" val="4403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06"/>
    </mc:Choice>
    <mc:Fallback xmlns="">
      <p:transition spd="slow" advTm="11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3B5BB0-CCA8-4617-BC15-A1A81C313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233"/>
            <a:ext cx="12990786" cy="68862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560296-572B-4EEA-9DEF-31238CC0C2A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6:3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095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44F353-0373-45D8-971A-B7A66682E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BB717-5982-019D-A3BF-EFB7028026E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Israel was greatly impoverished by Midian, and the Israelites cried out to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4EBBB-B1B4-9083-EBF6-6249AA2C14F2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མིད་ཡཱན་པའི་རྐྱེན་གྱིས་དབུལ་ཞིང་ཕོངས་པར་གྱུར་པས་དཀོན་མཆོག་ཡ་ཝཱེ་ལ་འོ་དོད་བོ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930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1"/>
    </mc:Choice>
    <mc:Fallback xmlns=""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F3BFE-9F69-43AF-AD0D-B8C9CDB884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023" y="1"/>
            <a:ext cx="1226802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9F6D05-7A71-4AB4-BCF9-C8C299D5AD6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6:6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8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6EFD5D-E80D-48DE-8099-83D35F21D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39D945-F702-E448-0B69-AD16F25A180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He sent them a prophet, who told them, “This is what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, the God of Israel, says: I brought you up out of Egypt, out of the house of slavery.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5ABED7-F04E-73A6-6393-317C346E0EBC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8</a:t>
            </a:r>
            <a:r>
              <a:rPr lang="bo-CN" sz="48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དཀོན་མཆོག་ཡ་ཝཱེས་ལུང་སྟོན་པ་ཞིག་ཡེས་ར་ཨེལ་པ་རྣམས་ཀྱི་རྩར་མངགས་ཏེ་འདི་ལྟར། ཡེས་ར་ཨེལ་གྱི་དཀོན་མཆོག་ཡ་ཝཱེས་འདི་སྐད་དུ། བདག་གིས་སྔར་ཁྱོད་རྣམས་ཨེ་ཅིབ་ཡུལ་ནས་ཡར་ཁྲིད་འོངས་ཤིང་། བྲན་དུ་བཀོལ་བའི་གནས་ནས་ཕྱི་རུ་བཏོན་པ་དང་།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30835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8"/>
    </mc:Choice>
    <mc:Fallback xmlns="">
      <p:transition spd="slow" advTm="1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A0F6F6-D455-4EAC-B9AA-6D7530324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0857" y="0"/>
            <a:ext cx="143328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3C48EC-71B9-441D-B751-BC069CAE003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6:8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666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A85BD8-C73E-4727-8E86-A8EFB1724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ED97B-8917-A76B-E19D-6D5CAD0ED1DF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I delivered you out of the hands of Egypt and all your oppressors. I drove them out before you and gave you their land.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76CB06-2BB3-6210-8B68-FEF1245D360A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9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ཨེ་ཅིབ་པའི་ལག་དང་ཁྱོད་རྣམས་ལ་གཉའ་གནོན་བྱེད་པ་ཀུན་ལས་བསྐྱབས་ནས་ཐར་དུ་བཅུག དེ་དག་ཁྱོད་རྣམས་ཀྱི་མདུན་ནས་བསྐྲད་ཅིང་ཁོ་རྣམས་ཀྱི་ཡུལ་ཁྱོད་ཅག་ལ་གནང་བ་ཡིན་ཞེས་དང་།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5697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"/>
    </mc:Choice>
    <mc:Fallback xmlns="">
      <p:transition spd="slow" advTm="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7B727B-FEBD-4D67-A53B-91BDBAF69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32814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97F49A-18AB-4B71-801B-2E784C69661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6:9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883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CD1235B-B6BF-4F81-987D-150DEF4E9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B0F67F-E9F1-0F20-E1B8-EEB639001605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I said to you: ‘I am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your God. You must not fear  the gods of the Amorites, in whose land you dwell.’ But you did not obey Me.”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56FD3A-D7C6-DCA0-C45C-C823D21CB8ED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10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ཡང་ཁྱོད་རྣམས་ལ། ང་རང་ཁྱོད་ཅག་གི་དཀོན་མཆོག་ཡ་ཝཱེ་ཡིན། ཁྱོད་རྣམས་ཨེ་མོར་པའི་ཡུལ་དུ་གནས་པ་དང་། ཁོ་ཚོའི་ལྷ་རྣམས་ལ་བསྙེན་བཀུར་བྱེད་མི་རུང་ཞེས་སྨྲས་ནའང་། ཁྱོད་རྣམས་ཀྱིས་ངའི་གཏམ་ལ་མཉན་མ་སོང་ཞེས་གསུངས་ཞེས་སྨྲས་སོ། 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353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2"/>
    </mc:Choice>
    <mc:Fallback xmlns="">
      <p:transition spd="slow" advTm="15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7DCE27-CA6A-4D42-B4A7-367F855E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287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61076-AEBD-4D35-9DB6-83289EA8279B}"/>
              </a:ext>
            </a:extLst>
          </p:cNvPr>
          <p:cNvSpPr txBox="1"/>
          <p:nvPr/>
        </p:nvSpPr>
        <p:spPr>
          <a:xfrm>
            <a:off x="7131271" y="3847616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6</a:t>
            </a:r>
          </a:p>
          <a:p>
            <a:r>
              <a:rPr lang="en-IN" sz="8000" b="1" dirty="0">
                <a:solidFill>
                  <a:schemeClr val="bg1"/>
                </a:solidFill>
                <a:latin typeface="ArialMT"/>
              </a:rPr>
              <a:t>    </a:t>
            </a:r>
            <a:r>
              <a:rPr lang="bo-CN" sz="8000" b="1" dirty="0">
                <a:solidFill>
                  <a:schemeClr val="bg1"/>
                </a:solidFill>
                <a:latin typeface="ArialMT"/>
              </a:rPr>
              <a:t>གྷིད་ཨོན།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9575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9978C1-98C6-4663-A5BF-3255E08346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9994" y="-2825688"/>
            <a:ext cx="8788715" cy="136687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38FF-3BB8-445C-81CF-B41247CA3DE1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6:10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60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DEB771A-40BC-4E30-B952-FF1396965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468D90-CA2E-C77A-7D80-14858E9E99D1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11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Then the angel  of 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came and sat down under the oak  in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Ophrah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that belonged to </a:t>
            </a:r>
            <a:r>
              <a:rPr lang="en-US" sz="3600" b="0" i="0" dirty="0" err="1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Joash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 the Abiezrite, where his son Gideon was threshing wheat in a winepress to hide it from the Midianites. 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C9C076-4FC4-B610-2246-8BF01919B805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121212"/>
                </a:solidFill>
                <a:latin typeface="ArialMT"/>
              </a:rPr>
              <a:t>11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དཀོན་མཆོག་ཡ་ཝཱེའི་ཕོ་ཉ་ཨོབ་རཱ་ཡུལ་དུ་སླེབས་ནས། ཨ་བི་ཨེ་ཟེར་པ་ཡོ་ཨ་སི་ཞེས་བྱ་བའི་བེ་ཤིང་འོག་ཏུ་བཞུགས་པ་ལ། ཡོ་ཨ་སིའི་བུ་གིད་ཡོན་གྱིས་མིད་ཡཱན་པ་རྣམས་ལ་སྦས་པའི་ཆེད་དུ་རྒུན་འབྲུམ་འཚིར་གཞོང་ཡོད་སར་གྲོ་རྡུང་བཞིན་བསྡད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762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63"/>
    </mc:Choice>
    <mc:Fallback xmlns="">
      <p:transition spd="slow" advTm="13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21376-E804-49A7-944E-142330479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9448"/>
            <a:ext cx="12192000" cy="75674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1F2BE5-9A1E-462D-8A19-172AC90B0D2A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665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0A47E2-2C16-42A3-B09B-56A96A72C7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F43807-D32A-DCA6-4CA1-AB8955A1F81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angel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appeared to Gideon and said, “The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with you, O mighty man of valor.”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C350A-4080-8084-A95F-0EF8BF3BD562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དཀོན་མཆོག་ཡ་ཝཱེའི་ཕོ་ཉ་གིད་ཡོན་ལ་མངོན་པར་གྱུར་ཏེ་ཁོ་ལ་འདི་ལྟར་སྨྲས་པ་སྟེ། ཀྱེ་སྙིང་སྟོབས་ཅན་གྱི་དཔའ་རྒོད་ལགས། དཀོན་མཆོག་ཡ་ཝཱེ་ནི་ཁྱོད་དང་མཉམ་དུ་བཞུགས་ཞེས་པ་ལ།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66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7"/>
    </mc:Choice>
    <mc:Fallback xmlns="">
      <p:transition spd="slow" advTm="1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0B543-20D9-481F-BDA8-856D369A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007"/>
            <a:ext cx="12192000" cy="6892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21805A-3F59-4DD1-85F0-D7780BC9F34D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6:12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42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E1E1A-1D44-4315-A649-C48BD3C3E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B18EDF-CF14-4A59-2EFF-FEA945986FE4}"/>
              </a:ext>
            </a:extLst>
          </p:cNvPr>
          <p:cNvSpPr txBox="1"/>
          <p:nvPr/>
        </p:nvSpPr>
        <p:spPr>
          <a:xfrm>
            <a:off x="482923" y="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“Please, my Lord,” Gideon replied, “if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is with us, why has all this happened to us? And where are all His wonders of which our fathers told us, saying, ‘Has not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brought us up out of Egypt?’ But now the </a:t>
            </a:r>
            <a:r>
              <a:rPr lang="en-US" sz="32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2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has forsaken us and delivered us into the hand of Midian.”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35D094-F9DA-AE2D-E149-CAB791234C85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13</a:t>
            </a:r>
            <a:r>
              <a:rPr lang="bo-CN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གིད་ཡོན་ན་རེ། ཀྱེ་གཙོ་བོ་ལགས། གལ་ཏེ་དཀོན་མཆོག་ཡ་ཝཱེ་ངེད་དང་མཉམ་དུ་བཞུགས་ན། ངེད་རྣམས་དོན་འདི་ཐམས་ཅད་ལ་ཕྲད་དོན་ཅི། ཡང་བདག་ཅག་གི་ཕ་མེས་ཡང་མེས་རྣམས་ཀྱིས་དཀོན་མཆོག་ཡ་ཝཱེས་ངེད་རྣམས་ཨེ་ཅིབ་ཡུལ་ནས་ཡར་ཁྲིད་འོངས་པ་ཡིན་ཞེས་སྨྲས་པ་མ་ཡིན་ནམ། ཁོང་གི་ངོ་མཚར་བའི་འཕྲིན་ལས་རྣམས་གང་དུ་མཆིས་སམ། ད་ནི་ཁོང་གིས་བདག་ཅག་དོར་ནས་མིད་ཡཱན་པའི་ལག་ཏུ་སྤྲད་པ་ཡིན་ཞེས་ཞུས་སོ། །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28989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7"/>
    </mc:Choice>
    <mc:Fallback xmlns="">
      <p:transition spd="slow" advTm="1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1DF1B-0877-4598-85AF-59EC73420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9806" y="-277906"/>
            <a:ext cx="14252028" cy="8523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083E6-8C4F-42C3-B64B-C9BD2719097E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613: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445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12C66D-6097-4FFC-ABD3-6DD6059E2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B2FB6C-0AF8-4225-CCE7-60F2CD432C66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The </a:t>
            </a:r>
            <a:r>
              <a:rPr lang="en-US" sz="36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 turned to him and said, “Go in the strength you have and save Israel from the hand of Midian. Am I not sending you?”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6B3F0E-2D7A-EE94-64F5-3625FEA0F48A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14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དཀོན་མཆོག་ཡ་ཝཱེས་གིད་ཡོན་ལ་གཟིགས་ཏེ་འདི་སྐད་དུ། ཁྱོད་ཀྱིས་རང་གི་མཐུ་སྟོབས་འདི་ལ་བརྟེན་ནས་མིད་ཡཱན་པའི་ལག་ནས་ཡེས་ར་ཨེལ་པ་རྣམས་སྐྱོབས་ཤིག བདག་གིས་ཁྱོད་རང་མངགས་པ་མ་ཡིན་ནམ་ཞེས་གསུངས་པ་དང་།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63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2"/>
    </mc:Choice>
    <mc:Fallback xmlns="">
      <p:transition spd="slow" advTm="13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85402-B9A1-4BF2-8EC5-2D0A5D535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61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BEF8AD-EB03-40D8-B276-8E3B9D091374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6:14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93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D2C17F2-C0F4-445B-A8BA-22F03C0E0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8C0C23-5649-79D5-1D4C-D41D00C3D497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en-US" sz="36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“Please, my Lord,” Gideon replied, “how can I save Israel? Indeed, my clan is the weakest in Manasseh, and I am the youngest in my father’s house.”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87DA69-2797-AFE9-B834-6E393EAEA7BF}"/>
              </a:ext>
            </a:extLst>
          </p:cNvPr>
          <p:cNvSpPr txBox="1"/>
          <p:nvPr/>
        </p:nvSpPr>
        <p:spPr>
          <a:xfrm>
            <a:off x="6216871" y="334395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15</a:t>
            </a:r>
            <a:r>
              <a:rPr lang="bo-CN" sz="54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གིད་ཡོན་ན་རེ། ཀྱེ་གཙོ་བོ་ལགས། བདག་གིས་ཡེས་ར་ཨེལ་པ་རྣམས་ཅི་ལྟར་སྐྱོབ་ནུས་སམ། གཟིགས་དང་། བདག་གི་ཁྱིམ་རྒྱུད་ནི་མཱ་ན་ཤེའི་ཚོ་པའི་ཁྲོད་ཆེས་དབུལ་ཞིང་ཕོངས་པ་དང་། ང་རང་བདག་གི་ཕ་ཁྱིམ་དུ་ཆེས་ཆུང་ཤོས་ཡིན་ཞེས་ཞུས།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7683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1"/>
    </mc:Choice>
    <mc:Fallback xmlns="">
      <p:transition spd="slow" advTm="1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4800" b="0" i="0" u="none" strike="noStrike" baseline="0" dirty="0">
                <a:latin typeface="TimesNewRomanPSMT"/>
              </a:rPr>
              <a:t>1. Gideon’s Call – Judges 6:1-18 (Left Top)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ཁྲིམས་དཔོན 6</a:t>
            </a:r>
          </a:p>
          <a:p>
            <a:r>
              <a:rPr lang="bo-CN" sz="8000" b="1" dirty="0">
                <a:solidFill>
                  <a:srgbClr val="121212"/>
                </a:solidFill>
                <a:latin typeface="ArialMT"/>
              </a:rPr>
              <a:t>གྷིད་ཨོན།</a:t>
            </a:r>
          </a:p>
          <a:p>
            <a:endParaRPr lang="en-ZA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AFAEF5-DB95-4B14-BA94-744E2F3F39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67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7"/>
    </mc:Choice>
    <mc:Fallback xmlns="">
      <p:transition spd="slow" advTm="5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D0DCC8-A16F-4D19-B178-06767C16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27243"/>
            <a:ext cx="12555415" cy="7985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B1F3D5-1AF4-44BE-9E13-8AE87C9990A0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6:15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083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C7C172A-5F5F-4C87-87FA-8B90AE3925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00DD5-96DF-B661-DD33-8CE49CDFADD8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“Surely I will be with you,”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 replied, “and you will strike down all the Midianites as one man.”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E4F696-31CE-C2FF-A623-30CA2CFC2B41}"/>
              </a:ext>
            </a:extLst>
          </p:cNvPr>
          <p:cNvSpPr txBox="1"/>
          <p:nvPr/>
        </p:nvSpPr>
        <p:spPr>
          <a:xfrm>
            <a:off x="6216871" y="334395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16</a:t>
            </a:r>
            <a:r>
              <a:rPr lang="bo-CN" sz="6000" b="0" i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དཀོན་མཆོག་ཡ་ཝཱེས་ཁོ་ལ་འདི་སྐད་དུ། ང་རང་ཁྱོད་དང་མཉམ་དུ་གནས་པས། ཁྱོད་ཀྱིས་མིད་ཡཱན་པ་རྣམས་མི་གཅིག་དང་འདྲ་བར་ཕམ་པར་རྒྱག་ངེས་ཡིན་ཞེས་གསུངས། 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247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8"/>
    </mc:Choice>
    <mc:Fallback xmlns="">
      <p:transition spd="slow" advTm="11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EE0BC-72B4-4A8C-93A1-64D3BBB7A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7840"/>
            <a:ext cx="12924692" cy="69058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F4EE8E-FB31-405F-85D2-261FE12F11C8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>
                <a:solidFill>
                  <a:schemeClr val="bg1"/>
                </a:solidFill>
                <a:latin typeface="ArialMT"/>
              </a:rPr>
              <a:t>6:16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22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722A5-355D-488E-8A00-D9B2B506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2876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C5629D-62FE-4D49-85C3-0C87C2A7D5C2}"/>
              </a:ext>
            </a:extLst>
          </p:cNvPr>
          <p:cNvSpPr txBox="1"/>
          <p:nvPr/>
        </p:nvSpPr>
        <p:spPr>
          <a:xfrm>
            <a:off x="7131271" y="3847616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ཁྲིམས་དཔོན 6</a:t>
            </a:r>
          </a:p>
          <a:p>
            <a:r>
              <a:rPr lang="en-IN" sz="8000" b="1" dirty="0">
                <a:solidFill>
                  <a:schemeClr val="bg1"/>
                </a:solidFill>
                <a:latin typeface="ArialMT"/>
              </a:rPr>
              <a:t>    </a:t>
            </a:r>
            <a:r>
              <a:rPr lang="bo-CN" sz="8000" b="1" dirty="0">
                <a:solidFill>
                  <a:schemeClr val="bg1"/>
                </a:solidFill>
                <a:latin typeface="ArialMT"/>
              </a:rPr>
              <a:t>གྷིད་ཨོན།</a:t>
            </a:r>
          </a:p>
          <a:p>
            <a:endParaRPr lang="en-ZA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35E3378-8532-46E2-5E1C-2DC00CC8E7AD}"/>
              </a:ext>
            </a:extLst>
          </p:cNvPr>
          <p:cNvSpPr txBox="1"/>
          <p:nvPr/>
        </p:nvSpPr>
        <p:spPr>
          <a:xfrm>
            <a:off x="270730" y="6261685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</a:t>
            </a:r>
            <a:r>
              <a:rPr lang="en-US" sz="1000" kern="1200" dirty="0" err="1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US" sz="1000" kern="1200" dirty="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4.0 International License</a:t>
            </a:r>
            <a:endParaRPr lang="en-US" sz="11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56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879F5-89F0-4F66-B7C0-6965B2FD2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B585F-2527-47B1-B4D2-9C970E325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 Israelites conquered many cities and lived in the promised land. About 100 years passed.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D797B16-97F8-46AF-8702-509DB5C19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9"/>
    </mc:Choice>
    <mc:Fallback xmlns="">
      <p:transition spd="slow" advTm="10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DE221A-35C0-4487-A557-1E7B3655D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4768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93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194C9F2-11D7-423F-A4D8-9A98936110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0AAFE6-94E4-5C54-A489-EF05A8CECABA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6:1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Again the Israelites did evil in the sight of the </a:t>
            </a:r>
            <a:r>
              <a:rPr lang="en-US" sz="4000" b="0" i="0" cap="small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Lord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; so He delivered them into the hand of Midian for seven years, 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30389A-5205-E6EA-21C1-3837E1A27F53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6:</a:t>
            </a:r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1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ཡེས་ར་ཨེལ་པ་རྣམས་ཀྱིས་ཡང་དཀོན་མཆོག་ཡ་ཝཱེའི་སྤྱན་སྔར་ངན་པ་གང་ཡིན་དེ་སྤྱད་པས། དཀོན་མཆོག་ཡ་ཝཱེས་དེ་དག་ལོ་ངོ་བདུན་གྱི་རིང་ལ་མིད༌ཡཱན་པའི་ལག་ཏུ་སྤྲད་ཅིང་།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0742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6"/>
    </mc:Choice>
    <mc:Fallback xmlns="">
      <p:transition spd="slow" advTm="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AC81C8-2151-46EA-A44C-42D4B06EF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482848" cy="7110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49862-8F2F-45A3-AF82-013DB5B470C7}"/>
              </a:ext>
            </a:extLst>
          </p:cNvPr>
          <p:cNvSpPr txBox="1"/>
          <p:nvPr/>
        </p:nvSpPr>
        <p:spPr>
          <a:xfrm>
            <a:off x="0" y="0"/>
            <a:ext cx="31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3200" b="1" cap="all" dirty="0">
                <a:solidFill>
                  <a:schemeClr val="bg1"/>
                </a:solidFill>
                <a:latin typeface="ArialMT"/>
              </a:rPr>
              <a:t>ཁྲིམས་དཔོན </a:t>
            </a:r>
            <a:r>
              <a:rPr lang="en-US" sz="2000" b="1" cap="all" dirty="0">
                <a:solidFill>
                  <a:schemeClr val="bg1"/>
                </a:solidFill>
                <a:latin typeface="ArialMT"/>
              </a:rPr>
              <a:t>6:1</a:t>
            </a:r>
            <a:endParaRPr lang="en-ZA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52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F32202-DA54-4B03-9F88-A79DA3BB3C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652885-BB88-58EE-2DDE-7804AED0A9C9}"/>
              </a:ext>
            </a:extLst>
          </p:cNvPr>
          <p:cNvSpPr txBox="1"/>
          <p:nvPr/>
        </p:nvSpPr>
        <p:spPr>
          <a:xfrm>
            <a:off x="819807" y="599090"/>
            <a:ext cx="5155324" cy="56755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and the hand of Midian prevailed against Israel. Because of the Midianites, the Israelites prepared shelters for themselves in the mountains, caves, and strongholds.</a:t>
            </a:r>
            <a:endParaRPr lang="en-Z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267FD-0D04-430D-A609-22A9BB28A13E}"/>
              </a:ext>
            </a:extLst>
          </p:cNvPr>
          <p:cNvSpPr txBox="1"/>
          <p:nvPr/>
        </p:nvSpPr>
        <p:spPr>
          <a:xfrm>
            <a:off x="6216869" y="599090"/>
            <a:ext cx="5748708" cy="56755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b="0" i="0" dirty="0">
                <a:solidFill>
                  <a:srgbClr val="777A7B"/>
                </a:solidFill>
                <a:effectLst/>
                <a:highlight>
                  <a:srgbClr val="FFFFFF"/>
                </a:highlight>
                <a:latin typeface="Inter"/>
              </a:rPr>
              <a:t>2</a:t>
            </a:r>
            <a:r>
              <a:rPr lang="bo-CN" sz="6000" b="0" i="0" dirty="0">
                <a:solidFill>
                  <a:srgbClr val="121212"/>
                </a:solidFill>
                <a:effectLst/>
                <a:highlight>
                  <a:srgbClr val="FFFFFF"/>
                </a:highlight>
                <a:latin typeface="Inter"/>
              </a:rPr>
              <a:t>མིད་ཡཱན་པས་ཡེས་ར་ཨེལ་པ་རྣམས་ལ་བཙན་གནོན་བྱས་པ་དང་། ཡང་མིད༌ཡཱན་པའི་རྐྱེན་གྱིས་ཡེས་ར་ཨེལ་པ་རྣམས་ཀྱིས་རི་ཁྲོད་དུ་བྲག་ཕུག་དང་བྲག་ཁུང་། མཁར་རྫོང་བཅས་པ་བཟོས་སོ། ། </a:t>
            </a:r>
            <a:endParaRPr lang="en-ZA" sz="1600" dirty="0"/>
          </a:p>
        </p:txBody>
      </p:sp>
    </p:spTree>
    <p:extLst>
      <p:ext uri="{BB962C8B-B14F-4D97-AF65-F5344CB8AC3E}">
        <p14:creationId xmlns:p14="http://schemas.microsoft.com/office/powerpoint/2010/main" val="26594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05"/>
    </mc:Choice>
    <mc:Fallback xmlns="">
      <p:transition spd="slow" advTm="9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1460</Words>
  <Application>Microsoft Office PowerPoint</Application>
  <PresentationFormat>Widescreen</PresentationFormat>
  <Paragraphs>68</Paragraphs>
  <Slides>32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Arial</vt:lpstr>
      <vt:lpstr>ArialMT</vt:lpstr>
      <vt:lpstr>Calibri</vt:lpstr>
      <vt:lpstr>Calibri Light</vt:lpstr>
      <vt:lpstr>Inter</vt:lpstr>
      <vt:lpstr>PT Serif</vt:lpstr>
      <vt:lpstr>Symbol</vt:lpstr>
      <vt:lpstr>Times New Roman</vt:lpstr>
      <vt:lpstr>TimesNewRomanPS-BoldMT</vt:lpstr>
      <vt:lpstr>TimesNewRomanPSMT</vt:lpstr>
      <vt:lpstr>Office Theme</vt:lpstr>
      <vt:lpstr>13-1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2025-03-31T11:36:24Z</dcterms:modified>
</cp:coreProperties>
</file>