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289" r:id="rId3"/>
    <p:sldId id="309" r:id="rId4"/>
    <p:sldId id="310" r:id="rId5"/>
    <p:sldId id="342" r:id="rId6"/>
    <p:sldId id="343" r:id="rId7"/>
    <p:sldId id="311" r:id="rId8"/>
    <p:sldId id="337" r:id="rId9"/>
    <p:sldId id="312" r:id="rId10"/>
    <p:sldId id="313" r:id="rId11"/>
    <p:sldId id="314" r:id="rId12"/>
    <p:sldId id="315" r:id="rId13"/>
    <p:sldId id="338" r:id="rId14"/>
    <p:sldId id="317" r:id="rId15"/>
    <p:sldId id="316" r:id="rId16"/>
    <p:sldId id="339" r:id="rId17"/>
    <p:sldId id="340" r:id="rId18"/>
    <p:sldId id="341" r:id="rId19"/>
    <p:sldId id="318" r:id="rId20"/>
    <p:sldId id="319" r:id="rId21"/>
    <p:sldId id="324"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CCE30F-BCB1-4E48-BB59-65D17966208A}" v="12" dt="2025-03-31T11:41:49.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070" autoAdjust="0"/>
  </p:normalViewPr>
  <p:slideViewPr>
    <p:cSldViewPr snapToGrid="0">
      <p:cViewPr varScale="1">
        <p:scale>
          <a:sx n="57" d="100"/>
          <a:sy n="57" d="100"/>
        </p:scale>
        <p:origin x="72" y="7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19E3860-A8DC-4842-AB4C-B599EC39B30D}"/>
    <pc:docChg chg="custSel addSld delSld modSld sldOrd">
      <pc:chgData name="Leonie Smith" userId="fed1330f33f5650e" providerId="LiveId" clId="{019E3860-A8DC-4842-AB4C-B599EC39B30D}" dt="2022-04-19T09:47:59.733" v="49" actId="20577"/>
      <pc:docMkLst>
        <pc:docMk/>
      </pc:docMkLst>
      <pc:sldChg chg="addSp modSp mod">
        <pc:chgData name="Leonie Smith" userId="fed1330f33f5650e" providerId="LiveId" clId="{019E3860-A8DC-4842-AB4C-B599EC39B30D}" dt="2022-04-19T09:20:15.157" v="18" actId="1076"/>
        <pc:sldMkLst>
          <pc:docMk/>
          <pc:sldMk cId="1206678836" sldId="289"/>
        </pc:sldMkLst>
      </pc:sldChg>
      <pc:sldChg chg="addSp delSp modSp mod modTransition modAnim modNotesTx">
        <pc:chgData name="Leonie Smith" userId="fed1330f33f5650e" providerId="LiveId" clId="{019E3860-A8DC-4842-AB4C-B599EC39B30D}" dt="2022-04-18T08:19:59.489" v="4" actId="20577"/>
        <pc:sldMkLst>
          <pc:docMk/>
          <pc:sldMk cId="2869461528" sldId="308"/>
        </pc:sldMkLst>
      </pc:sldChg>
      <pc:sldChg chg="modSp mod">
        <pc:chgData name="Leonie Smith" userId="fed1330f33f5650e" providerId="LiveId" clId="{019E3860-A8DC-4842-AB4C-B599EC39B30D}" dt="2022-04-19T09:17:59.863" v="9" actId="113"/>
        <pc:sldMkLst>
          <pc:docMk/>
          <pc:sldMk cId="1384296988" sldId="309"/>
        </pc:sldMkLst>
      </pc:sldChg>
      <pc:sldChg chg="addSp modSp ord">
        <pc:chgData name="Leonie Smith" userId="fed1330f33f5650e" providerId="LiveId" clId="{019E3860-A8DC-4842-AB4C-B599EC39B30D}" dt="2022-04-19T09:18:39.015" v="13"/>
        <pc:sldMkLst>
          <pc:docMk/>
          <pc:sldMk cId="1237137471" sldId="310"/>
        </pc:sldMkLst>
      </pc:sldChg>
      <pc:sldChg chg="addSp modSp mod">
        <pc:chgData name="Leonie Smith" userId="fed1330f33f5650e" providerId="LiveId" clId="{019E3860-A8DC-4842-AB4C-B599EC39B30D}" dt="2022-04-19T09:46:57.421" v="37" actId="20577"/>
        <pc:sldMkLst>
          <pc:docMk/>
          <pc:sldMk cId="618259692" sldId="313"/>
        </pc:sldMkLst>
      </pc:sldChg>
      <pc:sldChg chg="addSp modSp mod">
        <pc:chgData name="Leonie Smith" userId="fed1330f33f5650e" providerId="LiveId" clId="{019E3860-A8DC-4842-AB4C-B599EC39B30D}" dt="2022-04-19T09:47:05.746" v="39" actId="20577"/>
        <pc:sldMkLst>
          <pc:docMk/>
          <pc:sldMk cId="1301256527" sldId="315"/>
        </pc:sldMkLst>
      </pc:sldChg>
      <pc:sldChg chg="addSp modSp mod">
        <pc:chgData name="Leonie Smith" userId="fed1330f33f5650e" providerId="LiveId" clId="{019E3860-A8DC-4842-AB4C-B599EC39B30D}" dt="2022-04-19T09:47:26.373" v="41" actId="20577"/>
        <pc:sldMkLst>
          <pc:docMk/>
          <pc:sldMk cId="2460201762" sldId="317"/>
        </pc:sldMkLst>
      </pc:sldChg>
      <pc:sldChg chg="addSp modSp mod">
        <pc:chgData name="Leonie Smith" userId="fed1330f33f5650e" providerId="LiveId" clId="{019E3860-A8DC-4842-AB4C-B599EC39B30D}" dt="2022-04-19T09:47:50.637" v="47" actId="20577"/>
        <pc:sldMkLst>
          <pc:docMk/>
          <pc:sldMk cId="825739007" sldId="319"/>
        </pc:sldMkLst>
      </pc:sldChg>
      <pc:sldChg chg="addSp modSp mod">
        <pc:chgData name="Leonie Smith" userId="fed1330f33f5650e" providerId="LiveId" clId="{019E3860-A8DC-4842-AB4C-B599EC39B30D}" dt="2022-04-19T09:47:59.733" v="49" actId="20577"/>
        <pc:sldMkLst>
          <pc:docMk/>
          <pc:sldMk cId="1086927502" sldId="325"/>
        </pc:sldMkLst>
      </pc:sldChg>
      <pc:sldChg chg="addSp modSp mod">
        <pc:chgData name="Leonie Smith" userId="fed1330f33f5650e" providerId="LiveId" clId="{019E3860-A8DC-4842-AB4C-B599EC39B30D}" dt="2022-04-19T09:46:39.684" v="35" actId="20577"/>
        <pc:sldMkLst>
          <pc:docMk/>
          <pc:sldMk cId="3534481755" sldId="337"/>
        </pc:sldMkLst>
      </pc:sldChg>
      <pc:sldChg chg="addSp modSp mod">
        <pc:chgData name="Leonie Smith" userId="fed1330f33f5650e" providerId="LiveId" clId="{019E3860-A8DC-4842-AB4C-B599EC39B30D}" dt="2022-04-19T09:47:33.974" v="43" actId="20577"/>
        <pc:sldMkLst>
          <pc:docMk/>
          <pc:sldMk cId="1264066948" sldId="339"/>
        </pc:sldMkLst>
      </pc:sldChg>
      <pc:sldChg chg="addSp modSp mod">
        <pc:chgData name="Leonie Smith" userId="fed1330f33f5650e" providerId="LiveId" clId="{019E3860-A8DC-4842-AB4C-B599EC39B30D}" dt="2022-04-19T09:47:42.012" v="45" actId="20577"/>
        <pc:sldMkLst>
          <pc:docMk/>
          <pc:sldMk cId="2948312285" sldId="341"/>
        </pc:sldMkLst>
      </pc:sldChg>
      <pc:sldChg chg="addSp modSp new">
        <pc:chgData name="Leonie Smith" userId="fed1330f33f5650e" providerId="LiveId" clId="{019E3860-A8DC-4842-AB4C-B599EC39B30D}" dt="2022-04-19T09:17:45.659" v="6"/>
        <pc:sldMkLst>
          <pc:docMk/>
          <pc:sldMk cId="3697176779" sldId="343"/>
        </pc:sldMkLst>
      </pc:sldChg>
      <pc:sldChg chg="modSp new del mod">
        <pc:chgData name="Leonie Smith" userId="fed1330f33f5650e" providerId="LiveId" clId="{019E3860-A8DC-4842-AB4C-B599EC39B30D}" dt="2022-04-19T09:34:43.323" v="24" actId="47"/>
        <pc:sldMkLst>
          <pc:docMk/>
          <pc:sldMk cId="603641834" sldId="344"/>
        </pc:sldMkLst>
      </pc:sldChg>
    </pc:docChg>
  </pc:docChgLst>
  <pc:docChgLst>
    <pc:chgData name="Alfred Smith" userId="3c60a3631c0db8ad" providerId="LiveId" clId="{F0CCE30F-BCB1-4E48-BB59-65D17966208A}"/>
    <pc:docChg chg="undo custSel modSld">
      <pc:chgData name="Alfred Smith" userId="3c60a3631c0db8ad" providerId="LiveId" clId="{F0CCE30F-BCB1-4E48-BB59-65D17966208A}" dt="2025-03-31T11:41:49.069" v="26"/>
      <pc:docMkLst>
        <pc:docMk/>
      </pc:docMkLst>
      <pc:sldChg chg="addSp delSp modSp mod">
        <pc:chgData name="Alfred Smith" userId="3c60a3631c0db8ad" providerId="LiveId" clId="{F0CCE30F-BCB1-4E48-BB59-65D17966208A}" dt="2025-03-31T11:39:40.324" v="1"/>
        <pc:sldMkLst>
          <pc:docMk/>
          <pc:sldMk cId="2869461528" sldId="308"/>
        </pc:sldMkLst>
        <pc:spChg chg="del">
          <ac:chgData name="Alfred Smith" userId="3c60a3631c0db8ad" providerId="LiveId" clId="{F0CCE30F-BCB1-4E48-BB59-65D17966208A}" dt="2025-03-31T11:39:39.736" v="0" actId="478"/>
          <ac:spMkLst>
            <pc:docMk/>
            <pc:sldMk cId="2869461528" sldId="308"/>
            <ac:spMk id="3" creationId="{77C8C5EB-7063-4EFF-9206-9F831A363AF1}"/>
          </ac:spMkLst>
        </pc:spChg>
        <pc:spChg chg="add mod">
          <ac:chgData name="Alfred Smith" userId="3c60a3631c0db8ad" providerId="LiveId" clId="{F0CCE30F-BCB1-4E48-BB59-65D17966208A}" dt="2025-03-31T11:39:40.324" v="1"/>
          <ac:spMkLst>
            <pc:docMk/>
            <pc:sldMk cId="2869461528" sldId="308"/>
            <ac:spMk id="5" creationId="{90519A2C-3DFA-4F4D-83D2-E06FDD4D865B}"/>
          </ac:spMkLst>
        </pc:spChg>
      </pc:sldChg>
      <pc:sldChg chg="addSp modSp">
        <pc:chgData name="Alfred Smith" userId="3c60a3631c0db8ad" providerId="LiveId" clId="{F0CCE30F-BCB1-4E48-BB59-65D17966208A}" dt="2025-03-31T11:39:50.825" v="2"/>
        <pc:sldMkLst>
          <pc:docMk/>
          <pc:sldMk cId="1237137471" sldId="310"/>
        </pc:sldMkLst>
        <pc:spChg chg="add mod">
          <ac:chgData name="Alfred Smith" userId="3c60a3631c0db8ad" providerId="LiveId" clId="{F0CCE30F-BCB1-4E48-BB59-65D17966208A}" dt="2025-03-31T11:39:50.825" v="2"/>
          <ac:spMkLst>
            <pc:docMk/>
            <pc:sldMk cId="1237137471" sldId="310"/>
            <ac:spMk id="2" creationId="{F6933788-52C1-6D20-5181-AD2CD5529B4A}"/>
          </ac:spMkLst>
        </pc:spChg>
      </pc:sldChg>
      <pc:sldChg chg="addSp delSp modSp mod">
        <pc:chgData name="Alfred Smith" userId="3c60a3631c0db8ad" providerId="LiveId" clId="{F0CCE30F-BCB1-4E48-BB59-65D17966208A}" dt="2025-03-31T11:40:07.253" v="4"/>
        <pc:sldMkLst>
          <pc:docMk/>
          <pc:sldMk cId="846181472" sldId="311"/>
        </pc:sldMkLst>
        <pc:spChg chg="add mod">
          <ac:chgData name="Alfred Smith" userId="3c60a3631c0db8ad" providerId="LiveId" clId="{F0CCE30F-BCB1-4E48-BB59-65D17966208A}" dt="2025-03-31T11:40:07.253" v="4"/>
          <ac:spMkLst>
            <pc:docMk/>
            <pc:sldMk cId="846181472" sldId="311"/>
            <ac:spMk id="3" creationId="{AC3B8ADD-548D-F9D3-AFA3-BDEF307B1BB0}"/>
          </ac:spMkLst>
        </pc:spChg>
        <pc:spChg chg="del">
          <ac:chgData name="Alfred Smith" userId="3c60a3631c0db8ad" providerId="LiveId" clId="{F0CCE30F-BCB1-4E48-BB59-65D17966208A}" dt="2025-03-31T11:40:06.763" v="3" actId="478"/>
          <ac:spMkLst>
            <pc:docMk/>
            <pc:sldMk cId="846181472" sldId="311"/>
            <ac:spMk id="4" creationId="{9A13E2D8-2F59-44C1-B1D2-79C300C26DD4}"/>
          </ac:spMkLst>
        </pc:spChg>
        <pc:spChg chg="add mod">
          <ac:chgData name="Alfred Smith" userId="3c60a3631c0db8ad" providerId="LiveId" clId="{F0CCE30F-BCB1-4E48-BB59-65D17966208A}" dt="2025-03-31T11:40:07.253" v="4"/>
          <ac:spMkLst>
            <pc:docMk/>
            <pc:sldMk cId="846181472" sldId="311"/>
            <ac:spMk id="5" creationId="{5F4BBDBF-4BC1-E448-760B-206AD4270036}"/>
          </ac:spMkLst>
        </pc:spChg>
        <pc:spChg chg="del">
          <ac:chgData name="Alfred Smith" userId="3c60a3631c0db8ad" providerId="LiveId" clId="{F0CCE30F-BCB1-4E48-BB59-65D17966208A}" dt="2025-03-31T11:40:06.763" v="3" actId="478"/>
          <ac:spMkLst>
            <pc:docMk/>
            <pc:sldMk cId="846181472" sldId="311"/>
            <ac:spMk id="6" creationId="{416C064E-628E-47C0-A712-DB178FE9901E}"/>
          </ac:spMkLst>
        </pc:spChg>
      </pc:sldChg>
      <pc:sldChg chg="addSp delSp modSp mod">
        <pc:chgData name="Alfred Smith" userId="3c60a3631c0db8ad" providerId="LiveId" clId="{F0CCE30F-BCB1-4E48-BB59-65D17966208A}" dt="2025-03-31T11:40:19.085" v="6"/>
        <pc:sldMkLst>
          <pc:docMk/>
          <pc:sldMk cId="2181075397" sldId="312"/>
        </pc:sldMkLst>
        <pc:spChg chg="add mod">
          <ac:chgData name="Alfred Smith" userId="3c60a3631c0db8ad" providerId="LiveId" clId="{F0CCE30F-BCB1-4E48-BB59-65D17966208A}" dt="2025-03-31T11:40:19.085" v="6"/>
          <ac:spMkLst>
            <pc:docMk/>
            <pc:sldMk cId="2181075397" sldId="312"/>
            <ac:spMk id="2" creationId="{61FDB7A4-D832-BA1E-8CB2-30FB12373685}"/>
          </ac:spMkLst>
        </pc:spChg>
        <pc:spChg chg="add mod">
          <ac:chgData name="Alfred Smith" userId="3c60a3631c0db8ad" providerId="LiveId" clId="{F0CCE30F-BCB1-4E48-BB59-65D17966208A}" dt="2025-03-31T11:40:19.085" v="6"/>
          <ac:spMkLst>
            <pc:docMk/>
            <pc:sldMk cId="2181075397" sldId="312"/>
            <ac:spMk id="3" creationId="{921E24DD-7A04-421C-EF88-F8B5C6922B1B}"/>
          </ac:spMkLst>
        </pc:spChg>
        <pc:spChg chg="del">
          <ac:chgData name="Alfred Smith" userId="3c60a3631c0db8ad" providerId="LiveId" clId="{F0CCE30F-BCB1-4E48-BB59-65D17966208A}" dt="2025-03-31T11:40:18.540" v="5" actId="478"/>
          <ac:spMkLst>
            <pc:docMk/>
            <pc:sldMk cId="2181075397" sldId="312"/>
            <ac:spMk id="4" creationId="{9A13E2D8-2F59-44C1-B1D2-79C300C26DD4}"/>
          </ac:spMkLst>
        </pc:spChg>
        <pc:spChg chg="del">
          <ac:chgData name="Alfred Smith" userId="3c60a3631c0db8ad" providerId="LiveId" clId="{F0CCE30F-BCB1-4E48-BB59-65D17966208A}" dt="2025-03-31T11:40:18.540" v="5" actId="478"/>
          <ac:spMkLst>
            <pc:docMk/>
            <pc:sldMk cId="2181075397" sldId="312"/>
            <ac:spMk id="6" creationId="{416C064E-628E-47C0-A712-DB178FE9901E}"/>
          </ac:spMkLst>
        </pc:spChg>
      </pc:sldChg>
      <pc:sldChg chg="addSp delSp modSp mod">
        <pc:chgData name="Alfred Smith" userId="3c60a3631c0db8ad" providerId="LiveId" clId="{F0CCE30F-BCB1-4E48-BB59-65D17966208A}" dt="2025-03-31T11:40:31.651" v="8"/>
        <pc:sldMkLst>
          <pc:docMk/>
          <pc:sldMk cId="687141736" sldId="314"/>
        </pc:sldMkLst>
        <pc:spChg chg="add mod">
          <ac:chgData name="Alfred Smith" userId="3c60a3631c0db8ad" providerId="LiveId" clId="{F0CCE30F-BCB1-4E48-BB59-65D17966208A}" dt="2025-03-31T11:40:31.651" v="8"/>
          <ac:spMkLst>
            <pc:docMk/>
            <pc:sldMk cId="687141736" sldId="314"/>
            <ac:spMk id="2" creationId="{56AAA528-20B4-5310-6423-135FEC824493}"/>
          </ac:spMkLst>
        </pc:spChg>
        <pc:spChg chg="add mod">
          <ac:chgData name="Alfred Smith" userId="3c60a3631c0db8ad" providerId="LiveId" clId="{F0CCE30F-BCB1-4E48-BB59-65D17966208A}" dt="2025-03-31T11:40:31.651" v="8"/>
          <ac:spMkLst>
            <pc:docMk/>
            <pc:sldMk cId="687141736" sldId="314"/>
            <ac:spMk id="3" creationId="{72E3B882-5F03-D94B-4490-03EFD6A5A56E}"/>
          </ac:spMkLst>
        </pc:spChg>
        <pc:spChg chg="del">
          <ac:chgData name="Alfred Smith" userId="3c60a3631c0db8ad" providerId="LiveId" clId="{F0CCE30F-BCB1-4E48-BB59-65D17966208A}" dt="2025-03-31T11:40:31.110" v="7" actId="478"/>
          <ac:spMkLst>
            <pc:docMk/>
            <pc:sldMk cId="687141736" sldId="314"/>
            <ac:spMk id="4" creationId="{9A13E2D8-2F59-44C1-B1D2-79C300C26DD4}"/>
          </ac:spMkLst>
        </pc:spChg>
        <pc:spChg chg="del">
          <ac:chgData name="Alfred Smith" userId="3c60a3631c0db8ad" providerId="LiveId" clId="{F0CCE30F-BCB1-4E48-BB59-65D17966208A}" dt="2025-03-31T11:40:31.110" v="7" actId="478"/>
          <ac:spMkLst>
            <pc:docMk/>
            <pc:sldMk cId="687141736" sldId="314"/>
            <ac:spMk id="6" creationId="{416C064E-628E-47C0-A712-DB178FE9901E}"/>
          </ac:spMkLst>
        </pc:spChg>
      </pc:sldChg>
      <pc:sldChg chg="addSp delSp modSp mod">
        <pc:chgData name="Alfred Smith" userId="3c60a3631c0db8ad" providerId="LiveId" clId="{F0CCE30F-BCB1-4E48-BB59-65D17966208A}" dt="2025-03-31T11:41:13.167" v="20"/>
        <pc:sldMkLst>
          <pc:docMk/>
          <pc:sldMk cId="233576304" sldId="316"/>
        </pc:sldMkLst>
        <pc:spChg chg="add mod">
          <ac:chgData name="Alfred Smith" userId="3c60a3631c0db8ad" providerId="LiveId" clId="{F0CCE30F-BCB1-4E48-BB59-65D17966208A}" dt="2025-03-31T11:41:13.167" v="20"/>
          <ac:spMkLst>
            <pc:docMk/>
            <pc:sldMk cId="233576304" sldId="316"/>
            <ac:spMk id="3" creationId="{A72485EE-4C13-BEA5-3465-3153071B5DF1}"/>
          </ac:spMkLst>
        </pc:spChg>
        <pc:spChg chg="add del">
          <ac:chgData name="Alfred Smith" userId="3c60a3631c0db8ad" providerId="LiveId" clId="{F0CCE30F-BCB1-4E48-BB59-65D17966208A}" dt="2025-03-31T11:41:12.611" v="19" actId="478"/>
          <ac:spMkLst>
            <pc:docMk/>
            <pc:sldMk cId="233576304" sldId="316"/>
            <ac:spMk id="4" creationId="{9A13E2D8-2F59-44C1-B1D2-79C300C26DD4}"/>
          </ac:spMkLst>
        </pc:spChg>
        <pc:spChg chg="add mod">
          <ac:chgData name="Alfred Smith" userId="3c60a3631c0db8ad" providerId="LiveId" clId="{F0CCE30F-BCB1-4E48-BB59-65D17966208A}" dt="2025-03-31T11:41:13.167" v="20"/>
          <ac:spMkLst>
            <pc:docMk/>
            <pc:sldMk cId="233576304" sldId="316"/>
            <ac:spMk id="5" creationId="{78A9CE91-1107-1A08-F7FC-34FDFE865EFA}"/>
          </ac:spMkLst>
        </pc:spChg>
        <pc:spChg chg="add del">
          <ac:chgData name="Alfred Smith" userId="3c60a3631c0db8ad" providerId="LiveId" clId="{F0CCE30F-BCB1-4E48-BB59-65D17966208A}" dt="2025-03-31T11:41:12.611" v="19" actId="478"/>
          <ac:spMkLst>
            <pc:docMk/>
            <pc:sldMk cId="233576304" sldId="316"/>
            <ac:spMk id="6" creationId="{416C064E-628E-47C0-A712-DB178FE9901E}"/>
          </ac:spMkLst>
        </pc:spChg>
      </pc:sldChg>
      <pc:sldChg chg="addSp delSp modSp mod">
        <pc:chgData name="Alfred Smith" userId="3c60a3631c0db8ad" providerId="LiveId" clId="{F0CCE30F-BCB1-4E48-BB59-65D17966208A}" dt="2025-03-31T11:41:35.552" v="24"/>
        <pc:sldMkLst>
          <pc:docMk/>
          <pc:sldMk cId="3539988499" sldId="318"/>
        </pc:sldMkLst>
        <pc:spChg chg="add mod">
          <ac:chgData name="Alfred Smith" userId="3c60a3631c0db8ad" providerId="LiveId" clId="{F0CCE30F-BCB1-4E48-BB59-65D17966208A}" dt="2025-03-31T11:41:35.552" v="24"/>
          <ac:spMkLst>
            <pc:docMk/>
            <pc:sldMk cId="3539988499" sldId="318"/>
            <ac:spMk id="2" creationId="{D6FE29FA-6940-EB59-ED24-69BB6C90B1E7}"/>
          </ac:spMkLst>
        </pc:spChg>
        <pc:spChg chg="del">
          <ac:chgData name="Alfred Smith" userId="3c60a3631c0db8ad" providerId="LiveId" clId="{F0CCE30F-BCB1-4E48-BB59-65D17966208A}" dt="2025-03-31T11:41:35.032" v="23" actId="478"/>
          <ac:spMkLst>
            <pc:docMk/>
            <pc:sldMk cId="3539988499" sldId="318"/>
            <ac:spMk id="4" creationId="{9A13E2D8-2F59-44C1-B1D2-79C300C26DD4}"/>
          </ac:spMkLst>
        </pc:spChg>
        <pc:spChg chg="add mod">
          <ac:chgData name="Alfred Smith" userId="3c60a3631c0db8ad" providerId="LiveId" clId="{F0CCE30F-BCB1-4E48-BB59-65D17966208A}" dt="2025-03-31T11:41:35.552" v="24"/>
          <ac:spMkLst>
            <pc:docMk/>
            <pc:sldMk cId="3539988499" sldId="318"/>
            <ac:spMk id="5" creationId="{F4BD181C-DBF7-C618-481A-621DCFB6F45C}"/>
          </ac:spMkLst>
        </pc:spChg>
        <pc:spChg chg="del">
          <ac:chgData name="Alfred Smith" userId="3c60a3631c0db8ad" providerId="LiveId" clId="{F0CCE30F-BCB1-4E48-BB59-65D17966208A}" dt="2025-03-31T11:41:35.032" v="23" actId="478"/>
          <ac:spMkLst>
            <pc:docMk/>
            <pc:sldMk cId="3539988499" sldId="318"/>
            <ac:spMk id="6" creationId="{416C064E-628E-47C0-A712-DB178FE9901E}"/>
          </ac:spMkLst>
        </pc:spChg>
      </pc:sldChg>
      <pc:sldChg chg="addSp delSp modSp mod">
        <pc:chgData name="Alfred Smith" userId="3c60a3631c0db8ad" providerId="LiveId" clId="{F0CCE30F-BCB1-4E48-BB59-65D17966208A}" dt="2025-03-31T11:41:49.069" v="26"/>
        <pc:sldMkLst>
          <pc:docMk/>
          <pc:sldMk cId="681162013" sldId="324"/>
        </pc:sldMkLst>
        <pc:spChg chg="add mod">
          <ac:chgData name="Alfred Smith" userId="3c60a3631c0db8ad" providerId="LiveId" clId="{F0CCE30F-BCB1-4E48-BB59-65D17966208A}" dt="2025-03-31T11:41:49.069" v="26"/>
          <ac:spMkLst>
            <pc:docMk/>
            <pc:sldMk cId="681162013" sldId="324"/>
            <ac:spMk id="2" creationId="{58F86523-92C9-2AEB-B863-48C90976A5EA}"/>
          </ac:spMkLst>
        </pc:spChg>
        <pc:spChg chg="add mod">
          <ac:chgData name="Alfred Smith" userId="3c60a3631c0db8ad" providerId="LiveId" clId="{F0CCE30F-BCB1-4E48-BB59-65D17966208A}" dt="2025-03-31T11:41:49.069" v="26"/>
          <ac:spMkLst>
            <pc:docMk/>
            <pc:sldMk cId="681162013" sldId="324"/>
            <ac:spMk id="3" creationId="{D1252FDB-0DC1-6659-84C6-6AE40B53DEBA}"/>
          </ac:spMkLst>
        </pc:spChg>
        <pc:spChg chg="del">
          <ac:chgData name="Alfred Smith" userId="3c60a3631c0db8ad" providerId="LiveId" clId="{F0CCE30F-BCB1-4E48-BB59-65D17966208A}" dt="2025-03-31T11:41:48.052" v="25" actId="478"/>
          <ac:spMkLst>
            <pc:docMk/>
            <pc:sldMk cId="681162013" sldId="324"/>
            <ac:spMk id="4" creationId="{9A13E2D8-2F59-44C1-B1D2-79C300C26DD4}"/>
          </ac:spMkLst>
        </pc:spChg>
        <pc:spChg chg="del">
          <ac:chgData name="Alfred Smith" userId="3c60a3631c0db8ad" providerId="LiveId" clId="{F0CCE30F-BCB1-4E48-BB59-65D17966208A}" dt="2025-03-31T11:41:48.052" v="25" actId="478"/>
          <ac:spMkLst>
            <pc:docMk/>
            <pc:sldMk cId="681162013" sldId="324"/>
            <ac:spMk id="6" creationId="{416C064E-628E-47C0-A712-DB178FE9901E}"/>
          </ac:spMkLst>
        </pc:spChg>
      </pc:sldChg>
      <pc:sldChg chg="addSp delSp modSp mod">
        <pc:chgData name="Alfred Smith" userId="3c60a3631c0db8ad" providerId="LiveId" clId="{F0CCE30F-BCB1-4E48-BB59-65D17966208A}" dt="2025-03-31T11:40:56.210" v="16"/>
        <pc:sldMkLst>
          <pc:docMk/>
          <pc:sldMk cId="2589281980" sldId="338"/>
        </pc:sldMkLst>
        <pc:spChg chg="add mod">
          <ac:chgData name="Alfred Smith" userId="3c60a3631c0db8ad" providerId="LiveId" clId="{F0CCE30F-BCB1-4E48-BB59-65D17966208A}" dt="2025-03-31T11:40:50.774" v="14"/>
          <ac:spMkLst>
            <pc:docMk/>
            <pc:sldMk cId="2589281980" sldId="338"/>
            <ac:spMk id="2" creationId="{B1392AC7-C69D-E036-B730-014191552750}"/>
          </ac:spMkLst>
        </pc:spChg>
        <pc:spChg chg="add mod">
          <ac:chgData name="Alfred Smith" userId="3c60a3631c0db8ad" providerId="LiveId" clId="{F0CCE30F-BCB1-4E48-BB59-65D17966208A}" dt="2025-03-31T11:40:50.774" v="14"/>
          <ac:spMkLst>
            <pc:docMk/>
            <pc:sldMk cId="2589281980" sldId="338"/>
            <ac:spMk id="3" creationId="{F203F303-AE60-09F5-F6F3-E0B8C8D20663}"/>
          </ac:spMkLst>
        </pc:spChg>
        <pc:spChg chg="del mod">
          <ac:chgData name="Alfred Smith" userId="3c60a3631c0db8ad" providerId="LiveId" clId="{F0CCE30F-BCB1-4E48-BB59-65D17966208A}" dt="2025-03-31T11:40:55.166" v="15" actId="478"/>
          <ac:spMkLst>
            <pc:docMk/>
            <pc:sldMk cId="2589281980" sldId="338"/>
            <ac:spMk id="4" creationId="{9A13E2D8-2F59-44C1-B1D2-79C300C26DD4}"/>
          </ac:spMkLst>
        </pc:spChg>
        <pc:spChg chg="add mod">
          <ac:chgData name="Alfred Smith" userId="3c60a3631c0db8ad" providerId="LiveId" clId="{F0CCE30F-BCB1-4E48-BB59-65D17966208A}" dt="2025-03-31T11:40:56.210" v="16"/>
          <ac:spMkLst>
            <pc:docMk/>
            <pc:sldMk cId="2589281980" sldId="338"/>
            <ac:spMk id="5" creationId="{170E55AF-2697-20C6-35F5-633431844EB6}"/>
          </ac:spMkLst>
        </pc:spChg>
        <pc:spChg chg="del mod">
          <ac:chgData name="Alfred Smith" userId="3c60a3631c0db8ad" providerId="LiveId" clId="{F0CCE30F-BCB1-4E48-BB59-65D17966208A}" dt="2025-03-31T11:40:55.166" v="15" actId="478"/>
          <ac:spMkLst>
            <pc:docMk/>
            <pc:sldMk cId="2589281980" sldId="338"/>
            <ac:spMk id="6" creationId="{416C064E-628E-47C0-A712-DB178FE9901E}"/>
          </ac:spMkLst>
        </pc:spChg>
        <pc:spChg chg="add mod">
          <ac:chgData name="Alfred Smith" userId="3c60a3631c0db8ad" providerId="LiveId" clId="{F0CCE30F-BCB1-4E48-BB59-65D17966208A}" dt="2025-03-31T11:40:56.210" v="16"/>
          <ac:spMkLst>
            <pc:docMk/>
            <pc:sldMk cId="2589281980" sldId="338"/>
            <ac:spMk id="8" creationId="{CD3D3C8E-94B8-99B3-2897-A58D012B0889}"/>
          </ac:spMkLst>
        </pc:spChg>
      </pc:sldChg>
      <pc:sldChg chg="addSp delSp modSp mod">
        <pc:chgData name="Alfred Smith" userId="3c60a3631c0db8ad" providerId="LiveId" clId="{F0CCE30F-BCB1-4E48-BB59-65D17966208A}" dt="2025-03-31T11:41:26.310" v="22"/>
        <pc:sldMkLst>
          <pc:docMk/>
          <pc:sldMk cId="3513543824" sldId="340"/>
        </pc:sldMkLst>
        <pc:spChg chg="add mod">
          <ac:chgData name="Alfred Smith" userId="3c60a3631c0db8ad" providerId="LiveId" clId="{F0CCE30F-BCB1-4E48-BB59-65D17966208A}" dt="2025-03-31T11:41:26.310" v="22"/>
          <ac:spMkLst>
            <pc:docMk/>
            <pc:sldMk cId="3513543824" sldId="340"/>
            <ac:spMk id="3" creationId="{5A82D4BB-F90E-91F7-E84D-3B79B9F71317}"/>
          </ac:spMkLst>
        </pc:spChg>
        <pc:spChg chg="del">
          <ac:chgData name="Alfred Smith" userId="3c60a3631c0db8ad" providerId="LiveId" clId="{F0CCE30F-BCB1-4E48-BB59-65D17966208A}" dt="2025-03-31T11:41:25.793" v="21" actId="478"/>
          <ac:spMkLst>
            <pc:docMk/>
            <pc:sldMk cId="3513543824" sldId="340"/>
            <ac:spMk id="4" creationId="{9A13E2D8-2F59-44C1-B1D2-79C300C26DD4}"/>
          </ac:spMkLst>
        </pc:spChg>
        <pc:spChg chg="add mod">
          <ac:chgData name="Alfred Smith" userId="3c60a3631c0db8ad" providerId="LiveId" clId="{F0CCE30F-BCB1-4E48-BB59-65D17966208A}" dt="2025-03-31T11:41:26.310" v="22"/>
          <ac:spMkLst>
            <pc:docMk/>
            <pc:sldMk cId="3513543824" sldId="340"/>
            <ac:spMk id="5" creationId="{BE13790C-E51F-F0BD-AEAC-A0C6AB35EA6D}"/>
          </ac:spMkLst>
        </pc:spChg>
        <pc:spChg chg="del">
          <ac:chgData name="Alfred Smith" userId="3c60a3631c0db8ad" providerId="LiveId" clId="{F0CCE30F-BCB1-4E48-BB59-65D17966208A}" dt="2025-03-31T11:41:25.793" v="21" actId="478"/>
          <ac:spMkLst>
            <pc:docMk/>
            <pc:sldMk cId="3513543824" sldId="340"/>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3034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13-3</a:t>
            </a:r>
            <a:endParaRPr lang="en-IN" dirty="0"/>
          </a:p>
        </p:txBody>
      </p:sp>
      <p:pic>
        <p:nvPicPr>
          <p:cNvPr id="4" name="Audio 3">
            <a:hlinkClick r:id="" action="ppaction://media"/>
            <a:extLst>
              <a:ext uri="{FF2B5EF4-FFF2-40B4-BE49-F238E27FC236}">
                <a16:creationId xmlns:a16="http://schemas.microsoft.com/office/drawing/2014/main" id="{F76C9FAA-0AF0-459A-89C2-7B629B1E82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90519A2C-3DFA-4F4D-83D2-E06FDD4D865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75"/>
    </mc:Choice>
    <mc:Fallback xmlns="">
      <p:transition spd="slow" advTm="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503120-F7DF-4CC4-86D9-CBFBE6B10ABE}"/>
              </a:ext>
            </a:extLst>
          </p:cNvPr>
          <p:cNvPicPr>
            <a:picLocks noChangeAspect="1"/>
          </p:cNvPicPr>
          <p:nvPr/>
        </p:nvPicPr>
        <p:blipFill>
          <a:blip r:embed="rId2"/>
          <a:stretch>
            <a:fillRect/>
          </a:stretch>
        </p:blipFill>
        <p:spPr>
          <a:xfrm>
            <a:off x="-399710" y="0"/>
            <a:ext cx="12991420" cy="6858000"/>
          </a:xfrm>
          <a:prstGeom prst="rect">
            <a:avLst/>
          </a:prstGeom>
        </p:spPr>
      </p:pic>
      <p:sp>
        <p:nvSpPr>
          <p:cNvPr id="5" name="TextBox 4">
            <a:extLst>
              <a:ext uri="{FF2B5EF4-FFF2-40B4-BE49-F238E27FC236}">
                <a16:creationId xmlns:a16="http://schemas.microsoft.com/office/drawing/2014/main" id="{5BE1FFCE-35CF-46D6-B7E1-175CD2BFAD3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61825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EC8AA8C-2D85-4F8E-9E30-FC11219EAB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AAA528-20B4-5310-6423-135FEC824493}"/>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26</a:t>
            </a:r>
            <a:r>
              <a:rPr lang="en-US" sz="4400" b="0" i="0" dirty="0">
                <a:solidFill>
                  <a:srgbClr val="121212"/>
                </a:solidFill>
                <a:effectLst/>
                <a:highlight>
                  <a:srgbClr val="FFFFFF"/>
                </a:highlight>
                <a:latin typeface="Inter"/>
              </a:rPr>
              <a:t>Then build a proper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your God on the top of this stronghold. And with the wood of the Asherah pole you cut down, take the second bull and offer it as a burnt offering.”</a:t>
            </a:r>
            <a:endParaRPr lang="en-ZA" dirty="0"/>
          </a:p>
        </p:txBody>
      </p:sp>
      <p:sp>
        <p:nvSpPr>
          <p:cNvPr id="3" name="TextBox 2">
            <a:extLst>
              <a:ext uri="{FF2B5EF4-FFF2-40B4-BE49-F238E27FC236}">
                <a16:creationId xmlns:a16="http://schemas.microsoft.com/office/drawing/2014/main" id="{72E3B882-5F03-D94B-4490-03EFD6A5A56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དེ་ནས་བྲག་རི་འདིའི་སྟེང་དུ་ཁྱོད་ཀྱི་དཀོན་མཆོག་ཡ་ཝཱེའི་ཕྱིར་མཆོད་ཁྲི་ཡག་པོ་ཞིག་རྩིགས་ལ། ཁྱོད་ཀྱིས་བཅད་པའི་ཨ་ཤེ་རཱ་སྟེ་ཤིང་སྐུ་བུད་ཤིང་དུ་བྱས་ནས་བ་གླང་གཉིས་པ་དེ་སྦྱིན་སྲེག་གི་མཆོད་པར་ཕུལ་ཞིག་ཅེས་བཀའ་བསྒོས་པས། </a:t>
            </a:r>
            <a:endParaRPr lang="en-ZA" dirty="0"/>
          </a:p>
        </p:txBody>
      </p:sp>
    </p:spTree>
    <p:extLst>
      <p:ext uri="{BB962C8B-B14F-4D97-AF65-F5344CB8AC3E}">
        <p14:creationId xmlns:p14="http://schemas.microsoft.com/office/powerpoint/2010/main" val="687141736"/>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F1DA5DD-814A-417A-BCA5-CA467FA58F5A}"/>
              </a:ext>
            </a:extLst>
          </p:cNvPr>
          <p:cNvPicPr>
            <a:picLocks noChangeAspect="1"/>
          </p:cNvPicPr>
          <p:nvPr/>
        </p:nvPicPr>
        <p:blipFill>
          <a:blip r:embed="rId2"/>
          <a:stretch>
            <a:fillRect/>
          </a:stretch>
        </p:blipFill>
        <p:spPr>
          <a:xfrm>
            <a:off x="0" y="0"/>
            <a:ext cx="12192000" cy="7334935"/>
          </a:xfrm>
          <a:prstGeom prst="rect">
            <a:avLst/>
          </a:prstGeom>
        </p:spPr>
      </p:pic>
      <p:sp>
        <p:nvSpPr>
          <p:cNvPr id="5" name="TextBox 4">
            <a:extLst>
              <a:ext uri="{FF2B5EF4-FFF2-40B4-BE49-F238E27FC236}">
                <a16:creationId xmlns:a16="http://schemas.microsoft.com/office/drawing/2014/main" id="{09CC628F-AFE7-4A08-A32D-CE011DDECED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130125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56C6EE1-DDA4-42F5-9081-2A89F28F56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170E55AF-2697-20C6-35F5-633431844EB6}"/>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26</a:t>
            </a:r>
            <a:r>
              <a:rPr lang="en-US" sz="4800" b="0" i="0" dirty="0">
                <a:solidFill>
                  <a:srgbClr val="121212"/>
                </a:solidFill>
                <a:effectLst/>
                <a:highlight>
                  <a:srgbClr val="FFFFFF"/>
                </a:highlight>
                <a:latin typeface="Inter"/>
              </a:rPr>
              <a:t>Then build a proper altar to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your God on the top of this stronghold. And with the wood of the Asherah pole you cut down, take the second bull and offer it as a burnt offering.”</a:t>
            </a:r>
            <a:endParaRPr lang="en-ZA" sz="4800" dirty="0"/>
          </a:p>
        </p:txBody>
      </p:sp>
      <p:sp>
        <p:nvSpPr>
          <p:cNvPr id="8" name="TextBox 7">
            <a:extLst>
              <a:ext uri="{FF2B5EF4-FFF2-40B4-BE49-F238E27FC236}">
                <a16:creationId xmlns:a16="http://schemas.microsoft.com/office/drawing/2014/main" id="{CD3D3C8E-94B8-99B3-2897-A58D012B0889}"/>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དེ་ནས་བྲག་རི་འདིའི་སྟེང་དུ་ཁྱོད་ཀྱི་དཀོན་མཆོག་ཡ་ཝཱེའི་ཕྱིར་མཆོད་ཁྲི་ཡག་པོ་ཞིག་རྩིགས་ལ། ཁྱོད་ཀྱིས་བཅད་པའི་ཨ་ཤེ་རཱ་སྟེ་ཤིང་སྐུ་བུད་ཤིང་དུ་བྱས་ནས་བ་གླང་གཉིས་པ་དེ་སྦྱིན་སྲེག་གི་མཆོད་པར་ཕུལ་ཞིག་ཅེས་བཀའ་བསྒོས་པས། </a:t>
            </a:r>
            <a:endParaRPr lang="en-ZA" sz="5400" dirty="0"/>
          </a:p>
        </p:txBody>
      </p:sp>
    </p:spTree>
    <p:extLst>
      <p:ext uri="{BB962C8B-B14F-4D97-AF65-F5344CB8AC3E}">
        <p14:creationId xmlns:p14="http://schemas.microsoft.com/office/powerpoint/2010/main" val="2589281980"/>
      </p:ext>
    </p:extLst>
  </p:cSld>
  <p:clrMapOvr>
    <a:masterClrMapping/>
  </p:clrMapOvr>
  <mc:AlternateContent xmlns:mc="http://schemas.openxmlformats.org/markup-compatibility/2006" xmlns:p14="http://schemas.microsoft.com/office/powerpoint/2010/main">
    <mc:Choice Requires="p14">
      <p:transition spd="slow" p14:dur="2000" advTm="9021"/>
    </mc:Choice>
    <mc:Fallback xmlns="">
      <p:transition spd="slow" advTm="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657361-504D-41C0-8907-F566AC9C08C0}"/>
              </a:ext>
            </a:extLst>
          </p:cNvPr>
          <p:cNvPicPr>
            <a:picLocks noChangeAspect="1"/>
          </p:cNvPicPr>
          <p:nvPr/>
        </p:nvPicPr>
        <p:blipFill>
          <a:blip r:embed="rId2"/>
          <a:stretch>
            <a:fillRect/>
          </a:stretch>
        </p:blipFill>
        <p:spPr>
          <a:xfrm>
            <a:off x="-387838" y="0"/>
            <a:ext cx="12725937" cy="6858000"/>
          </a:xfrm>
          <a:prstGeom prst="rect">
            <a:avLst/>
          </a:prstGeom>
        </p:spPr>
      </p:pic>
      <p:sp>
        <p:nvSpPr>
          <p:cNvPr id="5" name="TextBox 4">
            <a:extLst>
              <a:ext uri="{FF2B5EF4-FFF2-40B4-BE49-F238E27FC236}">
                <a16:creationId xmlns:a16="http://schemas.microsoft.com/office/drawing/2014/main" id="{94F66171-F812-46FB-9024-1DF973CE662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246020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BE017D4-11FD-4487-AF32-9884C101BC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72485EE-4C13-BEA5-3465-3153071B5DF1}"/>
              </a:ext>
            </a:extLst>
          </p:cNvPr>
          <p:cNvSpPr txBox="1"/>
          <p:nvPr/>
        </p:nvSpPr>
        <p:spPr>
          <a:xfrm>
            <a:off x="1"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So Gideon took ten of his servants and did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told him. But because he was too afraid of his father’s household and the men of the city, he did it by night rather than in the daytime.</a:t>
            </a:r>
          </a:p>
          <a:p>
            <a:br>
              <a:rPr lang="en-US" sz="4000" dirty="0"/>
            </a:br>
            <a:endParaRPr lang="en-ZA" dirty="0"/>
          </a:p>
        </p:txBody>
      </p:sp>
      <p:sp>
        <p:nvSpPr>
          <p:cNvPr id="5" name="TextBox 4">
            <a:extLst>
              <a:ext uri="{FF2B5EF4-FFF2-40B4-BE49-F238E27FC236}">
                <a16:creationId xmlns:a16="http://schemas.microsoft.com/office/drawing/2014/main" id="{78A9CE91-1107-1A08-F7FC-34FDFE865EFA}"/>
              </a:ext>
            </a:extLst>
          </p:cNvPr>
          <p:cNvSpPr txBox="1"/>
          <p:nvPr/>
        </p:nvSpPr>
        <p:spPr>
          <a:xfrm>
            <a:off x="6216871"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གིད་ཡོན་གྱིས་རང་གི་གཡོག་པོ་རྣམས་ལས་མི་བཅུ་བདམས་ནས། དཀོན་མཆོག་ཡ་ཝཱེས་ཁོ་ལ་བཀའ་ཇི་ལྟར་བསྒོས་པ་བཞིན་དུ་བྱས། ཡང་ཕ་གཞིས་དང་གྲོང་ཁྱེར་དེའི་མི་རྣམས་ལ་འཇིགས་པས་ཉིན་དཀར་དོན་དེ་བྱེད་མ་ཕོད་པར་མཚན་མོར་བྱས་པའོ། །</a:t>
            </a:r>
            <a:endParaRPr lang="en-ZA" sz="1400" dirty="0"/>
          </a:p>
        </p:txBody>
      </p:sp>
    </p:spTree>
    <p:extLst>
      <p:ext uri="{BB962C8B-B14F-4D97-AF65-F5344CB8AC3E}">
        <p14:creationId xmlns:p14="http://schemas.microsoft.com/office/powerpoint/2010/main" val="233576304"/>
      </p:ext>
    </p:extLst>
  </p:cSld>
  <p:clrMapOvr>
    <a:masterClrMapping/>
  </p:clrMapOvr>
  <mc:AlternateContent xmlns:mc="http://schemas.openxmlformats.org/markup-compatibility/2006" xmlns:p14="http://schemas.microsoft.com/office/powerpoint/2010/main">
    <mc:Choice Requires="p14">
      <p:transition spd="slow" p14:dur="2000" advTm="7789"/>
    </mc:Choice>
    <mc:Fallback xmlns="">
      <p:transition spd="slow" advTm="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645589-EC69-41D9-8EA9-B69A7091CC24}"/>
              </a:ext>
            </a:extLst>
          </p:cNvPr>
          <p:cNvPicPr>
            <a:picLocks noChangeAspect="1"/>
          </p:cNvPicPr>
          <p:nvPr/>
        </p:nvPicPr>
        <p:blipFill>
          <a:blip r:embed="rId2"/>
          <a:stretch>
            <a:fillRect/>
          </a:stretch>
        </p:blipFill>
        <p:spPr>
          <a:xfrm>
            <a:off x="-513259" y="1"/>
            <a:ext cx="12705259" cy="6858000"/>
          </a:xfrm>
          <a:prstGeom prst="rect">
            <a:avLst/>
          </a:prstGeom>
        </p:spPr>
      </p:pic>
      <p:sp>
        <p:nvSpPr>
          <p:cNvPr id="5" name="TextBox 4">
            <a:extLst>
              <a:ext uri="{FF2B5EF4-FFF2-40B4-BE49-F238E27FC236}">
                <a16:creationId xmlns:a16="http://schemas.microsoft.com/office/drawing/2014/main" id="{33BFA937-703D-469D-9C77-9D84BF4007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126406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6673018-5738-4599-8F76-B770012BB0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A82D4BB-F90E-91F7-E84D-3B79B9F71317}"/>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So Gideon took ten of his servants and did as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had told him. But because he was too afraid of his father’s household and the men of the city, he did it by night rather than in the daytime.</a:t>
            </a:r>
          </a:p>
          <a:p>
            <a:br>
              <a:rPr lang="en-US" sz="4800" dirty="0"/>
            </a:br>
            <a:endParaRPr lang="en-ZA" sz="4800" dirty="0"/>
          </a:p>
        </p:txBody>
      </p:sp>
      <p:sp>
        <p:nvSpPr>
          <p:cNvPr id="5" name="TextBox 4">
            <a:extLst>
              <a:ext uri="{FF2B5EF4-FFF2-40B4-BE49-F238E27FC236}">
                <a16:creationId xmlns:a16="http://schemas.microsoft.com/office/drawing/2014/main" id="{BE13790C-E51F-F0BD-AEAC-A0C6AB35EA6D}"/>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གིད་ཡོན་གྱིས་རང་གི་གཡོག་པོ་རྣམས་ལས་མི་བཅུ་བདམས་ནས། དཀོན་མཆོག་ཡ་ཝཱེས་ཁོ་ལ་བཀའ་ཇི་ལྟར་བསྒོས་པ་བཞིན་དུ་བྱས། ཡང་ཕ་གཞིས་དང་གྲོང་ཁྱེར་དེའི་མི་རྣམས་ལ་འཇིགས་པས་ཉིན་དཀར་དོན་དེ་བྱེད་མ་ཕོད་པར་མཚན་མོར་བྱས་པའོ། །</a:t>
            </a:r>
            <a:endParaRPr lang="en-ZA" sz="5400" dirty="0"/>
          </a:p>
        </p:txBody>
      </p:sp>
    </p:spTree>
    <p:extLst>
      <p:ext uri="{BB962C8B-B14F-4D97-AF65-F5344CB8AC3E}">
        <p14:creationId xmlns:p14="http://schemas.microsoft.com/office/powerpoint/2010/main" val="3513543824"/>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75AA9-605F-4526-979D-64F6A2541A60}"/>
              </a:ext>
            </a:extLst>
          </p:cNvPr>
          <p:cNvPicPr>
            <a:picLocks noChangeAspect="1"/>
          </p:cNvPicPr>
          <p:nvPr/>
        </p:nvPicPr>
        <p:blipFill>
          <a:blip r:embed="rId2"/>
          <a:stretch>
            <a:fillRect/>
          </a:stretch>
        </p:blipFill>
        <p:spPr>
          <a:xfrm>
            <a:off x="-1" y="1"/>
            <a:ext cx="12272211" cy="6858000"/>
          </a:xfrm>
          <a:prstGeom prst="rect">
            <a:avLst/>
          </a:prstGeom>
        </p:spPr>
      </p:pic>
      <p:sp>
        <p:nvSpPr>
          <p:cNvPr id="5" name="TextBox 4">
            <a:extLst>
              <a:ext uri="{FF2B5EF4-FFF2-40B4-BE49-F238E27FC236}">
                <a16:creationId xmlns:a16="http://schemas.microsoft.com/office/drawing/2014/main" id="{1BFA6027-E1FF-407F-93E9-60B80ADB999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2948312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5549CE-7B3F-4660-A2D2-D1C88220C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FE29FA-6940-EB59-ED24-69BB6C90B1E7}"/>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When the men of the city got up in the morning, there was Baal’s altar torn down, with the Asherah pole cut down beside it and the second bull offered up on the newly built altar. </a:t>
            </a:r>
            <a:endParaRPr lang="en-ZA" dirty="0"/>
          </a:p>
        </p:txBody>
      </p:sp>
      <p:sp>
        <p:nvSpPr>
          <p:cNvPr id="5" name="TextBox 4">
            <a:extLst>
              <a:ext uri="{FF2B5EF4-FFF2-40B4-BE49-F238E27FC236}">
                <a16:creationId xmlns:a16="http://schemas.microsoft.com/office/drawing/2014/main" id="{F4BD181C-DBF7-C618-481A-621DCFB6F45C}"/>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གྲོང་ཁྱེར་གྱི་མི་རྣམས་ནངས་སྔ་མོ་ཡར་ལངས་ཏེ། ལྟོས་དང་། པཱ་ཨལ་གྱི་མཆོད་ཁྲི་བཤིག་ནས་དེའི་འགྲམ་གྱི་ཨ་ཤེ་རཱ་སྟེ་ཤིང་སྐུ་བཅད་པ་དང་། བ་གླང་གཉིས་པ་གསར་དུ་བརྩིགས་པའི་མཆོད་ཁྲིའི་སྟེང་ཕུལ་ཡོད་པ་མཐོང་ནས། </a:t>
            </a:r>
            <a:endParaRPr lang="en-ZA" dirty="0"/>
          </a:p>
        </p:txBody>
      </p:sp>
    </p:spTree>
    <p:extLst>
      <p:ext uri="{BB962C8B-B14F-4D97-AF65-F5344CB8AC3E}">
        <p14:creationId xmlns:p14="http://schemas.microsoft.com/office/powerpoint/2010/main" val="3539988499"/>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8C7B1783-D78D-49E0-8BDC-53404C6893B8}"/>
              </a:ext>
            </a:extLst>
          </p:cNvPr>
          <p:cNvPicPr>
            <a:picLocks noChangeAspect="1"/>
          </p:cNvPicPr>
          <p:nvPr/>
        </p:nvPicPr>
        <p:blipFill>
          <a:blip r:embed="rId2"/>
          <a:stretch>
            <a:fillRect/>
          </a:stretch>
        </p:blipFill>
        <p:spPr>
          <a:xfrm>
            <a:off x="1" y="0"/>
            <a:ext cx="12192000" cy="7072662"/>
          </a:xfrm>
          <a:prstGeom prst="rect">
            <a:avLst/>
          </a:prstGeom>
        </p:spPr>
      </p:pic>
      <p:sp>
        <p:nvSpPr>
          <p:cNvPr id="5" name="TextBox 4">
            <a:extLst>
              <a:ext uri="{FF2B5EF4-FFF2-40B4-BE49-F238E27FC236}">
                <a16:creationId xmlns:a16="http://schemas.microsoft.com/office/drawing/2014/main" id="{852A1828-055B-4C8C-902D-F779CD5BF255}"/>
              </a:ext>
            </a:extLst>
          </p:cNvPr>
          <p:cNvSpPr txBox="1"/>
          <p:nvPr/>
        </p:nvSpPr>
        <p:spPr>
          <a:xfrm>
            <a:off x="7302332" y="3044890"/>
            <a:ext cx="5975129" cy="6858000"/>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བྷལ་གྱི་མཆོད་ཁྲི་དེ་བཤིགས་པར།</a:t>
            </a:r>
            <a:endParaRPr lang="en-ZA" sz="8000" b="1" dirty="0">
              <a:solidFill>
                <a:schemeClr val="bg1"/>
              </a:solidFill>
            </a:endParaRPr>
          </a:p>
        </p:txBody>
      </p:sp>
    </p:spTree>
    <p:extLst>
      <p:ext uri="{BB962C8B-B14F-4D97-AF65-F5344CB8AC3E}">
        <p14:creationId xmlns:p14="http://schemas.microsoft.com/office/powerpoint/2010/main" val="120667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15F1AA7-2E69-4DD8-8B60-26DBBDBBDD15}"/>
              </a:ext>
            </a:extLst>
          </p:cNvPr>
          <p:cNvPicPr>
            <a:picLocks noChangeAspect="1"/>
          </p:cNvPicPr>
          <p:nvPr/>
        </p:nvPicPr>
        <p:blipFill>
          <a:blip r:embed="rId2"/>
          <a:stretch>
            <a:fillRect/>
          </a:stretch>
        </p:blipFill>
        <p:spPr>
          <a:xfrm>
            <a:off x="-39616" y="0"/>
            <a:ext cx="12271232" cy="6858000"/>
          </a:xfrm>
          <a:prstGeom prst="rect">
            <a:avLst/>
          </a:prstGeom>
        </p:spPr>
      </p:pic>
      <p:sp>
        <p:nvSpPr>
          <p:cNvPr id="5" name="TextBox 4">
            <a:extLst>
              <a:ext uri="{FF2B5EF4-FFF2-40B4-BE49-F238E27FC236}">
                <a16:creationId xmlns:a16="http://schemas.microsoft.com/office/drawing/2014/main" id="{3AD42D54-A0B9-4921-9827-7FB3D95AA23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6:28</a:t>
            </a:r>
            <a:endParaRPr lang="en-ZA" sz="3200" dirty="0">
              <a:solidFill>
                <a:schemeClr val="bg1"/>
              </a:solidFill>
            </a:endParaRPr>
          </a:p>
        </p:txBody>
      </p:sp>
    </p:spTree>
    <p:extLst>
      <p:ext uri="{BB962C8B-B14F-4D97-AF65-F5344CB8AC3E}">
        <p14:creationId xmlns:p14="http://schemas.microsoft.com/office/powerpoint/2010/main" val="82573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73E2830-B149-440D-8A1C-16F46EE798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F86523-92C9-2AEB-B863-48C90976A5E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31(the people were very angry) </a:t>
            </a:r>
            <a:r>
              <a:rPr lang="en-US" sz="3600" b="0" i="0" dirty="0">
                <a:solidFill>
                  <a:srgbClr val="121212"/>
                </a:solidFill>
                <a:effectLst/>
                <a:highlight>
                  <a:srgbClr val="FFFFFF"/>
                </a:highlight>
                <a:latin typeface="Inter"/>
              </a:rPr>
              <a:t>But </a:t>
            </a:r>
            <a:r>
              <a:rPr lang="en-US" sz="3600" b="0" i="0" dirty="0" err="1">
                <a:solidFill>
                  <a:srgbClr val="121212"/>
                </a:solidFill>
                <a:effectLst/>
                <a:highlight>
                  <a:srgbClr val="FFFFFF"/>
                </a:highlight>
                <a:latin typeface="Inter"/>
              </a:rPr>
              <a:t>Joash</a:t>
            </a:r>
            <a:r>
              <a:rPr lang="en-US" sz="3600" b="0" i="0" dirty="0">
                <a:solidFill>
                  <a:srgbClr val="121212"/>
                </a:solidFill>
                <a:effectLst/>
                <a:highlight>
                  <a:srgbClr val="FFFFFF"/>
                </a:highlight>
                <a:latin typeface="Inter"/>
              </a:rPr>
              <a:t> said to all who stood against him, “Are you contending for Baal? Are you trying to save him? Whoever pleads his case will be put to death by morning! If Baal is a god, let him contend for himself with the one who has torn down his altar.”</a:t>
            </a:r>
            <a:endParaRPr lang="en-ZA" dirty="0"/>
          </a:p>
        </p:txBody>
      </p:sp>
      <p:sp>
        <p:nvSpPr>
          <p:cNvPr id="3" name="TextBox 2">
            <a:extLst>
              <a:ext uri="{FF2B5EF4-FFF2-40B4-BE49-F238E27FC236}">
                <a16:creationId xmlns:a16="http://schemas.microsoft.com/office/drawing/2014/main" id="{D1252FDB-0DC1-6659-84C6-6AE40B53DEBA}"/>
              </a:ext>
            </a:extLst>
          </p:cNvPr>
          <p:cNvSpPr txBox="1"/>
          <p:nvPr/>
        </p:nvSpPr>
        <p:spPr>
          <a:xfrm>
            <a:off x="6216870" y="0"/>
            <a:ext cx="5975129" cy="6858000"/>
          </a:xfrm>
          <a:prstGeom prst="rect">
            <a:avLst/>
          </a:prstGeom>
          <a:noFill/>
        </p:spPr>
        <p:txBody>
          <a:bodyPr wrap="square" rtlCol="0">
            <a:noAutofit/>
          </a:bodyPr>
          <a:lstStyle/>
          <a:p>
            <a:r>
              <a:rPr lang="bo-CN" sz="4800" b="0" i="0">
                <a:solidFill>
                  <a:srgbClr val="777A7B"/>
                </a:solidFill>
                <a:effectLst/>
                <a:highlight>
                  <a:srgbClr val="FFFFFF"/>
                </a:highlight>
                <a:latin typeface="Inter"/>
              </a:rPr>
              <a:t>31</a:t>
            </a:r>
            <a:r>
              <a:rPr lang="bo-CN" sz="4800" b="0" i="0">
                <a:solidFill>
                  <a:srgbClr val="121212"/>
                </a:solidFill>
                <a:effectLst/>
                <a:highlight>
                  <a:srgbClr val="FFFFFF"/>
                </a:highlight>
                <a:latin typeface="Inter"/>
              </a:rPr>
              <a:t>ཡོ་ཨ་སི་ཡིས་དེར་ལངས་བསྡད་ནས་ཁོ་ལ་རྒོལ་བའི་མི་ཚོགས་ལ་འདི་ལྟར། ཁྱོད་ཅག་གིས་པཱ་ཨལ་གྱི་དོན་དུ་རྩོད་གླེང་བྱེད་པ་ཡིན་ནམ། ཡང་ན་ཁྱོད་ཅག་གིས་དེ་སྐྱོབ་འདོད་པ་ཡིན་ནམ། སུ་ཞིག་གིས་དེའི་དོན་དུ་རྩོད་གླེང་བྱེད་ན་དེ་ནི་ནམ་མ་ལངས་སྔོན་ལ་གསོད་པར་འོས། གལ་ཏེ་པཱ་ཨལ་ལྷ་ཡིན་ན། མི་ཞིག་གིས་ཁོའི་མཆོད་ཁྲི་བཤིག་པ་ཡིན་པས་ཁོ་རང་ལ་རྩོད་གླེང་བྱེད་དུ་ཆུག་ཅེས་སྨྲས། </a:t>
            </a:r>
            <a:endParaRPr lang="en-ZA" dirty="0"/>
          </a:p>
        </p:txBody>
      </p:sp>
    </p:spTree>
    <p:extLst>
      <p:ext uri="{BB962C8B-B14F-4D97-AF65-F5344CB8AC3E}">
        <p14:creationId xmlns:p14="http://schemas.microsoft.com/office/powerpoint/2010/main" val="681162013"/>
      </p:ext>
    </p:extLst>
  </p:cSld>
  <p:clrMapOvr>
    <a:masterClrMapping/>
  </p:clrMapOvr>
  <mc:AlternateContent xmlns:mc="http://schemas.openxmlformats.org/markup-compatibility/2006" xmlns:p14="http://schemas.microsoft.com/office/powerpoint/2010/main">
    <mc:Choice Requires="p14">
      <p:transition spd="slow" p14:dur="2000" advTm="20892"/>
    </mc:Choice>
    <mc:Fallback xmlns="">
      <p:transition spd="slow" advTm="2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E58204B-8B3B-415C-8D61-94C4749D0EF5}"/>
              </a:ext>
            </a:extLst>
          </p:cNvPr>
          <p:cNvPicPr>
            <a:picLocks noChangeAspect="1"/>
          </p:cNvPicPr>
          <p:nvPr/>
        </p:nvPicPr>
        <p:blipFill>
          <a:blip r:embed="rId2"/>
          <a:stretch>
            <a:fillRect/>
          </a:stretch>
        </p:blipFill>
        <p:spPr>
          <a:xfrm>
            <a:off x="-1" y="0"/>
            <a:ext cx="12366989" cy="6873082"/>
          </a:xfrm>
          <a:prstGeom prst="rect">
            <a:avLst/>
          </a:prstGeom>
        </p:spPr>
      </p:pic>
      <p:sp>
        <p:nvSpPr>
          <p:cNvPr id="7" name="TextBox 6">
            <a:extLst>
              <a:ext uri="{FF2B5EF4-FFF2-40B4-BE49-F238E27FC236}">
                <a16:creationId xmlns:a16="http://schemas.microsoft.com/office/drawing/2014/main" id="{A87D759E-5001-4759-B375-8151BAF5A4B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6:31</a:t>
            </a:r>
            <a:endParaRPr lang="en-ZA" sz="3200" dirty="0">
              <a:solidFill>
                <a:schemeClr val="bg1"/>
              </a:solidFill>
            </a:endParaRPr>
          </a:p>
        </p:txBody>
      </p:sp>
    </p:spTree>
    <p:extLst>
      <p:ext uri="{BB962C8B-B14F-4D97-AF65-F5344CB8AC3E}">
        <p14:creationId xmlns:p14="http://schemas.microsoft.com/office/powerpoint/2010/main" val="10869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8000" b="0" i="0" u="none" strike="noStrike" baseline="0" dirty="0">
                <a:latin typeface="TimesNewRomanPSMT"/>
              </a:rPr>
              <a:t>3. Pulling down Altar – Judges 6:25-32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dirty="0">
                <a:solidFill>
                  <a:srgbClr val="121212"/>
                </a:solidFill>
                <a:latin typeface="ArialMT"/>
              </a:rPr>
              <a:t>བྷལ་གྱི་མཆོད་ཁྲི་དེ་བཤིགས་པར།</a:t>
            </a:r>
            <a:endParaRPr lang="en-ZA" sz="8000" b="1" dirty="0"/>
          </a:p>
        </p:txBody>
      </p:sp>
      <p:pic>
        <p:nvPicPr>
          <p:cNvPr id="3" name="Audio 2">
            <a:hlinkClick r:id="" action="ppaction://media"/>
            <a:extLst>
              <a:ext uri="{FF2B5EF4-FFF2-40B4-BE49-F238E27FC236}">
                <a16:creationId xmlns:a16="http://schemas.microsoft.com/office/drawing/2014/main" id="{F5123F88-3F3D-4342-90EE-1E99E0C1E5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4296988"/>
      </p:ext>
    </p:extLst>
  </p:cSld>
  <p:clrMapOvr>
    <a:masterClrMapping/>
  </p:clrMapOvr>
  <mc:AlternateContent xmlns:mc="http://schemas.openxmlformats.org/markup-compatibility/2006" xmlns:p14="http://schemas.microsoft.com/office/powerpoint/2010/main">
    <mc:Choice Requires="p14">
      <p:transition spd="slow" p14:dur="2000" advTm="6398"/>
    </mc:Choice>
    <mc:Fallback xmlns="">
      <p:transition spd="slow" advTm="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2"/>
          <a:stretch>
            <a:fillRect/>
          </a:stretch>
        </p:blipFill>
        <p:spPr>
          <a:xfrm>
            <a:off x="1" y="0"/>
            <a:ext cx="12192000" cy="7072662"/>
          </a:xfrm>
          <a:prstGeom prst="rect">
            <a:avLst/>
          </a:prstGeom>
        </p:spPr>
      </p:pic>
      <p:sp>
        <p:nvSpPr>
          <p:cNvPr id="7" name="TextBox 6">
            <a:extLst>
              <a:ext uri="{FF2B5EF4-FFF2-40B4-BE49-F238E27FC236}">
                <a16:creationId xmlns:a16="http://schemas.microsoft.com/office/drawing/2014/main" id="{73541898-3CC0-495E-95A1-9D20C716EC28}"/>
              </a:ext>
            </a:extLst>
          </p:cNvPr>
          <p:cNvSpPr txBox="1"/>
          <p:nvPr/>
        </p:nvSpPr>
        <p:spPr>
          <a:xfrm>
            <a:off x="7470283" y="3903306"/>
            <a:ext cx="5975129" cy="6858000"/>
          </a:xfrm>
          <a:prstGeom prst="rect">
            <a:avLst/>
          </a:prstGeom>
          <a:noFill/>
        </p:spPr>
        <p:txBody>
          <a:bodyPr wrap="square" rtlCol="0">
            <a:noAutofit/>
          </a:bodyPr>
          <a:lstStyle/>
          <a:p>
            <a:r>
              <a:rPr lang="bo-CN" sz="8000" b="1" dirty="0">
                <a:solidFill>
                  <a:schemeClr val="bg1"/>
                </a:solidFill>
                <a:latin typeface="ArialMT"/>
              </a:rPr>
              <a:t>བྷལ་གྱི་མཆོད་ཁྲི་དེ་བཤིགས་པར།</a:t>
            </a:r>
            <a:endParaRPr lang="en-ZA" sz="8000" b="1" dirty="0">
              <a:solidFill>
                <a:schemeClr val="bg1"/>
              </a:solidFill>
            </a:endParaRPr>
          </a:p>
        </p:txBody>
      </p:sp>
      <p:sp>
        <p:nvSpPr>
          <p:cNvPr id="2" name="TextBox 2">
            <a:extLst>
              <a:ext uri="{FF2B5EF4-FFF2-40B4-BE49-F238E27FC236}">
                <a16:creationId xmlns:a16="http://schemas.microsoft.com/office/drawing/2014/main" id="{F6933788-52C1-6D20-5181-AD2CD5529B4A}"/>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3713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DCE3BCB-7960-451E-9FC4-7BD1C7598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1599968"/>
      </p:ext>
    </p:extLst>
  </p:cSld>
  <p:clrMapOvr>
    <a:masterClrMapping/>
  </p:clrMapOvr>
  <mc:AlternateContent xmlns:mc="http://schemas.openxmlformats.org/markup-compatibility/2006" xmlns:p14="http://schemas.microsoft.com/office/powerpoint/2010/main">
    <mc:Choice Requires="p14">
      <p:transition spd="slow" p14:dur="2000" advTm="7130"/>
    </mc:Choice>
    <mc:Fallback xmlns="">
      <p:transition spd="slow" advTm="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58F4F-3AAA-4D96-9FA5-355745C45267}"/>
              </a:ext>
            </a:extLst>
          </p:cNvPr>
          <p:cNvPicPr>
            <a:picLocks noChangeAspect="1"/>
          </p:cNvPicPr>
          <p:nvPr/>
        </p:nvPicPr>
        <p:blipFill>
          <a:blip r:embed="rId2"/>
          <a:stretch>
            <a:fillRect/>
          </a:stretch>
        </p:blipFill>
        <p:spPr>
          <a:xfrm rot="5400000">
            <a:off x="2439994" y="-2825688"/>
            <a:ext cx="8788715" cy="13668703"/>
          </a:xfrm>
          <a:prstGeom prst="rect">
            <a:avLst/>
          </a:prstGeom>
        </p:spPr>
      </p:pic>
    </p:spTree>
    <p:extLst>
      <p:ext uri="{BB962C8B-B14F-4D97-AF65-F5344CB8AC3E}">
        <p14:creationId xmlns:p14="http://schemas.microsoft.com/office/powerpoint/2010/main" val="369717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602D522-5F26-41B8-A582-4C65D3A8D7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C3B8ADD-548D-F9D3-AFA3-BDEF307B1BB0}"/>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25</a:t>
            </a:r>
            <a:r>
              <a:rPr lang="en-US" sz="4800" b="0" i="0" dirty="0">
                <a:solidFill>
                  <a:srgbClr val="121212"/>
                </a:solidFill>
                <a:effectLst/>
                <a:highlight>
                  <a:srgbClr val="FFFFFF"/>
                </a:highlight>
                <a:latin typeface="Inter"/>
              </a:rPr>
              <a:t>On that very night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Gideon, “Take your father’s young bull and a second bull seven years old, tear down your father’s altar to Baal, and cut down the Asherah pole beside it.</a:t>
            </a:r>
            <a:endParaRPr lang="en-ZA" sz="2800" dirty="0"/>
          </a:p>
        </p:txBody>
      </p:sp>
      <p:sp>
        <p:nvSpPr>
          <p:cNvPr id="5" name="TextBox 4">
            <a:extLst>
              <a:ext uri="{FF2B5EF4-FFF2-40B4-BE49-F238E27FC236}">
                <a16:creationId xmlns:a16="http://schemas.microsoft.com/office/drawing/2014/main" id="{5F4BBDBF-4BC1-E448-760B-206AD4270036}"/>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ཡང་མཚན་མོ་དེར་དཀོན་མཆོག་ཡ་ཝཱེས་གིད་ཡོན་ལ་འདི་སྐད་དུ། ཁྱོད་ཀྱིས་རང་གི་ཕ་ཡི་བ་གླང་རྣམས་ལས་བ་གླང་གཉིས་པ་སྟེ་ཁ་གང་འཁྲིད་པར་མ་ཟད། ཁྱོད་ཀྱི་ཕ་ཡིས་པཱ་ཨལ་ལ་བརྩིགས་པའི་མཆོད་ཁྲི་བཤིག་ནས་དེའི་འགྲམ་དུ་ཡོད་པའི་ཨ་ཤེ་རཱ་སྟེ་ཤིང་སྐུ་དེ་ཆོད་ཅིག </a:t>
            </a:r>
            <a:endParaRPr lang="en-ZA" sz="1600" dirty="0"/>
          </a:p>
        </p:txBody>
      </p:sp>
    </p:spTree>
    <p:extLst>
      <p:ext uri="{BB962C8B-B14F-4D97-AF65-F5344CB8AC3E}">
        <p14:creationId xmlns:p14="http://schemas.microsoft.com/office/powerpoint/2010/main" val="846181472"/>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611DD6-854C-45DE-A0EE-A08A14DE5E3F}"/>
              </a:ext>
            </a:extLst>
          </p:cNvPr>
          <p:cNvPicPr>
            <a:picLocks noChangeAspect="1"/>
          </p:cNvPicPr>
          <p:nvPr/>
        </p:nvPicPr>
        <p:blipFill>
          <a:blip r:embed="rId2"/>
          <a:stretch>
            <a:fillRect/>
          </a:stretch>
        </p:blipFill>
        <p:spPr>
          <a:xfrm>
            <a:off x="0" y="-68776"/>
            <a:ext cx="12336905" cy="6926776"/>
          </a:xfrm>
          <a:prstGeom prst="rect">
            <a:avLst/>
          </a:prstGeom>
        </p:spPr>
      </p:pic>
      <p:sp>
        <p:nvSpPr>
          <p:cNvPr id="5" name="TextBox 4">
            <a:extLst>
              <a:ext uri="{FF2B5EF4-FFF2-40B4-BE49-F238E27FC236}">
                <a16:creationId xmlns:a16="http://schemas.microsoft.com/office/drawing/2014/main" id="{CF5A437C-EDD2-45B1-B79A-AABD738B34C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353448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CBCCAA4-F86E-4314-95D4-523C524EC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1FDB7A4-D832-BA1E-8CB2-30FB12373685}"/>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25</a:t>
            </a:r>
            <a:r>
              <a:rPr lang="en-US" sz="4800" b="0" i="0" dirty="0">
                <a:solidFill>
                  <a:srgbClr val="121212"/>
                </a:solidFill>
                <a:effectLst/>
                <a:highlight>
                  <a:srgbClr val="FFFFFF"/>
                </a:highlight>
                <a:latin typeface="Inter"/>
              </a:rPr>
              <a:t>On that very night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Gideon, “Take your father’s young bull and a second bull seven years old, tear down your father’s altar to Baal, and cut down the Asherah pole beside it.</a:t>
            </a:r>
            <a:endParaRPr lang="en-ZA" dirty="0"/>
          </a:p>
        </p:txBody>
      </p:sp>
      <p:sp>
        <p:nvSpPr>
          <p:cNvPr id="3" name="TextBox 2">
            <a:extLst>
              <a:ext uri="{FF2B5EF4-FFF2-40B4-BE49-F238E27FC236}">
                <a16:creationId xmlns:a16="http://schemas.microsoft.com/office/drawing/2014/main" id="{921E24DD-7A04-421C-EF88-F8B5C6922B1B}"/>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ཡང་མཚན་མོ་དེར་དཀོན་མཆོག་ཡ་ཝཱེས་གིད་ཡོན་ལ་འདི་སྐད་དུ། ཁྱོད་ཀྱིས་རང་གི་ཕ་ཡི་བ་གླང་རྣམས་ལས་བ་གླང་གཉིས་པ་སྟེ་ཁ་གང་འཁྲིད་པར་མ་ཟད། ཁྱོད་ཀྱི་ཕ་ཡིས་པཱ་ཨལ་ལ་བརྩིགས་པའི་མཆོད་ཁྲི་བཤིག་ནས་དེའི་འགྲམ་དུ་ཡོད་པའི་ཨ་ཤེ་རཱ་སྟེ་ཤིང་སྐུ་དེ་ཆོད་ཅིག </a:t>
            </a:r>
            <a:endParaRPr lang="en-ZA" sz="5400" dirty="0"/>
          </a:p>
        </p:txBody>
      </p:sp>
    </p:spTree>
    <p:extLst>
      <p:ext uri="{BB962C8B-B14F-4D97-AF65-F5344CB8AC3E}">
        <p14:creationId xmlns:p14="http://schemas.microsoft.com/office/powerpoint/2010/main" val="2181075397"/>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1093</Words>
  <Application>Microsoft Office PowerPoint</Application>
  <PresentationFormat>Widescreen</PresentationFormat>
  <Paragraphs>44</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2025-03-31T11:41:54Z</dcterms:modified>
</cp:coreProperties>
</file>