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08" r:id="rId2"/>
    <p:sldId id="310" r:id="rId3"/>
    <p:sldId id="289" r:id="rId4"/>
    <p:sldId id="337" r:id="rId5"/>
    <p:sldId id="309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D65483-DC5A-420C-B725-0CF7A8978DF4}" v="9" dt="2025-03-31T11:46:30.9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4825" autoAdjust="0"/>
  </p:normalViewPr>
  <p:slideViewPr>
    <p:cSldViewPr snapToGrid="0">
      <p:cViewPr varScale="1">
        <p:scale>
          <a:sx n="57" d="100"/>
          <a:sy n="57" d="100"/>
        </p:scale>
        <p:origin x="72" y="9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9934E5DA-C578-4A66-86D7-F2ECB9ECE99A}"/>
    <pc:docChg chg="modSld">
      <pc:chgData name="Leonie Smith" userId="fed1330f33f5650e" providerId="LiveId" clId="{9934E5DA-C578-4A66-86D7-F2ECB9ECE99A}" dt="2022-04-19T10:20:53.872" v="30" actId="20577"/>
      <pc:docMkLst>
        <pc:docMk/>
      </pc:docMkLst>
      <pc:sldChg chg="modSp mod">
        <pc:chgData name="Leonie Smith" userId="fed1330f33f5650e" providerId="LiveId" clId="{9934E5DA-C578-4A66-86D7-F2ECB9ECE99A}" dt="2022-04-19T10:18:02.257" v="7" actId="255"/>
        <pc:sldMkLst>
          <pc:docMk/>
          <pc:sldMk cId="1206678836" sldId="289"/>
        </pc:sldMkLst>
      </pc:sldChg>
      <pc:sldChg chg="modNotesTx">
        <pc:chgData name="Leonie Smith" userId="fed1330f33f5650e" providerId="LiveId" clId="{9934E5DA-C578-4A66-86D7-F2ECB9ECE99A}" dt="2022-04-18T08:26:18.834" v="1" actId="20577"/>
        <pc:sldMkLst>
          <pc:docMk/>
          <pc:sldMk cId="2869461528" sldId="308"/>
        </pc:sldMkLst>
      </pc:sldChg>
      <pc:sldChg chg="addSp modSp mod">
        <pc:chgData name="Leonie Smith" userId="fed1330f33f5650e" providerId="LiveId" clId="{9934E5DA-C578-4A66-86D7-F2ECB9ECE99A}" dt="2022-04-19T10:18:38.985" v="11" actId="1076"/>
        <pc:sldMkLst>
          <pc:docMk/>
          <pc:sldMk cId="1237137471" sldId="310"/>
        </pc:sldMkLst>
      </pc:sldChg>
      <pc:sldChg chg="addSp modSp mod">
        <pc:chgData name="Leonie Smith" userId="fed1330f33f5650e" providerId="LiveId" clId="{9934E5DA-C578-4A66-86D7-F2ECB9ECE99A}" dt="2022-04-19T10:20:16.566" v="24" actId="20577"/>
        <pc:sldMkLst>
          <pc:docMk/>
          <pc:sldMk cId="2181075397" sldId="312"/>
        </pc:sldMkLst>
      </pc:sldChg>
      <pc:sldChg chg="addSp modSp mod">
        <pc:chgData name="Leonie Smith" userId="fed1330f33f5650e" providerId="LiveId" clId="{9934E5DA-C578-4A66-86D7-F2ECB9ECE99A}" dt="2022-04-19T10:20:22.689" v="25" actId="20577"/>
        <pc:sldMkLst>
          <pc:docMk/>
          <pc:sldMk cId="687141736" sldId="314"/>
        </pc:sldMkLst>
      </pc:sldChg>
      <pc:sldChg chg="addSp modSp mod">
        <pc:chgData name="Leonie Smith" userId="fed1330f33f5650e" providerId="LiveId" clId="{9934E5DA-C578-4A66-86D7-F2ECB9ECE99A}" dt="2022-04-19T10:20:28.055" v="26" actId="20577"/>
        <pc:sldMkLst>
          <pc:docMk/>
          <pc:sldMk cId="233576304" sldId="316"/>
        </pc:sldMkLst>
      </pc:sldChg>
      <pc:sldChg chg="addSp modSp mod">
        <pc:chgData name="Leonie Smith" userId="fed1330f33f5650e" providerId="LiveId" clId="{9934E5DA-C578-4A66-86D7-F2ECB9ECE99A}" dt="2022-04-19T10:20:33.493" v="27" actId="20577"/>
        <pc:sldMkLst>
          <pc:docMk/>
          <pc:sldMk cId="3539988499" sldId="318"/>
        </pc:sldMkLst>
      </pc:sldChg>
      <pc:sldChg chg="addSp modSp mod">
        <pc:chgData name="Leonie Smith" userId="fed1330f33f5650e" providerId="LiveId" clId="{9934E5DA-C578-4A66-86D7-F2ECB9ECE99A}" dt="2022-04-19T10:20:43.080" v="28" actId="20577"/>
        <pc:sldMkLst>
          <pc:docMk/>
          <pc:sldMk cId="2325096685" sldId="320"/>
        </pc:sldMkLst>
      </pc:sldChg>
      <pc:sldChg chg="addSp modSp mod">
        <pc:chgData name="Leonie Smith" userId="fed1330f33f5650e" providerId="LiveId" clId="{9934E5DA-C578-4A66-86D7-F2ECB9ECE99A}" dt="2022-04-19T10:20:48.518" v="29" actId="20577"/>
        <pc:sldMkLst>
          <pc:docMk/>
          <pc:sldMk cId="3384129115" sldId="322"/>
        </pc:sldMkLst>
      </pc:sldChg>
      <pc:sldChg chg="addSp modSp mod">
        <pc:chgData name="Leonie Smith" userId="fed1330f33f5650e" providerId="LiveId" clId="{9934E5DA-C578-4A66-86D7-F2ECB9ECE99A}" dt="2022-04-19T10:20:53.872" v="30" actId="20577"/>
        <pc:sldMkLst>
          <pc:docMk/>
          <pc:sldMk cId="681162013" sldId="324"/>
        </pc:sldMkLst>
      </pc:sldChg>
      <pc:sldChg chg="addSp modSp">
        <pc:chgData name="Leonie Smith" userId="fed1330f33f5650e" providerId="LiveId" clId="{9934E5DA-C578-4A66-86D7-F2ECB9ECE99A}" dt="2022-04-19T10:18:43.978" v="12"/>
        <pc:sldMkLst>
          <pc:docMk/>
          <pc:sldMk cId="2244268615" sldId="337"/>
        </pc:sldMkLst>
      </pc:sldChg>
    </pc:docChg>
  </pc:docChgLst>
  <pc:docChgLst>
    <pc:chgData name="Leonie Smith" userId="fed1330f33f5650e" providerId="LiveId" clId="{2D16FCA8-0812-4373-A84E-A34F19A627C2}"/>
    <pc:docChg chg="delSld modSld">
      <pc:chgData name="Leonie Smith" userId="fed1330f33f5650e" providerId="LiveId" clId="{2D16FCA8-0812-4373-A84E-A34F19A627C2}" dt="2022-03-31T06:13:12.393" v="36" actId="47"/>
      <pc:docMkLst>
        <pc:docMk/>
      </pc:docMkLst>
      <pc:sldChg chg="addSp modSp">
        <pc:chgData name="Leonie Smith" userId="fed1330f33f5650e" providerId="LiveId" clId="{2D16FCA8-0812-4373-A84E-A34F19A627C2}" dt="2022-03-31T05:51:48.217" v="1"/>
        <pc:sldMkLst>
          <pc:docMk/>
          <pc:sldMk cId="1206678836" sldId="289"/>
        </pc:sldMkLst>
      </pc:sldChg>
      <pc:sldChg chg="addSp modSp">
        <pc:chgData name="Leonie Smith" userId="fed1330f33f5650e" providerId="LiveId" clId="{2D16FCA8-0812-4373-A84E-A34F19A627C2}" dt="2022-03-31T05:51:22.320" v="0"/>
        <pc:sldMkLst>
          <pc:docMk/>
          <pc:sldMk cId="2869461528" sldId="308"/>
        </pc:sldMkLst>
      </pc:sldChg>
      <pc:sldChg chg="addSp delSp modSp modTransition modAnim">
        <pc:chgData name="Leonie Smith" userId="fed1330f33f5650e" providerId="LiveId" clId="{2D16FCA8-0812-4373-A84E-A34F19A627C2}" dt="2022-03-31T05:53:39.475" v="4"/>
        <pc:sldMkLst>
          <pc:docMk/>
          <pc:sldMk cId="1384296988" sldId="309"/>
        </pc:sldMkLst>
      </pc:sldChg>
      <pc:sldChg chg="addSp delSp modSp modTransition modAnim">
        <pc:chgData name="Leonie Smith" userId="fed1330f33f5650e" providerId="LiveId" clId="{2D16FCA8-0812-4373-A84E-A34F19A627C2}" dt="2022-03-31T05:56:33.635" v="9"/>
        <pc:sldMkLst>
          <pc:docMk/>
          <pc:sldMk cId="618259692" sldId="313"/>
        </pc:sldMkLst>
      </pc:sldChg>
      <pc:sldChg chg="addSp delSp modSp modTransition modAnim">
        <pc:chgData name="Leonie Smith" userId="fed1330f33f5650e" providerId="LiveId" clId="{2D16FCA8-0812-4373-A84E-A34F19A627C2}" dt="2022-03-31T06:00:01.760" v="14"/>
        <pc:sldMkLst>
          <pc:docMk/>
          <pc:sldMk cId="1301256527" sldId="315"/>
        </pc:sldMkLst>
      </pc:sldChg>
      <pc:sldChg chg="addSp delSp modSp modTransition modAnim">
        <pc:chgData name="Leonie Smith" userId="fed1330f33f5650e" providerId="LiveId" clId="{2D16FCA8-0812-4373-A84E-A34F19A627C2}" dt="2022-03-31T06:03:20.719" v="25"/>
        <pc:sldMkLst>
          <pc:docMk/>
          <pc:sldMk cId="2460201762" sldId="317"/>
        </pc:sldMkLst>
      </pc:sldChg>
      <pc:sldChg chg="addSp modSp">
        <pc:chgData name="Leonie Smith" userId="fed1330f33f5650e" providerId="LiveId" clId="{2D16FCA8-0812-4373-A84E-A34F19A627C2}" dt="2022-03-31T06:05:47.813" v="26"/>
        <pc:sldMkLst>
          <pc:docMk/>
          <pc:sldMk cId="825739007" sldId="319"/>
        </pc:sldMkLst>
      </pc:sldChg>
      <pc:sldChg chg="addSp modSp">
        <pc:chgData name="Leonie Smith" userId="fed1330f33f5650e" providerId="LiveId" clId="{2D16FCA8-0812-4373-A84E-A34F19A627C2}" dt="2022-03-31T06:06:55.159" v="27"/>
        <pc:sldMkLst>
          <pc:docMk/>
          <pc:sldMk cId="547106570" sldId="321"/>
        </pc:sldMkLst>
      </pc:sldChg>
      <pc:sldChg chg="addSp delSp modSp modTransition modAnim">
        <pc:chgData name="Leonie Smith" userId="fed1330f33f5650e" providerId="LiveId" clId="{2D16FCA8-0812-4373-A84E-A34F19A627C2}" dt="2022-03-31T06:12:03.561" v="34"/>
        <pc:sldMkLst>
          <pc:docMk/>
          <pc:sldMk cId="1812342659" sldId="323"/>
        </pc:sldMkLst>
      </pc:sldChg>
      <pc:sldChg chg="del">
        <pc:chgData name="Leonie Smith" userId="fed1330f33f5650e" providerId="LiveId" clId="{2D16FCA8-0812-4373-A84E-A34F19A627C2}" dt="2022-03-31T06:13:08.548" v="35" actId="47"/>
        <pc:sldMkLst>
          <pc:docMk/>
          <pc:sldMk cId="1086927502" sldId="325"/>
        </pc:sldMkLst>
      </pc:sldChg>
      <pc:sldChg chg="del">
        <pc:chgData name="Leonie Smith" userId="fed1330f33f5650e" providerId="LiveId" clId="{2D16FCA8-0812-4373-A84E-A34F19A627C2}" dt="2022-03-31T06:13:12.393" v="36" actId="47"/>
        <pc:sldMkLst>
          <pc:docMk/>
          <pc:sldMk cId="1405244831" sldId="326"/>
        </pc:sldMkLst>
      </pc:sldChg>
    </pc:docChg>
  </pc:docChgLst>
  <pc:docChgLst>
    <pc:chgData name="Alfred Smith" userId="3c60a3631c0db8ad" providerId="LiveId" clId="{32D65483-DC5A-420C-B725-0CF7A8978DF4}"/>
    <pc:docChg chg="custSel modSld">
      <pc:chgData name="Alfred Smith" userId="3c60a3631c0db8ad" providerId="LiveId" clId="{32D65483-DC5A-420C-B725-0CF7A8978DF4}" dt="2025-03-31T11:46:30.946" v="16"/>
      <pc:docMkLst>
        <pc:docMk/>
      </pc:docMkLst>
      <pc:sldChg chg="addSp delSp modSp mod">
        <pc:chgData name="Alfred Smith" userId="3c60a3631c0db8ad" providerId="LiveId" clId="{32D65483-DC5A-420C-B725-0CF7A8978DF4}" dt="2025-03-31T11:45:06.121" v="1"/>
        <pc:sldMkLst>
          <pc:docMk/>
          <pc:sldMk cId="2869461528" sldId="308"/>
        </pc:sldMkLst>
        <pc:spChg chg="del">
          <ac:chgData name="Alfred Smith" userId="3c60a3631c0db8ad" providerId="LiveId" clId="{32D65483-DC5A-420C-B725-0CF7A8978DF4}" dt="2025-03-31T11:45:05.559" v="0" actId="478"/>
          <ac:spMkLst>
            <pc:docMk/>
            <pc:sldMk cId="2869461528" sldId="308"/>
            <ac:spMk id="3" creationId="{77C8C5EB-7063-4EFF-9206-9F831A363AF1}"/>
          </ac:spMkLst>
        </pc:spChg>
        <pc:spChg chg="add mod">
          <ac:chgData name="Alfred Smith" userId="3c60a3631c0db8ad" providerId="LiveId" clId="{32D65483-DC5A-420C-B725-0CF7A8978DF4}" dt="2025-03-31T11:45:06.121" v="1"/>
          <ac:spMkLst>
            <pc:docMk/>
            <pc:sldMk cId="2869461528" sldId="308"/>
            <ac:spMk id="5" creationId="{0E033945-0063-CFC4-6707-0A4033387637}"/>
          </ac:spMkLst>
        </pc:spChg>
      </pc:sldChg>
      <pc:sldChg chg="addSp delSp modSp mod">
        <pc:chgData name="Alfred Smith" userId="3c60a3631c0db8ad" providerId="LiveId" clId="{32D65483-DC5A-420C-B725-0CF7A8978DF4}" dt="2025-03-31T11:45:33.577" v="4"/>
        <pc:sldMkLst>
          <pc:docMk/>
          <pc:sldMk cId="1384296988" sldId="309"/>
        </pc:sldMkLst>
        <pc:spChg chg="add mod">
          <ac:chgData name="Alfred Smith" userId="3c60a3631c0db8ad" providerId="LiveId" clId="{32D65483-DC5A-420C-B725-0CF7A8978DF4}" dt="2025-03-31T11:45:33.577" v="4"/>
          <ac:spMkLst>
            <pc:docMk/>
            <pc:sldMk cId="1384296988" sldId="309"/>
            <ac:spMk id="2" creationId="{D6013F1A-3CC8-95AE-9C8C-45983B17487F}"/>
          </ac:spMkLst>
        </pc:spChg>
        <pc:spChg chg="del">
          <ac:chgData name="Alfred Smith" userId="3c60a3631c0db8ad" providerId="LiveId" clId="{32D65483-DC5A-420C-B725-0CF7A8978DF4}" dt="2025-03-31T11:45:33.055" v="3" actId="478"/>
          <ac:spMkLst>
            <pc:docMk/>
            <pc:sldMk cId="1384296988" sldId="309"/>
            <ac:spMk id="4" creationId="{9A13E2D8-2F59-44C1-B1D2-79C300C26DD4}"/>
          </ac:spMkLst>
        </pc:spChg>
        <pc:spChg chg="add mod">
          <ac:chgData name="Alfred Smith" userId="3c60a3631c0db8ad" providerId="LiveId" clId="{32D65483-DC5A-420C-B725-0CF7A8978DF4}" dt="2025-03-31T11:45:33.577" v="4"/>
          <ac:spMkLst>
            <pc:docMk/>
            <pc:sldMk cId="1384296988" sldId="309"/>
            <ac:spMk id="5" creationId="{522B3144-E610-C552-FAC7-0D6465F88A33}"/>
          </ac:spMkLst>
        </pc:spChg>
        <pc:spChg chg="del">
          <ac:chgData name="Alfred Smith" userId="3c60a3631c0db8ad" providerId="LiveId" clId="{32D65483-DC5A-420C-B725-0CF7A8978DF4}" dt="2025-03-31T11:45:33.055" v="3" actId="478"/>
          <ac:spMkLst>
            <pc:docMk/>
            <pc:sldMk cId="1384296988" sldId="309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32D65483-DC5A-420C-B725-0CF7A8978DF4}" dt="2025-03-31T11:45:43.126" v="6"/>
        <pc:sldMkLst>
          <pc:docMk/>
          <pc:sldMk cId="618259692" sldId="313"/>
        </pc:sldMkLst>
        <pc:spChg chg="add mod">
          <ac:chgData name="Alfred Smith" userId="3c60a3631c0db8ad" providerId="LiveId" clId="{32D65483-DC5A-420C-B725-0CF7A8978DF4}" dt="2025-03-31T11:45:43.126" v="6"/>
          <ac:spMkLst>
            <pc:docMk/>
            <pc:sldMk cId="618259692" sldId="313"/>
            <ac:spMk id="2" creationId="{693CDA7B-317F-1721-8BE6-0C61DEFD1B93}"/>
          </ac:spMkLst>
        </pc:spChg>
        <pc:spChg chg="add mod">
          <ac:chgData name="Alfred Smith" userId="3c60a3631c0db8ad" providerId="LiveId" clId="{32D65483-DC5A-420C-B725-0CF7A8978DF4}" dt="2025-03-31T11:45:43.126" v="6"/>
          <ac:spMkLst>
            <pc:docMk/>
            <pc:sldMk cId="618259692" sldId="313"/>
            <ac:spMk id="3" creationId="{36DB2616-006C-3F4D-28F1-55324DA55593}"/>
          </ac:spMkLst>
        </pc:spChg>
        <pc:spChg chg="del">
          <ac:chgData name="Alfred Smith" userId="3c60a3631c0db8ad" providerId="LiveId" clId="{32D65483-DC5A-420C-B725-0CF7A8978DF4}" dt="2025-03-31T11:45:42.553" v="5" actId="478"/>
          <ac:spMkLst>
            <pc:docMk/>
            <pc:sldMk cId="618259692" sldId="313"/>
            <ac:spMk id="4" creationId="{9A13E2D8-2F59-44C1-B1D2-79C300C26DD4}"/>
          </ac:spMkLst>
        </pc:spChg>
        <pc:spChg chg="del">
          <ac:chgData name="Alfred Smith" userId="3c60a3631c0db8ad" providerId="LiveId" clId="{32D65483-DC5A-420C-B725-0CF7A8978DF4}" dt="2025-03-31T11:45:42.553" v="5" actId="478"/>
          <ac:spMkLst>
            <pc:docMk/>
            <pc:sldMk cId="618259692" sldId="313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32D65483-DC5A-420C-B725-0CF7A8978DF4}" dt="2025-03-31T11:45:52.484" v="8"/>
        <pc:sldMkLst>
          <pc:docMk/>
          <pc:sldMk cId="1301256527" sldId="315"/>
        </pc:sldMkLst>
        <pc:spChg chg="add mod">
          <ac:chgData name="Alfred Smith" userId="3c60a3631c0db8ad" providerId="LiveId" clId="{32D65483-DC5A-420C-B725-0CF7A8978DF4}" dt="2025-03-31T11:45:52.484" v="8"/>
          <ac:spMkLst>
            <pc:docMk/>
            <pc:sldMk cId="1301256527" sldId="315"/>
            <ac:spMk id="2" creationId="{DBC69F2D-449F-FD43-D403-BEFA77C373EE}"/>
          </ac:spMkLst>
        </pc:spChg>
        <pc:spChg chg="add mod">
          <ac:chgData name="Alfred Smith" userId="3c60a3631c0db8ad" providerId="LiveId" clId="{32D65483-DC5A-420C-B725-0CF7A8978DF4}" dt="2025-03-31T11:45:52.484" v="8"/>
          <ac:spMkLst>
            <pc:docMk/>
            <pc:sldMk cId="1301256527" sldId="315"/>
            <ac:spMk id="3" creationId="{39D9E3AB-04C6-6EFE-1E9D-BA056F30AE01}"/>
          </ac:spMkLst>
        </pc:spChg>
        <pc:spChg chg="del">
          <ac:chgData name="Alfred Smith" userId="3c60a3631c0db8ad" providerId="LiveId" clId="{32D65483-DC5A-420C-B725-0CF7A8978DF4}" dt="2025-03-31T11:45:51.961" v="7" actId="478"/>
          <ac:spMkLst>
            <pc:docMk/>
            <pc:sldMk cId="1301256527" sldId="315"/>
            <ac:spMk id="4" creationId="{9A13E2D8-2F59-44C1-B1D2-79C300C26DD4}"/>
          </ac:spMkLst>
        </pc:spChg>
        <pc:spChg chg="del">
          <ac:chgData name="Alfred Smith" userId="3c60a3631c0db8ad" providerId="LiveId" clId="{32D65483-DC5A-420C-B725-0CF7A8978DF4}" dt="2025-03-31T11:45:51.961" v="7" actId="478"/>
          <ac:spMkLst>
            <pc:docMk/>
            <pc:sldMk cId="1301256527" sldId="315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32D65483-DC5A-420C-B725-0CF7A8978DF4}" dt="2025-03-31T11:46:04.159" v="10"/>
        <pc:sldMkLst>
          <pc:docMk/>
          <pc:sldMk cId="2460201762" sldId="317"/>
        </pc:sldMkLst>
        <pc:spChg chg="add mod">
          <ac:chgData name="Alfred Smith" userId="3c60a3631c0db8ad" providerId="LiveId" clId="{32D65483-DC5A-420C-B725-0CF7A8978DF4}" dt="2025-03-31T11:46:04.159" v="10"/>
          <ac:spMkLst>
            <pc:docMk/>
            <pc:sldMk cId="2460201762" sldId="317"/>
            <ac:spMk id="2" creationId="{747A4510-EC71-8C71-12AE-E3ADEF3BD5A1}"/>
          </ac:spMkLst>
        </pc:spChg>
        <pc:spChg chg="add mod">
          <ac:chgData name="Alfred Smith" userId="3c60a3631c0db8ad" providerId="LiveId" clId="{32D65483-DC5A-420C-B725-0CF7A8978DF4}" dt="2025-03-31T11:46:04.159" v="10"/>
          <ac:spMkLst>
            <pc:docMk/>
            <pc:sldMk cId="2460201762" sldId="317"/>
            <ac:spMk id="3" creationId="{37DBB6CB-39E6-F2A6-8837-C18CD8833058}"/>
          </ac:spMkLst>
        </pc:spChg>
        <pc:spChg chg="del">
          <ac:chgData name="Alfred Smith" userId="3c60a3631c0db8ad" providerId="LiveId" clId="{32D65483-DC5A-420C-B725-0CF7A8978DF4}" dt="2025-03-31T11:46:03.553" v="9" actId="478"/>
          <ac:spMkLst>
            <pc:docMk/>
            <pc:sldMk cId="2460201762" sldId="317"/>
            <ac:spMk id="4" creationId="{9A13E2D8-2F59-44C1-B1D2-79C300C26DD4}"/>
          </ac:spMkLst>
        </pc:spChg>
        <pc:spChg chg="del">
          <ac:chgData name="Alfred Smith" userId="3c60a3631c0db8ad" providerId="LiveId" clId="{32D65483-DC5A-420C-B725-0CF7A8978DF4}" dt="2025-03-31T11:46:03.553" v="9" actId="478"/>
          <ac:spMkLst>
            <pc:docMk/>
            <pc:sldMk cId="2460201762" sldId="317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32D65483-DC5A-420C-B725-0CF7A8978DF4}" dt="2025-03-31T11:46:12.961" v="12"/>
        <pc:sldMkLst>
          <pc:docMk/>
          <pc:sldMk cId="825739007" sldId="319"/>
        </pc:sldMkLst>
        <pc:spChg chg="add mod">
          <ac:chgData name="Alfred Smith" userId="3c60a3631c0db8ad" providerId="LiveId" clId="{32D65483-DC5A-420C-B725-0CF7A8978DF4}" dt="2025-03-31T11:46:12.961" v="12"/>
          <ac:spMkLst>
            <pc:docMk/>
            <pc:sldMk cId="825739007" sldId="319"/>
            <ac:spMk id="3" creationId="{F5E05B68-3C1C-E498-0FFD-A1C154EA5DA3}"/>
          </ac:spMkLst>
        </pc:spChg>
        <pc:spChg chg="del">
          <ac:chgData name="Alfred Smith" userId="3c60a3631c0db8ad" providerId="LiveId" clId="{32D65483-DC5A-420C-B725-0CF7A8978DF4}" dt="2025-03-31T11:46:12.392" v="11" actId="478"/>
          <ac:spMkLst>
            <pc:docMk/>
            <pc:sldMk cId="825739007" sldId="319"/>
            <ac:spMk id="4" creationId="{9A13E2D8-2F59-44C1-B1D2-79C300C26DD4}"/>
          </ac:spMkLst>
        </pc:spChg>
        <pc:spChg chg="add mod">
          <ac:chgData name="Alfred Smith" userId="3c60a3631c0db8ad" providerId="LiveId" clId="{32D65483-DC5A-420C-B725-0CF7A8978DF4}" dt="2025-03-31T11:46:12.961" v="12"/>
          <ac:spMkLst>
            <pc:docMk/>
            <pc:sldMk cId="825739007" sldId="319"/>
            <ac:spMk id="5" creationId="{9EAF2048-80B9-2C62-9C1C-B0F2AB4C6F10}"/>
          </ac:spMkLst>
        </pc:spChg>
        <pc:spChg chg="del">
          <ac:chgData name="Alfred Smith" userId="3c60a3631c0db8ad" providerId="LiveId" clId="{32D65483-DC5A-420C-B725-0CF7A8978DF4}" dt="2025-03-31T11:46:12.392" v="11" actId="478"/>
          <ac:spMkLst>
            <pc:docMk/>
            <pc:sldMk cId="825739007" sldId="319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32D65483-DC5A-420C-B725-0CF7A8978DF4}" dt="2025-03-31T11:46:21.952" v="14"/>
        <pc:sldMkLst>
          <pc:docMk/>
          <pc:sldMk cId="547106570" sldId="321"/>
        </pc:sldMkLst>
        <pc:spChg chg="add mod">
          <ac:chgData name="Alfred Smith" userId="3c60a3631c0db8ad" providerId="LiveId" clId="{32D65483-DC5A-420C-B725-0CF7A8978DF4}" dt="2025-03-31T11:46:21.952" v="14"/>
          <ac:spMkLst>
            <pc:docMk/>
            <pc:sldMk cId="547106570" sldId="321"/>
            <ac:spMk id="3" creationId="{40F41CFC-8F87-29CB-17FD-4F648645CC5E}"/>
          </ac:spMkLst>
        </pc:spChg>
        <pc:spChg chg="del">
          <ac:chgData name="Alfred Smith" userId="3c60a3631c0db8ad" providerId="LiveId" clId="{32D65483-DC5A-420C-B725-0CF7A8978DF4}" dt="2025-03-31T11:46:21.467" v="13" actId="478"/>
          <ac:spMkLst>
            <pc:docMk/>
            <pc:sldMk cId="547106570" sldId="321"/>
            <ac:spMk id="4" creationId="{9A13E2D8-2F59-44C1-B1D2-79C300C26DD4}"/>
          </ac:spMkLst>
        </pc:spChg>
        <pc:spChg chg="add mod">
          <ac:chgData name="Alfred Smith" userId="3c60a3631c0db8ad" providerId="LiveId" clId="{32D65483-DC5A-420C-B725-0CF7A8978DF4}" dt="2025-03-31T11:46:21.952" v="14"/>
          <ac:spMkLst>
            <pc:docMk/>
            <pc:sldMk cId="547106570" sldId="321"/>
            <ac:spMk id="5" creationId="{686EE93D-CB6B-3A37-E4B6-D38125A2498C}"/>
          </ac:spMkLst>
        </pc:spChg>
        <pc:spChg chg="del">
          <ac:chgData name="Alfred Smith" userId="3c60a3631c0db8ad" providerId="LiveId" clId="{32D65483-DC5A-420C-B725-0CF7A8978DF4}" dt="2025-03-31T11:46:21.467" v="13" actId="478"/>
          <ac:spMkLst>
            <pc:docMk/>
            <pc:sldMk cId="547106570" sldId="321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32D65483-DC5A-420C-B725-0CF7A8978DF4}" dt="2025-03-31T11:46:30.946" v="16"/>
        <pc:sldMkLst>
          <pc:docMk/>
          <pc:sldMk cId="1812342659" sldId="323"/>
        </pc:sldMkLst>
        <pc:spChg chg="add mod">
          <ac:chgData name="Alfred Smith" userId="3c60a3631c0db8ad" providerId="LiveId" clId="{32D65483-DC5A-420C-B725-0CF7A8978DF4}" dt="2025-03-31T11:46:30.946" v="16"/>
          <ac:spMkLst>
            <pc:docMk/>
            <pc:sldMk cId="1812342659" sldId="323"/>
            <ac:spMk id="2" creationId="{74FA2D9E-4EF1-F2ED-3D23-3EF05688359B}"/>
          </ac:spMkLst>
        </pc:spChg>
        <pc:spChg chg="add mod">
          <ac:chgData name="Alfred Smith" userId="3c60a3631c0db8ad" providerId="LiveId" clId="{32D65483-DC5A-420C-B725-0CF7A8978DF4}" dt="2025-03-31T11:46:30.946" v="16"/>
          <ac:spMkLst>
            <pc:docMk/>
            <pc:sldMk cId="1812342659" sldId="323"/>
            <ac:spMk id="3" creationId="{421F5E5B-B7EF-9336-AB00-15926A5F177F}"/>
          </ac:spMkLst>
        </pc:spChg>
        <pc:spChg chg="del">
          <ac:chgData name="Alfred Smith" userId="3c60a3631c0db8ad" providerId="LiveId" clId="{32D65483-DC5A-420C-B725-0CF7A8978DF4}" dt="2025-03-31T11:46:30.494" v="15" actId="478"/>
          <ac:spMkLst>
            <pc:docMk/>
            <pc:sldMk cId="1812342659" sldId="323"/>
            <ac:spMk id="4" creationId="{9A13E2D8-2F59-44C1-B1D2-79C300C26DD4}"/>
          </ac:spMkLst>
        </pc:spChg>
        <pc:spChg chg="del">
          <ac:chgData name="Alfred Smith" userId="3c60a3631c0db8ad" providerId="LiveId" clId="{32D65483-DC5A-420C-B725-0CF7A8978DF4}" dt="2025-03-31T11:46:30.494" v="15" actId="478"/>
          <ac:spMkLst>
            <pc:docMk/>
            <pc:sldMk cId="1812342659" sldId="323"/>
            <ac:spMk id="6" creationId="{416C064E-628E-47C0-A712-DB178FE9901E}"/>
          </ac:spMkLst>
        </pc:spChg>
      </pc:sldChg>
      <pc:sldChg chg="addSp modSp">
        <pc:chgData name="Alfred Smith" userId="3c60a3631c0db8ad" providerId="LiveId" clId="{32D65483-DC5A-420C-B725-0CF7A8978DF4}" dt="2025-03-31T11:45:21.657" v="2"/>
        <pc:sldMkLst>
          <pc:docMk/>
          <pc:sldMk cId="2244268615" sldId="337"/>
        </pc:sldMkLst>
        <pc:spChg chg="add mod">
          <ac:chgData name="Alfred Smith" userId="3c60a3631c0db8ad" providerId="LiveId" clId="{32D65483-DC5A-420C-B725-0CF7A8978DF4}" dt="2025-03-31T11:45:21.657" v="2"/>
          <ac:spMkLst>
            <pc:docMk/>
            <pc:sldMk cId="2244268615" sldId="337"/>
            <ac:spMk id="2" creationId="{F87CC939-2C92-0C9D-081A-75C1B0D5B5E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54497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3D1AE-C111-43F0-AD47-18572ADF5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13-5</a:t>
            </a:r>
            <a:endParaRPr lang="en-I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CE3DE45-74AA-4982-AD50-35AE3EFBAE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E033945-0063-CFC4-6707-0A4033387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6946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2"/>
    </mc:Choice>
    <mc:Fallback xmlns="">
      <p:transition spd="slow" advTm="3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6E55CF-5467-4807-9C3F-8A4BF6EA0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780"/>
            <a:ext cx="12192000" cy="68817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D36451-3838-4BC2-BCF3-F91CDEC34764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US" sz="2000" b="1" cap="all" dirty="0">
                <a:solidFill>
                  <a:schemeClr val="bg1"/>
                </a:solidFill>
                <a:latin typeface="ArialMT"/>
              </a:rPr>
              <a:t>7:3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76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66F6A9F-F38E-4421-AF5F-499311ABA0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7A4510-EC71-8C71-12AE-E3ADEF3BD5A1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said to Gideon, “There are still too many people. Take them down to the water, and I will sift them for you there. If I say to you, ‘This one shall go with you,’ he shall go. But if I say, ‘This one shall not go with you,’ he shall not go.”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DBB6CB-39E6-F2A6-8837-C18CD8833058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ཡང་དཀོན་མཆོག་ཡ་ཝཱེས་གིད་ཡོན་ལ་འདི་སྐད་དུ། མི་ནི་ད་དུང་མང་དྲགས་པས་ཁྱོད་ཀྱིས་དེ་རྣམས་ཆུ་འགྲམ་དུ་ཁྲིད་དང་། བདག་གིས་དེ་རུ་ཁྱོད་ཀྱི་ཕྱིར་ཁོ་རྣམས་ལ་ཚོད་བགམ་བྱེད་པར་བྱ། ངས་སུ་ཞིག་ཁྱོད་དང་མཉམ་དུ་འགྲོ་ཆོག་པར་བསྟན་ན་དེ་ཁྱོད་དང་ལྷན་ཅིག་ཏུ་འགྲོ་བར་རུང་ལ། ངས་སུ་ཞིག་ཁྱོད་དང་མཉམ་དུ་འགྲོ་མི་ཆོག་པར་བསྟན་ན་དེ་ཁྱོད་དང་ལྷན་ཅིག་ཏུ་འགྲོ་བར་མི་རུང་ཞེས་གསུངས་པས། 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246020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83"/>
    </mc:Choice>
    <mc:Fallback xmlns="">
      <p:transition spd="slow" advTm="15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50DCA9-1D0F-4EB4-BEEF-066DAA168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30133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2EC6DF-AA5D-4793-8B49-D3B92D5D4B47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US" sz="2000" b="1" cap="all" dirty="0">
                <a:solidFill>
                  <a:schemeClr val="bg1"/>
                </a:solidFill>
                <a:latin typeface="ArialMT"/>
              </a:rPr>
              <a:t>7:4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988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573983-31BB-4E96-9421-4C9D0BAD57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E05B68-3C1C-E498-0FFD-A1C154EA5DA3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Gideon brought the people down to the water, and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said to him, “Separate those who lap the water with their tongues like a dog from those who kneel to drink.” 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AF2048-80B9-2C62-9C1C-B0F2AB4C6F10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གིད་ཡོན་གྱིས་མི་རྣམས་མར་ཆུ་འགྲམ་དུ་ཁྲིད་པ་དང་། དཀོན་མཆོག་ཡ་ཝཱེས་གིད་ཡོན་ལ། སུ་ཞིག་གིས་ཁྱི་ལྟར་ཆུ་ལྕེ་ཡིས་བལྡགས་ནས་འཐུང་བ་ཡིན་ན་དེ་རྣམས་ལོགས་སུ་ཁོར་དང་། ཡང་སུ་ཞིག་གིས་པུས་མོ་བཙུགས་ནས་ཆུ་འཐུང་བ་རྣམས་ཀྱང་དེ་བཞིན་དུ་ལོགས་སུ་ཁོར་ཅིག་ཅེས་གསུངས་སོ། །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82573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42"/>
    </mc:Choice>
    <mc:Fallback xmlns="">
      <p:transition spd="slow" advTm="17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D7D1C5-0DFC-4663-A4BE-E5AF12A32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8598" y="-115962"/>
            <a:ext cx="12980597" cy="69739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C9F8F7-3BD7-461F-9882-C726EE813E43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US" sz="2000" b="1" cap="all" dirty="0">
                <a:solidFill>
                  <a:schemeClr val="bg1"/>
                </a:solidFill>
                <a:latin typeface="ArialMT"/>
              </a:rPr>
              <a:t>7:5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096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2E4174C-A652-45AA-A125-2451B22090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F41CFC-8F87-29CB-17FD-4F648645CC5E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 number of those who lapped the water with their hands to their mouths was three hundred men; all the others knelt to drink.</a:t>
            </a:r>
          </a:p>
          <a:p>
            <a:br>
              <a:rPr lang="en-US" sz="4400" dirty="0"/>
            </a:b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6EE93D-CB6B-3A37-E4B6-D38125A2498C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bo-CN" sz="7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དེ་ནས་ཆུ་ལག་མཐིལ་དུ་བླངས་ནས་བལྡགས་ཏེ་འཐུང་མཁན་མི་སུམ་བརྒྱ་བྱུང་བ་དང་། དེའི་འཕྲོ་མ་རྣམས་ཀྱིས་པུས་མོ་བཙུགས་ཏེ་ཆུ་འཐུང་ངོ་། 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4710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9"/>
    </mc:Choice>
    <mc:Fallback xmlns="">
      <p:transition spd="slow" advTm="6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470C24-C797-431A-B7BD-774EF4BE1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733"/>
            <a:ext cx="12191999" cy="69257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97C05A-33EE-498B-9549-971C3C5CEDD3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US" sz="2000" b="1" cap="all" dirty="0">
                <a:solidFill>
                  <a:schemeClr val="bg1"/>
                </a:solidFill>
                <a:latin typeface="ArialMT"/>
              </a:rPr>
              <a:t>7:6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129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603AFD5-B095-4EBC-B92A-31655C1903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FA2D9E-4EF1-F2ED-3D23-3EF05688359B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said to Gideon, “With the three hundred men who lapped the water I will save you and deliver the Midianites into your hand. But all the others are to go home.”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1F5E5B-B7EF-9336-AB00-15926A5F177F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དཀོན་མཆོག་ཡ་ཝཱེས་གིད་ཡོན་ལ་འདི་སྐད་དུ། ཆུ་བལྡགས་ཏེ་འཐུང་བའི་མི་སུམ་བརྒྱ་འདི་བརྒྱུད་ནས་བདག་གིས་ཁྱོད་རྣམས་སྐྱོབ་ཅིང་། མིད་ཡཱན་པ་རྣམས་ཁྱོད་ཀྱི་ལག་ཏུ་སྤྲོད་པར་བྱ། དེའི་འཕྲོ་མ་རྣམས་རང་རང་སར་ལོག་ཆོག་ཅེས་གསུངས་པ་ལ། 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181234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09"/>
    </mc:Choice>
    <mc:Fallback xmlns="">
      <p:transition spd="slow" advTm="15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E3217D-217C-4594-915E-74114D05D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45400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FD21CF-DBEC-4E40-930E-EDA0610D7D30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</a:t>
            </a:r>
            <a:r>
              <a:rPr lang="bo-CN" sz="3200" b="1" cap="all">
                <a:solidFill>
                  <a:schemeClr val="bg1"/>
                </a:solidFill>
                <a:latin typeface="ArialMT"/>
              </a:rPr>
              <a:t>དཔོན </a:t>
            </a:r>
            <a:r>
              <a:rPr lang="en-US" sz="2000" b="1" cap="all">
                <a:solidFill>
                  <a:schemeClr val="bg1"/>
                </a:solidFill>
                <a:latin typeface="ArialMT"/>
              </a:rPr>
              <a:t>7:7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162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DD0C98-29C2-4C4E-9445-AF858A0BD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74552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FAD834-E096-4DEF-A01F-9A29B1511FD2}"/>
              </a:ext>
            </a:extLst>
          </p:cNvPr>
          <p:cNvSpPr txBox="1"/>
          <p:nvPr/>
        </p:nvSpPr>
        <p:spPr>
          <a:xfrm>
            <a:off x="6571117" y="0"/>
            <a:ext cx="562088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ཁྲིམས་དཔོན 7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MT"/>
              </a:rPr>
              <a:t>མི་མང་བས་ངོ་སོ་སྤྲོད་པ།</a:t>
            </a:r>
            <a:endParaRPr lang="en-IN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137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b="0" i="0" u="none" strike="noStrike" baseline="0" dirty="0">
                <a:latin typeface="TimesNewRomanPSMT"/>
              </a:rPr>
              <a:t>5. Thinning the Army – Judges 7:1-8 (Center Bottom)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406002-97C9-4725-9BD6-710C1DE1B800}"/>
              </a:ext>
            </a:extLst>
          </p:cNvPr>
          <p:cNvSpPr txBox="1"/>
          <p:nvPr/>
        </p:nvSpPr>
        <p:spPr>
          <a:xfrm>
            <a:off x="6633555" y="2817077"/>
            <a:ext cx="562088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ཁྲིམས་དཔོན 7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MT"/>
              </a:rPr>
              <a:t>མི་མང་བས་ངོ་སོ་སྤྲོད་པ།</a:t>
            </a:r>
            <a:endParaRPr lang="en-IN" sz="8000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41091EB-FDA7-442B-A86D-792FF0CE45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7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8"/>
    </mc:Choice>
    <mc:Fallback xmlns="">
      <p:transition spd="slow" advTm="6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DD0C98-29C2-4C4E-9445-AF858A0BD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74552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18A7A9-EE22-48BD-8401-2A61408C61FC}"/>
              </a:ext>
            </a:extLst>
          </p:cNvPr>
          <p:cNvSpPr txBox="1"/>
          <p:nvPr/>
        </p:nvSpPr>
        <p:spPr>
          <a:xfrm>
            <a:off x="6571117" y="0"/>
            <a:ext cx="562088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ཁྲིམས་དཔོན 7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MT"/>
              </a:rPr>
              <a:t>མི་མང་བས་ངོ་སོ་སྤྲོད་པ།</a:t>
            </a:r>
            <a:endParaRPr lang="en-IN" sz="8000" b="1" dirty="0">
              <a:solidFill>
                <a:schemeClr val="bg1"/>
              </a:solidFill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F87CC939-2C92-0C9D-081A-75C1B0D5B5E0}"/>
              </a:ext>
            </a:extLst>
          </p:cNvPr>
          <p:cNvSpPr txBox="1"/>
          <p:nvPr/>
        </p:nvSpPr>
        <p:spPr>
          <a:xfrm>
            <a:off x="270730" y="6261685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268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A338D96-A3F5-405C-BBFF-368191DD01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013F1A-3CC8-95AE-9C8C-45983B17487F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Early in the morning Jerubbaal  (that is, Gideon) and all the men with him camped beside the spring of </a:t>
            </a:r>
            <a:r>
              <a:rPr lang="en-US" sz="40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Harod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. And the camp of Midian was north of them in the valley near the hill of Moreh.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2B3144-E610-C552-FAC7-0D6465F88A33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ཡེ་རུབ་པཱ་ཨལ་ཞེས་བྱ་བའི་གིད་ཡོན་དང་ཁོའི་རྗེས་སུ་འབྲངས་པ་རྣམས་ནངས་སྔ་མོ་ནས་ཡར་ལངས་ཏེ། ཧ་རོད་ཆུ་མགོའི་རྩར་སྒར་བཏབ། མིད༌ཡཱན་གྱི་དམག་སྒར་ནི་བྱང་ཕྱོགས་ཀྱི་ཐང་དུ་མོ་རེ་རི་བོའི་ཉེ་འདབས་སུ་ཡོད་པ་ཡིན།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8429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9"/>
    </mc:Choice>
    <mc:Fallback xmlns="">
      <p:transition spd="slow" advTm="6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60C87D-3C17-4BB2-9EAD-004915ACF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8665" y="0"/>
            <a:ext cx="1317066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CB82E5-E7E2-4338-8E54-96D1E59012BC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US" sz="2000" b="1" cap="all" dirty="0">
                <a:solidFill>
                  <a:schemeClr val="bg1"/>
                </a:solidFill>
                <a:latin typeface="ArialMT"/>
              </a:rPr>
              <a:t>7:1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075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C118511-7CBA-4F5B-9692-7328C0E32D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3CDA7B-317F-1721-8BE6-0C61DEFD1B93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 </a:t>
            </a:r>
            <a:r>
              <a:rPr lang="en-US" sz="48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said to Gideon, “You have too many people for Me to deliver Midian into their hands, lest Israel glorify themselves over Me, saying, ‘My own hand has saved me.’ 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DB2616-006C-3F4D-28F1-55324DA55593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དཀོན་མཆོག་ཡ་ཝཱེས་གིད་ཡོན་ལ་འདི་སྐད་དུ། ཁྱོད་ཀྱི་རྗེས་སུ་འབྲངས་པའི་མི་མང་དྲགས་པས་བདག་གིས་མིད་ཡཱན་པ་རྣམས་ཁོ་ཚོའི་ལག་ཏུ་སྤྲོད་མི་རུང་སྟེ། ཡེས་ར་ཨེལ་པ་རྣམས་ཀྱིས་ང་ལ་འུད་ཤོབ་བྱས་ཏེ། ང་ཚོ་རང་གིས་རང་ཉིད་བསྐྱབས་པ་ཡིན་ཞེས་ཟེར་ཉེན་ཆེ།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1825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28"/>
    </mc:Choice>
    <mc:Fallback xmlns="">
      <p:transition spd="slow" advTm="19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350CDC-FBB0-449F-80AA-9736D01E9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9185"/>
            <a:ext cx="12192000" cy="71071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7D7A8F-9F22-4007-82A6-805A41E574B5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US" sz="2000" b="1" cap="all" dirty="0">
                <a:solidFill>
                  <a:schemeClr val="bg1"/>
                </a:solidFill>
                <a:latin typeface="ArialMT"/>
              </a:rPr>
              <a:t>7:2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141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4869A0A-EE80-44C2-A098-F7B3736D15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C69F2D-449F-FD43-D403-BEFA77C373EE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Now, therefore, proclaim in the hearing of the people: ‘Whoever is fearful and trembling may turn back and leave Mount Gilead.’” </a:t>
            </a:r>
          </a:p>
          <a:p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twenty-two thousand of them turned back, but ten thousand remained.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D9E3AB-04C6-6EFE-1E9D-BA056F30AE01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ཁྱོད་ཀྱིས་ད་ལྟ་མི་འདི་རྣམས་ལ་འདི་ལྟར། འཇིགས་ཤིང་དཔའ་ཞུམ་པ་རྣམས་གིལ་ཨད་རི་དང་བྲལ་ནས་ཕྱིར་ལོག་ཆོག་ཅེས་ཁྱབ་བསྒྲགས་བྱོས་ཤིག་ཅེས་གསུངས་ཤིང་། དེ་ནས་མི་ཉིས་ཁྲི་ཉིས་སྟོང་ཕྱིར་ལོག་ཅིང་ཆིག་ཁྲི་འབའ་ཞིག་ལུས་སོ། ། 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130125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34"/>
    </mc:Choice>
    <mc:Fallback xmlns="">
      <p:transition spd="slow" advTm="14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957</Words>
  <Application>Microsoft Office PowerPoint</Application>
  <PresentationFormat>Widescreen</PresentationFormat>
  <Paragraphs>43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Arial</vt:lpstr>
      <vt:lpstr>ArialMT</vt:lpstr>
      <vt:lpstr>Calibri</vt:lpstr>
      <vt:lpstr>Calibri Light</vt:lpstr>
      <vt:lpstr>Inter</vt:lpstr>
      <vt:lpstr>PT Serif</vt:lpstr>
      <vt:lpstr>Symbol</vt:lpstr>
      <vt:lpstr>Times New Roman</vt:lpstr>
      <vt:lpstr>TimesNewRomanPSMT</vt:lpstr>
      <vt:lpstr>Office Theme</vt:lpstr>
      <vt:lpstr>13-5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10</cp:revision>
  <dcterms:created xsi:type="dcterms:W3CDTF">2021-07-20T09:23:46Z</dcterms:created>
  <dcterms:modified xsi:type="dcterms:W3CDTF">2025-03-31T11:46:33Z</dcterms:modified>
</cp:coreProperties>
</file>