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8" r:id="rId2"/>
    <p:sldId id="338" r:id="rId3"/>
    <p:sldId id="310" r:id="rId4"/>
    <p:sldId id="366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68" r:id="rId15"/>
    <p:sldId id="348" r:id="rId16"/>
    <p:sldId id="367" r:id="rId17"/>
    <p:sldId id="349" r:id="rId18"/>
    <p:sldId id="350" r:id="rId19"/>
    <p:sldId id="351" r:id="rId20"/>
    <p:sldId id="352" r:id="rId21"/>
    <p:sldId id="353" r:id="rId22"/>
    <p:sldId id="3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08E64F-C94A-470F-9F45-4759A01A7305}" v="11" dt="2025-03-31T11:49:37.2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7354" autoAdjust="0"/>
  </p:normalViewPr>
  <p:slideViewPr>
    <p:cSldViewPr snapToGrid="0">
      <p:cViewPr varScale="1">
        <p:scale>
          <a:sx n="57" d="100"/>
          <a:sy n="57" d="100"/>
        </p:scale>
        <p:origin x="72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1008E64F-C94A-470F-9F45-4759A01A7305}"/>
    <pc:docChg chg="custSel modSld">
      <pc:chgData name="Alfred Smith" userId="3c60a3631c0db8ad" providerId="LiveId" clId="{1008E64F-C94A-470F-9F45-4759A01A7305}" dt="2025-03-31T11:49:37.226" v="20"/>
      <pc:docMkLst>
        <pc:docMk/>
      </pc:docMkLst>
      <pc:sldChg chg="addSp delSp modSp mod">
        <pc:chgData name="Alfred Smith" userId="3c60a3631c0db8ad" providerId="LiveId" clId="{1008E64F-C94A-470F-9F45-4759A01A7305}" dt="2025-03-31T11:47:02.611" v="1"/>
        <pc:sldMkLst>
          <pc:docMk/>
          <pc:sldMk cId="2869461528" sldId="308"/>
        </pc:sldMkLst>
        <pc:spChg chg="del">
          <ac:chgData name="Alfred Smith" userId="3c60a3631c0db8ad" providerId="LiveId" clId="{1008E64F-C94A-470F-9F45-4759A01A7305}" dt="2025-03-31T11:47:02.046" v="0" actId="478"/>
          <ac:spMkLst>
            <pc:docMk/>
            <pc:sldMk cId="2869461528" sldId="308"/>
            <ac:spMk id="3" creationId="{77C8C5EB-7063-4EFF-9206-9F831A363AF1}"/>
          </ac:spMkLst>
        </pc:spChg>
        <pc:spChg chg="add mod">
          <ac:chgData name="Alfred Smith" userId="3c60a3631c0db8ad" providerId="LiveId" clId="{1008E64F-C94A-470F-9F45-4759A01A7305}" dt="2025-03-31T11:47:02.611" v="1"/>
          <ac:spMkLst>
            <pc:docMk/>
            <pc:sldMk cId="2869461528" sldId="308"/>
            <ac:spMk id="5" creationId="{3F3713D1-4858-F662-18EE-0FD85FD70B3B}"/>
          </ac:spMkLst>
        </pc:spChg>
      </pc:sldChg>
      <pc:sldChg chg="addSp delSp modSp mod">
        <pc:chgData name="Alfred Smith" userId="3c60a3631c0db8ad" providerId="LiveId" clId="{1008E64F-C94A-470F-9F45-4759A01A7305}" dt="2025-03-31T11:47:26.454" v="4"/>
        <pc:sldMkLst>
          <pc:docMk/>
          <pc:sldMk cId="1931337536" sldId="339"/>
        </pc:sldMkLst>
        <pc:spChg chg="add mod">
          <ac:chgData name="Alfred Smith" userId="3c60a3631c0db8ad" providerId="LiveId" clId="{1008E64F-C94A-470F-9F45-4759A01A7305}" dt="2025-03-31T11:47:26.454" v="4"/>
          <ac:spMkLst>
            <pc:docMk/>
            <pc:sldMk cId="1931337536" sldId="339"/>
            <ac:spMk id="2" creationId="{FEBE9DED-C982-28B9-B7BD-649359D9BB03}"/>
          </ac:spMkLst>
        </pc:spChg>
        <pc:spChg chg="add mod">
          <ac:chgData name="Alfred Smith" userId="3c60a3631c0db8ad" providerId="LiveId" clId="{1008E64F-C94A-470F-9F45-4759A01A7305}" dt="2025-03-31T11:47:26.454" v="4"/>
          <ac:spMkLst>
            <pc:docMk/>
            <pc:sldMk cId="1931337536" sldId="339"/>
            <ac:spMk id="3" creationId="{B6E0D726-B4F0-DA58-CF4E-36D700068500}"/>
          </ac:spMkLst>
        </pc:spChg>
        <pc:spChg chg="del">
          <ac:chgData name="Alfred Smith" userId="3c60a3631c0db8ad" providerId="LiveId" clId="{1008E64F-C94A-470F-9F45-4759A01A7305}" dt="2025-03-31T11:47:25.921" v="3" actId="478"/>
          <ac:spMkLst>
            <pc:docMk/>
            <pc:sldMk cId="1931337536" sldId="339"/>
            <ac:spMk id="4" creationId="{9A13E2D8-2F59-44C1-B1D2-79C300C26DD4}"/>
          </ac:spMkLst>
        </pc:spChg>
        <pc:spChg chg="del">
          <ac:chgData name="Alfred Smith" userId="3c60a3631c0db8ad" providerId="LiveId" clId="{1008E64F-C94A-470F-9F45-4759A01A7305}" dt="2025-03-31T11:47:25.921" v="3" actId="478"/>
          <ac:spMkLst>
            <pc:docMk/>
            <pc:sldMk cId="1931337536" sldId="33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008E64F-C94A-470F-9F45-4759A01A7305}" dt="2025-03-31T11:47:34.406" v="6"/>
        <pc:sldMkLst>
          <pc:docMk/>
          <pc:sldMk cId="1983841694" sldId="341"/>
        </pc:sldMkLst>
        <pc:spChg chg="add mod">
          <ac:chgData name="Alfred Smith" userId="3c60a3631c0db8ad" providerId="LiveId" clId="{1008E64F-C94A-470F-9F45-4759A01A7305}" dt="2025-03-31T11:47:34.406" v="6"/>
          <ac:spMkLst>
            <pc:docMk/>
            <pc:sldMk cId="1983841694" sldId="341"/>
            <ac:spMk id="3" creationId="{DAFB3C2F-D4D4-1CF3-A68E-6B3E19DB0E03}"/>
          </ac:spMkLst>
        </pc:spChg>
        <pc:spChg chg="del">
          <ac:chgData name="Alfred Smith" userId="3c60a3631c0db8ad" providerId="LiveId" clId="{1008E64F-C94A-470F-9F45-4759A01A7305}" dt="2025-03-31T11:47:33.914" v="5" actId="478"/>
          <ac:spMkLst>
            <pc:docMk/>
            <pc:sldMk cId="1983841694" sldId="341"/>
            <ac:spMk id="4" creationId="{9A13E2D8-2F59-44C1-B1D2-79C300C26DD4}"/>
          </ac:spMkLst>
        </pc:spChg>
        <pc:spChg chg="add mod">
          <ac:chgData name="Alfred Smith" userId="3c60a3631c0db8ad" providerId="LiveId" clId="{1008E64F-C94A-470F-9F45-4759A01A7305}" dt="2025-03-31T11:47:34.406" v="6"/>
          <ac:spMkLst>
            <pc:docMk/>
            <pc:sldMk cId="1983841694" sldId="341"/>
            <ac:spMk id="5" creationId="{A29AAFBC-2CC2-4271-5F8C-DCB3AB3833BD}"/>
          </ac:spMkLst>
        </pc:spChg>
        <pc:spChg chg="del">
          <ac:chgData name="Alfred Smith" userId="3c60a3631c0db8ad" providerId="LiveId" clId="{1008E64F-C94A-470F-9F45-4759A01A7305}" dt="2025-03-31T11:47:33.914" v="5" actId="478"/>
          <ac:spMkLst>
            <pc:docMk/>
            <pc:sldMk cId="1983841694" sldId="34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008E64F-C94A-470F-9F45-4759A01A7305}" dt="2025-03-31T11:47:44.545" v="8"/>
        <pc:sldMkLst>
          <pc:docMk/>
          <pc:sldMk cId="3055517435" sldId="343"/>
        </pc:sldMkLst>
        <pc:spChg chg="add mod">
          <ac:chgData name="Alfred Smith" userId="3c60a3631c0db8ad" providerId="LiveId" clId="{1008E64F-C94A-470F-9F45-4759A01A7305}" dt="2025-03-31T11:47:44.545" v="8"/>
          <ac:spMkLst>
            <pc:docMk/>
            <pc:sldMk cId="3055517435" sldId="343"/>
            <ac:spMk id="2" creationId="{5BBD7B00-6880-10A5-C243-A284F4EEE751}"/>
          </ac:spMkLst>
        </pc:spChg>
        <pc:spChg chg="add mod">
          <ac:chgData name="Alfred Smith" userId="3c60a3631c0db8ad" providerId="LiveId" clId="{1008E64F-C94A-470F-9F45-4759A01A7305}" dt="2025-03-31T11:47:44.545" v="8"/>
          <ac:spMkLst>
            <pc:docMk/>
            <pc:sldMk cId="3055517435" sldId="343"/>
            <ac:spMk id="3" creationId="{D746A830-25C8-85D3-9209-A51FFEA50F6B}"/>
          </ac:spMkLst>
        </pc:spChg>
        <pc:spChg chg="del">
          <ac:chgData name="Alfred Smith" userId="3c60a3631c0db8ad" providerId="LiveId" clId="{1008E64F-C94A-470F-9F45-4759A01A7305}" dt="2025-03-31T11:47:44.108" v="7" actId="478"/>
          <ac:spMkLst>
            <pc:docMk/>
            <pc:sldMk cId="3055517435" sldId="343"/>
            <ac:spMk id="4" creationId="{9A13E2D8-2F59-44C1-B1D2-79C300C26DD4}"/>
          </ac:spMkLst>
        </pc:spChg>
        <pc:spChg chg="del">
          <ac:chgData name="Alfred Smith" userId="3c60a3631c0db8ad" providerId="LiveId" clId="{1008E64F-C94A-470F-9F45-4759A01A7305}" dt="2025-03-31T11:47:44.108" v="7" actId="478"/>
          <ac:spMkLst>
            <pc:docMk/>
            <pc:sldMk cId="3055517435" sldId="34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008E64F-C94A-470F-9F45-4759A01A7305}" dt="2025-03-31T11:48:27.395" v="10"/>
        <pc:sldMkLst>
          <pc:docMk/>
          <pc:sldMk cId="3195630509" sldId="345"/>
        </pc:sldMkLst>
        <pc:spChg chg="add mod">
          <ac:chgData name="Alfred Smith" userId="3c60a3631c0db8ad" providerId="LiveId" clId="{1008E64F-C94A-470F-9F45-4759A01A7305}" dt="2025-03-31T11:48:27.395" v="10"/>
          <ac:spMkLst>
            <pc:docMk/>
            <pc:sldMk cId="3195630509" sldId="345"/>
            <ac:spMk id="2" creationId="{43650BD9-042A-198B-4DDE-C9AB94F30B3A}"/>
          </ac:spMkLst>
        </pc:spChg>
        <pc:spChg chg="add mod">
          <ac:chgData name="Alfred Smith" userId="3c60a3631c0db8ad" providerId="LiveId" clId="{1008E64F-C94A-470F-9F45-4759A01A7305}" dt="2025-03-31T11:48:27.395" v="10"/>
          <ac:spMkLst>
            <pc:docMk/>
            <pc:sldMk cId="3195630509" sldId="345"/>
            <ac:spMk id="3" creationId="{D1BCBAE6-5D6D-34C7-C5B6-D5769D4411F8}"/>
          </ac:spMkLst>
        </pc:spChg>
        <pc:spChg chg="del">
          <ac:chgData name="Alfred Smith" userId="3c60a3631c0db8ad" providerId="LiveId" clId="{1008E64F-C94A-470F-9F45-4759A01A7305}" dt="2025-03-31T11:48:26.865" v="9" actId="478"/>
          <ac:spMkLst>
            <pc:docMk/>
            <pc:sldMk cId="3195630509" sldId="345"/>
            <ac:spMk id="4" creationId="{9A13E2D8-2F59-44C1-B1D2-79C300C26DD4}"/>
          </ac:spMkLst>
        </pc:spChg>
        <pc:spChg chg="del">
          <ac:chgData name="Alfred Smith" userId="3c60a3631c0db8ad" providerId="LiveId" clId="{1008E64F-C94A-470F-9F45-4759A01A7305}" dt="2025-03-31T11:48:26.865" v="9" actId="478"/>
          <ac:spMkLst>
            <pc:docMk/>
            <pc:sldMk cId="3195630509" sldId="34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008E64F-C94A-470F-9F45-4759A01A7305}" dt="2025-03-31T11:48:42.444" v="12"/>
        <pc:sldMkLst>
          <pc:docMk/>
          <pc:sldMk cId="3740339217" sldId="347"/>
        </pc:sldMkLst>
        <pc:spChg chg="add mod">
          <ac:chgData name="Alfred Smith" userId="3c60a3631c0db8ad" providerId="LiveId" clId="{1008E64F-C94A-470F-9F45-4759A01A7305}" dt="2025-03-31T11:48:42.444" v="12"/>
          <ac:spMkLst>
            <pc:docMk/>
            <pc:sldMk cId="3740339217" sldId="347"/>
            <ac:spMk id="2" creationId="{25310BFF-D741-998C-3080-8B9E39B9402C}"/>
          </ac:spMkLst>
        </pc:spChg>
        <pc:spChg chg="add mod">
          <ac:chgData name="Alfred Smith" userId="3c60a3631c0db8ad" providerId="LiveId" clId="{1008E64F-C94A-470F-9F45-4759A01A7305}" dt="2025-03-31T11:48:42.444" v="12"/>
          <ac:spMkLst>
            <pc:docMk/>
            <pc:sldMk cId="3740339217" sldId="347"/>
            <ac:spMk id="3" creationId="{6DFA99F9-255B-ACEB-AF30-41DEB52C1EC9}"/>
          </ac:spMkLst>
        </pc:spChg>
        <pc:spChg chg="del">
          <ac:chgData name="Alfred Smith" userId="3c60a3631c0db8ad" providerId="LiveId" clId="{1008E64F-C94A-470F-9F45-4759A01A7305}" dt="2025-03-31T11:48:41.392" v="11" actId="478"/>
          <ac:spMkLst>
            <pc:docMk/>
            <pc:sldMk cId="3740339217" sldId="347"/>
            <ac:spMk id="4" creationId="{9A13E2D8-2F59-44C1-B1D2-79C300C26DD4}"/>
          </ac:spMkLst>
        </pc:spChg>
        <pc:spChg chg="del">
          <ac:chgData name="Alfred Smith" userId="3c60a3631c0db8ad" providerId="LiveId" clId="{1008E64F-C94A-470F-9F45-4759A01A7305}" dt="2025-03-31T11:48:41.392" v="11" actId="478"/>
          <ac:spMkLst>
            <pc:docMk/>
            <pc:sldMk cId="3740339217" sldId="347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008E64F-C94A-470F-9F45-4759A01A7305}" dt="2025-03-31T11:48:58.488" v="14"/>
        <pc:sldMkLst>
          <pc:docMk/>
          <pc:sldMk cId="3976236224" sldId="348"/>
        </pc:sldMkLst>
        <pc:spChg chg="add mod">
          <ac:chgData name="Alfred Smith" userId="3c60a3631c0db8ad" providerId="LiveId" clId="{1008E64F-C94A-470F-9F45-4759A01A7305}" dt="2025-03-31T11:48:58.488" v="14"/>
          <ac:spMkLst>
            <pc:docMk/>
            <pc:sldMk cId="3976236224" sldId="348"/>
            <ac:spMk id="2" creationId="{23F02A1D-EC7E-A086-12A4-C2F7ACF4041F}"/>
          </ac:spMkLst>
        </pc:spChg>
        <pc:spChg chg="add mod">
          <ac:chgData name="Alfred Smith" userId="3c60a3631c0db8ad" providerId="LiveId" clId="{1008E64F-C94A-470F-9F45-4759A01A7305}" dt="2025-03-31T11:48:58.488" v="14"/>
          <ac:spMkLst>
            <pc:docMk/>
            <pc:sldMk cId="3976236224" sldId="348"/>
            <ac:spMk id="3" creationId="{09EC932A-1DB1-7C0F-E0CB-ED7CEF844A32}"/>
          </ac:spMkLst>
        </pc:spChg>
        <pc:spChg chg="del">
          <ac:chgData name="Alfred Smith" userId="3c60a3631c0db8ad" providerId="LiveId" clId="{1008E64F-C94A-470F-9F45-4759A01A7305}" dt="2025-03-31T11:48:57.979" v="13" actId="478"/>
          <ac:spMkLst>
            <pc:docMk/>
            <pc:sldMk cId="3976236224" sldId="348"/>
            <ac:spMk id="4" creationId="{9A13E2D8-2F59-44C1-B1D2-79C300C26DD4}"/>
          </ac:spMkLst>
        </pc:spChg>
        <pc:spChg chg="del">
          <ac:chgData name="Alfred Smith" userId="3c60a3631c0db8ad" providerId="LiveId" clId="{1008E64F-C94A-470F-9F45-4759A01A7305}" dt="2025-03-31T11:48:57.979" v="13" actId="478"/>
          <ac:spMkLst>
            <pc:docMk/>
            <pc:sldMk cId="3976236224" sldId="348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008E64F-C94A-470F-9F45-4759A01A7305}" dt="2025-03-31T11:49:09.438" v="16"/>
        <pc:sldMkLst>
          <pc:docMk/>
          <pc:sldMk cId="1642667687" sldId="349"/>
        </pc:sldMkLst>
        <pc:spChg chg="add mod">
          <ac:chgData name="Alfred Smith" userId="3c60a3631c0db8ad" providerId="LiveId" clId="{1008E64F-C94A-470F-9F45-4759A01A7305}" dt="2025-03-31T11:49:09.438" v="16"/>
          <ac:spMkLst>
            <pc:docMk/>
            <pc:sldMk cId="1642667687" sldId="349"/>
            <ac:spMk id="2" creationId="{BDD3AEF2-DD36-58A4-0D17-6EF2BBD9EFF4}"/>
          </ac:spMkLst>
        </pc:spChg>
        <pc:spChg chg="add mod">
          <ac:chgData name="Alfred Smith" userId="3c60a3631c0db8ad" providerId="LiveId" clId="{1008E64F-C94A-470F-9F45-4759A01A7305}" dt="2025-03-31T11:49:09.438" v="16"/>
          <ac:spMkLst>
            <pc:docMk/>
            <pc:sldMk cId="1642667687" sldId="349"/>
            <ac:spMk id="3" creationId="{3DF92375-A1D8-EB1A-0587-5E0712370D9A}"/>
          </ac:spMkLst>
        </pc:spChg>
        <pc:spChg chg="del">
          <ac:chgData name="Alfred Smith" userId="3c60a3631c0db8ad" providerId="LiveId" clId="{1008E64F-C94A-470F-9F45-4759A01A7305}" dt="2025-03-31T11:49:08.825" v="15" actId="478"/>
          <ac:spMkLst>
            <pc:docMk/>
            <pc:sldMk cId="1642667687" sldId="349"/>
            <ac:spMk id="4" creationId="{9A13E2D8-2F59-44C1-B1D2-79C300C26DD4}"/>
          </ac:spMkLst>
        </pc:spChg>
        <pc:spChg chg="del">
          <ac:chgData name="Alfred Smith" userId="3c60a3631c0db8ad" providerId="LiveId" clId="{1008E64F-C94A-470F-9F45-4759A01A7305}" dt="2025-03-31T11:49:08.825" v="15" actId="478"/>
          <ac:spMkLst>
            <pc:docMk/>
            <pc:sldMk cId="1642667687" sldId="34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008E64F-C94A-470F-9F45-4759A01A7305}" dt="2025-03-31T11:49:24.023" v="18"/>
        <pc:sldMkLst>
          <pc:docMk/>
          <pc:sldMk cId="2522495975" sldId="351"/>
        </pc:sldMkLst>
        <pc:spChg chg="add mod">
          <ac:chgData name="Alfred Smith" userId="3c60a3631c0db8ad" providerId="LiveId" clId="{1008E64F-C94A-470F-9F45-4759A01A7305}" dt="2025-03-31T11:49:24.023" v="18"/>
          <ac:spMkLst>
            <pc:docMk/>
            <pc:sldMk cId="2522495975" sldId="351"/>
            <ac:spMk id="2" creationId="{E4352AC6-4708-5AD3-44E6-F4951AB18F81}"/>
          </ac:spMkLst>
        </pc:spChg>
        <pc:spChg chg="del">
          <ac:chgData name="Alfred Smith" userId="3c60a3631c0db8ad" providerId="LiveId" clId="{1008E64F-C94A-470F-9F45-4759A01A7305}" dt="2025-03-31T11:49:23.541" v="17" actId="478"/>
          <ac:spMkLst>
            <pc:docMk/>
            <pc:sldMk cId="2522495975" sldId="351"/>
            <ac:spMk id="4" creationId="{9A13E2D8-2F59-44C1-B1D2-79C300C26DD4}"/>
          </ac:spMkLst>
        </pc:spChg>
        <pc:spChg chg="add mod">
          <ac:chgData name="Alfred Smith" userId="3c60a3631c0db8ad" providerId="LiveId" clId="{1008E64F-C94A-470F-9F45-4759A01A7305}" dt="2025-03-31T11:49:24.023" v="18"/>
          <ac:spMkLst>
            <pc:docMk/>
            <pc:sldMk cId="2522495975" sldId="351"/>
            <ac:spMk id="5" creationId="{76F5A29A-AD8F-F6F8-FABC-021EF032956E}"/>
          </ac:spMkLst>
        </pc:spChg>
        <pc:spChg chg="del">
          <ac:chgData name="Alfred Smith" userId="3c60a3631c0db8ad" providerId="LiveId" clId="{1008E64F-C94A-470F-9F45-4759A01A7305}" dt="2025-03-31T11:49:23.541" v="17" actId="478"/>
          <ac:spMkLst>
            <pc:docMk/>
            <pc:sldMk cId="2522495975" sldId="35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008E64F-C94A-470F-9F45-4759A01A7305}" dt="2025-03-31T11:49:37.226" v="20"/>
        <pc:sldMkLst>
          <pc:docMk/>
          <pc:sldMk cId="370456131" sldId="353"/>
        </pc:sldMkLst>
        <pc:spChg chg="add mod">
          <ac:chgData name="Alfred Smith" userId="3c60a3631c0db8ad" providerId="LiveId" clId="{1008E64F-C94A-470F-9F45-4759A01A7305}" dt="2025-03-31T11:49:37.226" v="20"/>
          <ac:spMkLst>
            <pc:docMk/>
            <pc:sldMk cId="370456131" sldId="353"/>
            <ac:spMk id="2" creationId="{88E18E67-C365-5F30-EE93-82A016188743}"/>
          </ac:spMkLst>
        </pc:spChg>
        <pc:spChg chg="del">
          <ac:chgData name="Alfred Smith" userId="3c60a3631c0db8ad" providerId="LiveId" clId="{1008E64F-C94A-470F-9F45-4759A01A7305}" dt="2025-03-31T11:49:36.656" v="19" actId="478"/>
          <ac:spMkLst>
            <pc:docMk/>
            <pc:sldMk cId="370456131" sldId="353"/>
            <ac:spMk id="4" creationId="{9A13E2D8-2F59-44C1-B1D2-79C300C26DD4}"/>
          </ac:spMkLst>
        </pc:spChg>
        <pc:spChg chg="add mod">
          <ac:chgData name="Alfred Smith" userId="3c60a3631c0db8ad" providerId="LiveId" clId="{1008E64F-C94A-470F-9F45-4759A01A7305}" dt="2025-03-31T11:49:37.226" v="20"/>
          <ac:spMkLst>
            <pc:docMk/>
            <pc:sldMk cId="370456131" sldId="353"/>
            <ac:spMk id="5" creationId="{169024C9-40CB-87BA-0B41-E8CBD7C53A2B}"/>
          </ac:spMkLst>
        </pc:spChg>
        <pc:spChg chg="del">
          <ac:chgData name="Alfred Smith" userId="3c60a3631c0db8ad" providerId="LiveId" clId="{1008E64F-C94A-470F-9F45-4759A01A7305}" dt="2025-03-31T11:49:36.656" v="19" actId="478"/>
          <ac:spMkLst>
            <pc:docMk/>
            <pc:sldMk cId="370456131" sldId="353"/>
            <ac:spMk id="6" creationId="{416C064E-628E-47C0-A712-DB178FE9901E}"/>
          </ac:spMkLst>
        </pc:spChg>
      </pc:sldChg>
      <pc:sldChg chg="addSp modSp">
        <pc:chgData name="Alfred Smith" userId="3c60a3631c0db8ad" providerId="LiveId" clId="{1008E64F-C94A-470F-9F45-4759A01A7305}" dt="2025-03-31T11:47:13.488" v="2"/>
        <pc:sldMkLst>
          <pc:docMk/>
          <pc:sldMk cId="4257968942" sldId="366"/>
        </pc:sldMkLst>
        <pc:spChg chg="add mod">
          <ac:chgData name="Alfred Smith" userId="3c60a3631c0db8ad" providerId="LiveId" clId="{1008E64F-C94A-470F-9F45-4759A01A7305}" dt="2025-03-31T11:47:13.488" v="2"/>
          <ac:spMkLst>
            <pc:docMk/>
            <pc:sldMk cId="4257968942" sldId="366"/>
            <ac:spMk id="2" creationId="{77142408-1BC0-AF27-9DD5-A3DBF91B7628}"/>
          </ac:spMkLst>
        </pc:spChg>
      </pc:sldChg>
    </pc:docChg>
  </pc:docChgLst>
  <pc:docChgLst>
    <pc:chgData name="Leonie Smith" userId="fed1330f33f5650e" providerId="LiveId" clId="{8F9C2376-522D-4C3E-B152-17FF19EB0F7A}"/>
    <pc:docChg chg="undo custSel modSld">
      <pc:chgData name="Leonie Smith" userId="fed1330f33f5650e" providerId="LiveId" clId="{8F9C2376-522D-4C3E-B152-17FF19EB0F7A}" dt="2022-04-01T04:27:01.602" v="158"/>
      <pc:docMkLst>
        <pc:docMk/>
      </pc:docMkLst>
      <pc:sldChg chg="addSp modSp mod">
        <pc:chgData name="Leonie Smith" userId="fed1330f33f5650e" providerId="LiveId" clId="{8F9C2376-522D-4C3E-B152-17FF19EB0F7A}" dt="2022-04-01T03:53:03.493" v="86"/>
        <pc:sldMkLst>
          <pc:docMk/>
          <pc:sldMk cId="2869461528" sldId="308"/>
        </pc:sldMkLst>
      </pc:sldChg>
      <pc:sldChg chg="addSp delSp modSp mod modTransition modAnim">
        <pc:chgData name="Leonie Smith" userId="fed1330f33f5650e" providerId="LiveId" clId="{8F9C2376-522D-4C3E-B152-17FF19EB0F7A}" dt="2022-04-01T03:54:26.841" v="91"/>
        <pc:sldMkLst>
          <pc:docMk/>
          <pc:sldMk cId="1237137471" sldId="310"/>
        </pc:sldMkLst>
      </pc:sldChg>
      <pc:sldChg chg="addSp modSp mod">
        <pc:chgData name="Leonie Smith" userId="fed1330f33f5650e" providerId="LiveId" clId="{8F9C2376-522D-4C3E-B152-17FF19EB0F7A}" dt="2022-03-30T05:51:43.188" v="34" actId="207"/>
        <pc:sldMkLst>
          <pc:docMk/>
          <pc:sldMk cId="1772228426" sldId="338"/>
        </pc:sldMkLst>
      </pc:sldChg>
      <pc:sldChg chg="addSp delSp modSp modTransition modAnim">
        <pc:chgData name="Leonie Smith" userId="fed1330f33f5650e" providerId="LiveId" clId="{8F9C2376-522D-4C3E-B152-17FF19EB0F7A}" dt="2022-04-01T04:23:17.793" v="154"/>
        <pc:sldMkLst>
          <pc:docMk/>
          <pc:sldMk cId="1931337536" sldId="339"/>
        </pc:sldMkLst>
      </pc:sldChg>
      <pc:sldChg chg="addSp modSp mod">
        <pc:chgData name="Leonie Smith" userId="fed1330f33f5650e" providerId="LiveId" clId="{8F9C2376-522D-4C3E-B152-17FF19EB0F7A}" dt="2022-03-30T06:07:42.843" v="68" actId="20577"/>
        <pc:sldMkLst>
          <pc:docMk/>
          <pc:sldMk cId="3051892576" sldId="340"/>
        </pc:sldMkLst>
      </pc:sldChg>
      <pc:sldChg chg="addSp modSp">
        <pc:chgData name="Leonie Smith" userId="fed1330f33f5650e" providerId="LiveId" clId="{8F9C2376-522D-4C3E-B152-17FF19EB0F7A}" dt="2022-04-01T03:58:51.234" v="105"/>
        <pc:sldMkLst>
          <pc:docMk/>
          <pc:sldMk cId="1983841694" sldId="341"/>
        </pc:sldMkLst>
      </pc:sldChg>
      <pc:sldChg chg="addSp modSp mod">
        <pc:chgData name="Leonie Smith" userId="fed1330f33f5650e" providerId="LiveId" clId="{8F9C2376-522D-4C3E-B152-17FF19EB0F7A}" dt="2022-03-30T06:07:49.518" v="70" actId="20577"/>
        <pc:sldMkLst>
          <pc:docMk/>
          <pc:sldMk cId="964780152" sldId="342"/>
        </pc:sldMkLst>
      </pc:sldChg>
      <pc:sldChg chg="addSp delSp modSp modTransition modAnim">
        <pc:chgData name="Leonie Smith" userId="fed1330f33f5650e" providerId="LiveId" clId="{8F9C2376-522D-4C3E-B152-17FF19EB0F7A}" dt="2022-04-01T04:01:03.755" v="110"/>
        <pc:sldMkLst>
          <pc:docMk/>
          <pc:sldMk cId="3055517435" sldId="343"/>
        </pc:sldMkLst>
      </pc:sldChg>
      <pc:sldChg chg="addSp modSp mod">
        <pc:chgData name="Leonie Smith" userId="fed1330f33f5650e" providerId="LiveId" clId="{8F9C2376-522D-4C3E-B152-17FF19EB0F7A}" dt="2022-03-30T06:07:56.776" v="72" actId="20577"/>
        <pc:sldMkLst>
          <pc:docMk/>
          <pc:sldMk cId="2002723087" sldId="344"/>
        </pc:sldMkLst>
      </pc:sldChg>
      <pc:sldChg chg="addSp delSp modSp modTransition modAnim">
        <pc:chgData name="Leonie Smith" userId="fed1330f33f5650e" providerId="LiveId" clId="{8F9C2376-522D-4C3E-B152-17FF19EB0F7A}" dt="2022-04-01T04:27:01.602" v="158"/>
        <pc:sldMkLst>
          <pc:docMk/>
          <pc:sldMk cId="3195630509" sldId="345"/>
        </pc:sldMkLst>
      </pc:sldChg>
      <pc:sldChg chg="addSp modSp mod">
        <pc:chgData name="Leonie Smith" userId="fed1330f33f5650e" providerId="LiveId" clId="{8F9C2376-522D-4C3E-B152-17FF19EB0F7A}" dt="2022-03-30T06:08:03.786" v="74" actId="20577"/>
        <pc:sldMkLst>
          <pc:docMk/>
          <pc:sldMk cId="689563327" sldId="346"/>
        </pc:sldMkLst>
      </pc:sldChg>
      <pc:sldChg chg="addSp delSp modSp mod modTransition modAnim">
        <pc:chgData name="Leonie Smith" userId="fed1330f33f5650e" providerId="LiveId" clId="{8F9C2376-522D-4C3E-B152-17FF19EB0F7A}" dt="2022-04-01T04:07:42.594" v="126"/>
        <pc:sldMkLst>
          <pc:docMk/>
          <pc:sldMk cId="3740339217" sldId="347"/>
        </pc:sldMkLst>
      </pc:sldChg>
      <pc:sldChg chg="addSp delSp modSp modTransition modAnim">
        <pc:chgData name="Leonie Smith" userId="fed1330f33f5650e" providerId="LiveId" clId="{8F9C2376-522D-4C3E-B152-17FF19EB0F7A}" dt="2022-04-01T04:12:09.027" v="133"/>
        <pc:sldMkLst>
          <pc:docMk/>
          <pc:sldMk cId="3976236224" sldId="348"/>
        </pc:sldMkLst>
      </pc:sldChg>
      <pc:sldChg chg="addSp delSp modSp modTransition modAnim">
        <pc:chgData name="Leonie Smith" userId="fed1330f33f5650e" providerId="LiveId" clId="{8F9C2376-522D-4C3E-B152-17FF19EB0F7A}" dt="2022-04-01T04:17:41.470" v="146"/>
        <pc:sldMkLst>
          <pc:docMk/>
          <pc:sldMk cId="1642667687" sldId="349"/>
        </pc:sldMkLst>
      </pc:sldChg>
      <pc:sldChg chg="addSp modSp mod">
        <pc:chgData name="Leonie Smith" userId="fed1330f33f5650e" providerId="LiveId" clId="{8F9C2376-522D-4C3E-B152-17FF19EB0F7A}" dt="2022-03-30T06:08:32.803" v="80" actId="20577"/>
        <pc:sldMkLst>
          <pc:docMk/>
          <pc:sldMk cId="1291027071" sldId="350"/>
        </pc:sldMkLst>
      </pc:sldChg>
      <pc:sldChg chg="addSp delSp modSp modTransition modAnim">
        <pc:chgData name="Leonie Smith" userId="fed1330f33f5650e" providerId="LiveId" clId="{8F9C2376-522D-4C3E-B152-17FF19EB0F7A}" dt="2022-04-01T04:19:27.104" v="149"/>
        <pc:sldMkLst>
          <pc:docMk/>
          <pc:sldMk cId="2522495975" sldId="351"/>
        </pc:sldMkLst>
      </pc:sldChg>
      <pc:sldChg chg="addSp modSp mod">
        <pc:chgData name="Leonie Smith" userId="fed1330f33f5650e" providerId="LiveId" clId="{8F9C2376-522D-4C3E-B152-17FF19EB0F7A}" dt="2022-03-30T06:08:40.171" v="82" actId="20577"/>
        <pc:sldMkLst>
          <pc:docMk/>
          <pc:sldMk cId="871066081" sldId="352"/>
        </pc:sldMkLst>
      </pc:sldChg>
      <pc:sldChg chg="addSp delSp modSp modTransition modAnim">
        <pc:chgData name="Leonie Smith" userId="fed1330f33f5650e" providerId="LiveId" clId="{8F9C2376-522D-4C3E-B152-17FF19EB0F7A}" dt="2022-04-01T04:21:30.952" v="152"/>
        <pc:sldMkLst>
          <pc:docMk/>
          <pc:sldMk cId="370456131" sldId="353"/>
        </pc:sldMkLst>
      </pc:sldChg>
      <pc:sldChg chg="addSp modSp mod">
        <pc:chgData name="Leonie Smith" userId="fed1330f33f5650e" providerId="LiveId" clId="{8F9C2376-522D-4C3E-B152-17FF19EB0F7A}" dt="2022-03-30T06:09:02.767" v="84" actId="20577"/>
        <pc:sldMkLst>
          <pc:docMk/>
          <pc:sldMk cId="1998369883" sldId="354"/>
        </pc:sldMkLst>
      </pc:sldChg>
      <pc:sldChg chg="addSp modSp">
        <pc:chgData name="Leonie Smith" userId="fed1330f33f5650e" providerId="LiveId" clId="{8F9C2376-522D-4C3E-B152-17FF19EB0F7A}" dt="2022-03-30T05:51:52.923" v="35"/>
        <pc:sldMkLst>
          <pc:docMk/>
          <pc:sldMk cId="4257968942" sldId="366"/>
        </pc:sldMkLst>
      </pc:sldChg>
      <pc:sldChg chg="addSp modSp mod">
        <pc:chgData name="Leonie Smith" userId="fed1330f33f5650e" providerId="LiveId" clId="{8F9C2376-522D-4C3E-B152-17FF19EB0F7A}" dt="2022-03-30T06:08:27.407" v="78" actId="20577"/>
        <pc:sldMkLst>
          <pc:docMk/>
          <pc:sldMk cId="2293977492" sldId="367"/>
        </pc:sldMkLst>
      </pc:sldChg>
      <pc:sldChg chg="addSp modSp mod">
        <pc:chgData name="Leonie Smith" userId="fed1330f33f5650e" providerId="LiveId" clId="{8F9C2376-522D-4C3E-B152-17FF19EB0F7A}" dt="2022-03-30T06:08:10.685" v="76" actId="20577"/>
        <pc:sldMkLst>
          <pc:docMk/>
          <pc:sldMk cId="2944265683" sldId="368"/>
        </pc:sldMkLst>
      </pc:sldChg>
    </pc:docChg>
  </pc:docChgLst>
  <pc:docChgLst>
    <pc:chgData name="Leonie Smith" userId="fed1330f33f5650e" providerId="LiveId" clId="{7210DCDC-21EB-427D-8997-8E6A1E44FD92}"/>
    <pc:docChg chg="modSld">
      <pc:chgData name="Leonie Smith" userId="fed1330f33f5650e" providerId="LiveId" clId="{7210DCDC-21EB-427D-8997-8E6A1E44FD92}" dt="2022-04-18T08:29:14.468" v="1" actId="20577"/>
      <pc:docMkLst>
        <pc:docMk/>
      </pc:docMkLst>
      <pc:sldChg chg="modNotesTx">
        <pc:chgData name="Leonie Smith" userId="fed1330f33f5650e" providerId="LiveId" clId="{7210DCDC-21EB-427D-8997-8E6A1E44FD92}" dt="2022-04-18T08:29:14.468" v="1" actId="20577"/>
        <pc:sldMkLst>
          <pc:docMk/>
          <pc:sldMk cId="2869461528" sldId="3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982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13-6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62F57C-A1B0-4527-A0CF-E2D6163A3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3713D1-4858-F662-18EE-0FD85FD70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"/>
    </mc:Choice>
    <mc:Fallback xmlns="">
      <p:transition spd="slow" advTm="2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77E09-A9C0-481C-A636-020D6216C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7190" y="0"/>
            <a:ext cx="1297919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4A13C2-C1D5-4E6A-A1F8-8E0C4379787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23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1B21629-D43C-420F-853C-B5E20CF6F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650BD9-042A-198B-4DDE-C9AB94F30B3A}"/>
              </a:ext>
            </a:extLst>
          </p:cNvPr>
          <p:cNvSpPr txBox="1"/>
          <p:nvPr/>
        </p:nvSpPr>
        <p:spPr>
          <a:xfrm>
            <a:off x="67733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 Midianites, Amalekites, and all the other people of the east had settled in the valley like a swarm of locusts, and their camels were as countless as the sand on the seashore.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CBAE6-5D6D-34C7-C5B6-D5769D4411F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དེར་མིད་ཡཱན་པ་དང་ཨ་མཱད་ལེག་པ། ཤར་ཕྱོགས་པ་ཐམས་ཅད་ཐང་ལ་ཁྱབ་ཅིང་འབུ་ཆ་ག་པ་ལྟར་མང་ལ། དེ་རྣམས་ཀྱི་རྔ་མོང་ནི་མཚོ་འགྲམ་གྱི་བྱེ་མ་ལྟར་བགྲང་ལས་འདས་པའོ། 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1956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4"/>
    </mc:Choice>
    <mc:Fallback xmlns="">
      <p:transition spd="slow" advTm="13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D6269-076A-449E-90D0-5902227AD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909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8BDFF-6E18-422C-A985-C9A6D7C5368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63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AAD88A-2306-4638-AA06-57CFBFD3A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310BFF-D741-998C-3080-8B9E39B9402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as Gideon arrived, a man was telling his friend about a dream. “Behold, I had a dream,” he said, “and I saw a loaf of barley bread come tumbling into the Midianite camp. It struck the tent so hard that the tent overturned and collapsed.”</a:t>
            </a:r>
            <a:endParaRPr lang="en-ZA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A99F9-255B-ACEB-AF30-41DEB52C1EC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གིད་ཡོན་དེར་སླེབས་པ་ལ། མི་ཞིག་གིས་རང་གི་གྲོགས་པོར་རྨི་ལམ་བཤད་དེ་འདི་ལྟར་སྨྲས་པ་སྟེ། ལྟོས་དང་། བདག་གིས་རྨི་ལམ་ཞིག་རྨིས་པ་ནི་འདི་ལྟ་སྟེ། སོ་ཕྱེའི་བག་ལེབ་ཅིག་མིད༌ཡཱན་གྱི་དམག་སྒར་དུ་གྲིལ་འོང་ཞིང་། གུར་གྱི་རྩར་སླེབས་ནས་གུར་ལ་ཐོགས་ཏེ་བསྒྱེལ་བ་དང་གུར་གྱི་མགོ་རྟིང་བསློགས་ཞེས་པ་ལ། 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37403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2"/>
    </mc:Choice>
    <mc:Fallback xmlns="">
      <p:transition spd="slow" advTm="10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BD2B3-A274-4BC5-A4EC-7A2143A59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7826"/>
            <a:ext cx="12192000" cy="7205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C1859-4799-476A-8AE6-DB9384FC585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65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813DE8-2573-4755-97EC-E5579D3CA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F02A1D-EC7E-A086-12A4-C2F7ACF4041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as Gideon arrived, a man was telling his friend about a dream. “Behold, I had a dream,” he said, “and I saw a loaf of barley bread come tumbling into the Midianite camp. It struck the tent so hard that the tent overturned and collapsed.”</a:t>
            </a:r>
            <a:endParaRPr lang="en-ZA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EC932A-1DB1-7C0F-E0CB-ED7CEF844A32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གིད་ཡོན་དེར་སླེབས་པ་ལ། མི་ཞིག་གིས་རང་གི་གྲོགས་པོར་རྨི་ལམ་བཤད་དེ་འདི་ལྟར་སྨྲས་པ་སྟེ། ལྟོས་དང་། བདག་གིས་རྨི་ལམ་ཞིག་རྨིས་པ་ནི་འདི་ལྟ་སྟེ། སོ་ཕྱེའི་བག་ལེབ་ཅིག་མིད༌ཡཱན་གྱི་དམག་སྒར་དུ་གྲིལ་འོང་ཞིང་། གུར་གྱི་རྩར་སླེབས་ནས་གུར་ལ་ཐོགས་ཏེ་བསྒྱེལ་བ་དང་གུར་གྱི་མགོ་རྟིང་བསློགས་ཞེས་པ་ལ། 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397623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"/>
    </mc:Choice>
    <mc:Fallback xmlns="">
      <p:transition spd="slow" advTm="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F5626-E051-421D-88EF-C539E4AF1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3009418" cy="8564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F115C-73E8-4CE6-B99F-24914E9CED1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977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D696E39-2503-4451-A544-569EBB579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D3AEF2-DD36-58A4-0D17-6EF2BBD9EFF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His friend replied: “This is nothing less than the sword of Gideon son of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Joash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Israelite. God has delivered Midian and the whole camp into his hand.”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92375-A1D8-EB1A-0587-5E0712370D9A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གྲོགས་པོ་དེ་ན་རེ། འདི་ནི་གཞན་ཞིག་མ་ཡིན་པར་ཡེས་ར་ཨེལ་པ་ཡོ་ཨ་སིའི་བུ་གིད་ཡོན་གྱི་རལ་གྲི་ཡིན་ཏེ། དཀོན་མཆོག་གིས་མིད༌ཡཱན་དང་དམག་མི་ཡོངས་རྫོགས་ཁོའི་ལག་ཏུ་སྤྲད་པ་ཡིན་ཞེས་སྨྲས་སོ།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0"/>
    </mc:Choice>
    <mc:Fallback xmlns="">
      <p:transition spd="slow" advTm="1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BBA0E4-D94D-4182-9A77-0A8566E39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84738"/>
            <a:ext cx="12843164" cy="734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9874B1-3C6A-40A9-B9A7-A2759EE76C6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027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C83E1C-A938-4E8E-9DC2-A5C5A5257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352AC6-4708-5AD3-44E6-F4951AB18F8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Gideon heard the dream and its interpretation, he bowed in worship. He returned to the camp of Israel and said, “Get up, for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delivered the camp of Midian into your hand.”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5A29A-AD8F-F6F8-FABC-021EF032956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གིད་ཡོན་གྱིས་རྨི་ལམ་དང་དེའི་དོན་འགྲེལ་ཐོས་ནས་དཀོན་མཆོག་ལ་བསྙེན་བཀུར་ཕུལ་ཞིང་། ཡེས་ར་ཨེལ་པའི་དམག་སྒར་དུ་ཕྱིར་ལོག་སྟེ་འདི་ལྟར། ཡར་ལོངས་དང་། དཀོན་མཆོག་ཡ་ཝཱེས་མིད༌ཡཱན་གྱི་དམག་དཔུང་ཁྱོད་རྣམས་ཀྱི་ལག་ཏུ་སྤྲད་ཟིན་ཞེས་སྨྲས་པའོ། ། 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3"/>
    </mc:Choice>
    <mc:Fallback xmlns="">
      <p:transition spd="slow" advTm="8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2612E-F226-47EC-928E-8424545D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00147"/>
            <a:ext cx="12471817" cy="6958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5DD8CA-DD38-43CB-A77A-E24452B0884C}"/>
              </a:ext>
            </a:extLst>
          </p:cNvPr>
          <p:cNvSpPr txBox="1"/>
          <p:nvPr/>
        </p:nvSpPr>
        <p:spPr>
          <a:xfrm>
            <a:off x="7810143" y="3990109"/>
            <a:ext cx="5975129" cy="2867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ཁྲིམས་དཔོན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མི་དན་པ་གི་རྨི་ལམ།</a:t>
            </a:r>
            <a:endParaRPr lang="en-ZA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3FC85-52A5-4C27-B588-47DA9EDE8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83"/>
            <a:ext cx="13314218" cy="7628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54519C-FCCB-4782-9CDA-2969E2EDD96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66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A74260-A42D-4BDA-BDF3-ED629415B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E18E67-C365-5F30-EE93-82A01618874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Gideon heard the dream and its interpretation, he bowed in worship. He returned to the camp of Israel and said, “Get up, for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delivered the camp of Midian into your hand.”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024C9-40CB-87BA-0B41-E8CBD7C53A2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གིད་ཡོན་གྱིས་རྨི་ལམ་དང་དེའི་དོན་འགྲེལ་ཐོས་ནས་དཀོན་མཆོག་ལ་བསྙེན་བཀུར་ཕུལ་ཞིང་། ཡེས་ར་ཨེལ་པའི་དམག་སྒར་དུ་ཕྱིར་ལོག་སྟེ་འདི་ལྟར། ཡར་ལོངས་དང་། དཀོན་མཆོག་ཡ་ཝཱེས་མིད༌ཡཱན་གྱི་དམག་དཔུང་ཁྱོད་རྣམས་ཀྱི་ལག་ཏུ་སྤྲད་ཟིན་ཞེས་སྨྲས་པའོ། ། 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3704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6"/>
    </mc:Choice>
    <mc:Fallback xmlns="">
      <p:transition spd="slow" advTm="12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7F87A-28C4-4EC4-A9D3-1ED1E5BE2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" y="0"/>
            <a:ext cx="121833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08B3E-D725-4727-845F-B85C352E2FD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69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8000" b="0" i="0" u="none" strike="noStrike" baseline="0" dirty="0">
                <a:latin typeface="TimesNewRomanPSMT"/>
              </a:rPr>
              <a:t>6. Midianite’s dream – Judges 7:9-15 </a:t>
            </a:r>
            <a:r>
              <a:rPr lang="en-US" sz="1800" b="0" i="0" u="none" strike="noStrike" baseline="0" dirty="0">
                <a:latin typeface="TimesNewRomanPSMT"/>
              </a:rPr>
              <a:t>(Left Bottom)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2867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ཁྲིམས་དཔོན 7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མི་དན་པ་གི་རྨི་ལམ།</a:t>
            </a:r>
            <a:endParaRPr lang="en-ZA" sz="80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95F50F-487F-47D8-9C6B-3A182087A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"/>
    </mc:Choice>
    <mc:Fallback xmlns="">
      <p:transition spd="slow" advTm="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9B627-2B90-40C3-999E-3A078E552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00147"/>
            <a:ext cx="12471817" cy="6958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497FF0-56AC-43B9-B36F-F9088FE0D21F}"/>
              </a:ext>
            </a:extLst>
          </p:cNvPr>
          <p:cNvSpPr txBox="1"/>
          <p:nvPr/>
        </p:nvSpPr>
        <p:spPr>
          <a:xfrm>
            <a:off x="7810143" y="3990109"/>
            <a:ext cx="5975129" cy="2867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ཁྲིམས་དཔོན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མི་དན་པ་གི་རྨི་ལམ།</a:t>
            </a:r>
            <a:endParaRPr lang="en-ZA" sz="8000" b="1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7142408-1BC0-AF27-9DD5-A3DBF91B7628}"/>
              </a:ext>
            </a:extLst>
          </p:cNvPr>
          <p:cNvSpPr txBox="1"/>
          <p:nvPr/>
        </p:nvSpPr>
        <p:spPr>
          <a:xfrm>
            <a:off x="270730" y="626168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968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DBC4E68-4401-42DD-925B-DDE68A537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BE9DED-C982-28B9-B7BD-649359D9BB0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That night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Gideon, “Get up and go down against the camp, for I have delivered it into your hand.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0D726-B4F0-DA58-CF4E-36D700068500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མཚན་མོ་དེར་དཀོན་མཆོག་ཡ་ཝཱེས་གིད་ཡོན་ལ་འདི་སྐད་དུ། བདག་གིས་ཁོ་རྣམས་ཁྱོད་ཀྱི་ལག་ཏུ་སྤྲད་ཟིན་པས། ཡར་ལོངས་ལ་མར་མིད་ཡཱན་གྱི་དམག་སྒར་དུ་སོང་ཞིག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313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1"/>
    </mc:Choice>
    <mc:Fallback xmlns="">
      <p:transition spd="slow" advTm="1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93F39F-94E5-4291-84D0-0FD711F9A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9297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D56FD-1C19-42B5-A501-9775A1C9DD0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9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11976F-4541-4685-9107-4780C172F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B3C2F-D4D4-1CF3-A68E-6B3E19DB0E0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if you are afraid to do so, then go down to the camp with your servant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Purah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AAFBC-2CC2-4271-5F8C-DCB3AB3833B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གལ་ཏེ་ཁྱོད་འགྲོ་བར་འཇིགས་ན། ཁྱོད་ཀྱི་གཡོག་པོ་ཕུ་རཱ་ཁྲིད་ནས་དམག་སྒར་དེ་རུ་སོང་དང་།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8384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4"/>
    </mc:Choice>
    <mc:Fallback xmlns="">
      <p:transition spd="slow" advTm="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5B318-9147-4C3E-AADE-89EF70E9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304"/>
            <a:ext cx="12191999" cy="6926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1CEA83-201C-4727-9A17-6B570081076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43CE00-BE84-4C9B-BDF6-77CC44756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BD7B00-6880-10A5-C243-A284F4EEE75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listen to what they are saying. Then your hands will be strengthened to attack the camp.” So he went with </a:t>
            </a:r>
            <a:r>
              <a:rPr lang="en-US" sz="48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Purah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his servant to the outposts where armed men were guarding the camp.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6A830-25C8-85D3-9209-A51FFEA50F6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ཁོ་རྣམས་ཀྱིས་ཅི་སྨྲ་བ་ཁྱོད་ཀྱིས་ཐོས་པ་དང་། ཁྱོད་ལ་མར་སོང་ནས་དམག་སྒར་དེར་དཔུང་འཇུག་བྱེད་པའི་སྙིང་སྟོབས་ལྡན་པར་འགྱུར་ཞེས་གསུངས། དེ་ནས་གིད་ཡོན་གྱིས་གཡོག་པོ་ཕུ་རཱ་ཁྲིད་ནས་མར་དམག་སྒར་གྱི་མཐའ་མཚམས་སུ་སོང་ངོ་། ། 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05551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6"/>
    </mc:Choice>
    <mc:Fallback xmlns="">
      <p:transition spd="slow" advTm="10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1072</Words>
  <Application>Microsoft Office PowerPoint</Application>
  <PresentationFormat>Widescreen</PresentationFormat>
  <Paragraphs>47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13-6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11</cp:revision>
  <dcterms:created xsi:type="dcterms:W3CDTF">2021-07-20T09:23:46Z</dcterms:created>
  <dcterms:modified xsi:type="dcterms:W3CDTF">2025-03-31T11:49:41Z</dcterms:modified>
</cp:coreProperties>
</file>