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51" r:id="rId14"/>
    <p:sldId id="352" r:id="rId15"/>
    <p:sldId id="354" r:id="rId16"/>
    <p:sldId id="355" r:id="rId17"/>
    <p:sldId id="356" r:id="rId18"/>
    <p:sldId id="357" r:id="rId19"/>
    <p:sldId id="358" r:id="rId20"/>
    <p:sldId id="359" r:id="rId21"/>
    <p:sldId id="360" r:id="rId22"/>
    <p:sldId id="3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98886-F7CF-4F15-998B-A04F99D3B4A4}" v="10" dt="2025-03-31T11:52:16.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4436" autoAdjust="0"/>
  </p:normalViewPr>
  <p:slideViewPr>
    <p:cSldViewPr snapToGrid="0">
      <p:cViewPr varScale="1">
        <p:scale>
          <a:sx n="57" d="100"/>
          <a:sy n="57" d="100"/>
        </p:scale>
        <p:origin x="72"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42B2937-FC1B-4C87-8514-FC03D05A8D89}"/>
    <pc:docChg chg="addSld delSld modSld">
      <pc:chgData name="Leonie Smith" userId="fed1330f33f5650e" providerId="LiveId" clId="{A42B2937-FC1B-4C87-8514-FC03D05A8D89}" dt="2022-04-01T05:11:06.346" v="59" actId="6549"/>
      <pc:docMkLst>
        <pc:docMk/>
      </pc:docMkLst>
      <pc:sldChg chg="addSp delSp modSp modTransition modAnim">
        <pc:chgData name="Leonie Smith" userId="fed1330f33f5650e" providerId="LiveId" clId="{A42B2937-FC1B-4C87-8514-FC03D05A8D89}" dt="2022-04-01T04:33:19.019" v="2"/>
        <pc:sldMkLst>
          <pc:docMk/>
          <pc:sldMk cId="2869461528" sldId="308"/>
        </pc:sldMkLst>
      </pc:sldChg>
      <pc:sldChg chg="addSp delSp modSp modTransition modAnim">
        <pc:chgData name="Leonie Smith" userId="fed1330f33f5650e" providerId="LiveId" clId="{A42B2937-FC1B-4C87-8514-FC03D05A8D89}" dt="2022-04-01T04:35:07.731" v="5"/>
        <pc:sldMkLst>
          <pc:docMk/>
          <pc:sldMk cId="1237137471" sldId="310"/>
        </pc:sldMkLst>
      </pc:sldChg>
      <pc:sldChg chg="addSp delSp modSp modTransition modAnim">
        <pc:chgData name="Leonie Smith" userId="fed1330f33f5650e" providerId="LiveId" clId="{A42B2937-FC1B-4C87-8514-FC03D05A8D89}" dt="2022-04-01T04:37:07.822" v="10"/>
        <pc:sldMkLst>
          <pc:docMk/>
          <pc:sldMk cId="3051892576" sldId="340"/>
        </pc:sldMkLst>
      </pc:sldChg>
      <pc:sldChg chg="addSp delSp modSp modTransition modAnim">
        <pc:chgData name="Leonie Smith" userId="fed1330f33f5650e" providerId="LiveId" clId="{A42B2937-FC1B-4C87-8514-FC03D05A8D89}" dt="2022-04-01T04:40:47.163" v="15"/>
        <pc:sldMkLst>
          <pc:docMk/>
          <pc:sldMk cId="964780152" sldId="342"/>
        </pc:sldMkLst>
      </pc:sldChg>
      <pc:sldChg chg="addSp modSp">
        <pc:chgData name="Leonie Smith" userId="fed1330f33f5650e" providerId="LiveId" clId="{A42B2937-FC1B-4C87-8514-FC03D05A8D89}" dt="2022-04-01T04:42:40.876" v="16"/>
        <pc:sldMkLst>
          <pc:docMk/>
          <pc:sldMk cId="2002723087" sldId="344"/>
        </pc:sldMkLst>
      </pc:sldChg>
      <pc:sldChg chg="addSp delSp modSp modTransition modAnim">
        <pc:chgData name="Leonie Smith" userId="fed1330f33f5650e" providerId="LiveId" clId="{A42B2937-FC1B-4C87-8514-FC03D05A8D89}" dt="2022-04-01T04:50:07.207" v="23"/>
        <pc:sldMkLst>
          <pc:docMk/>
          <pc:sldMk cId="689563327" sldId="346"/>
        </pc:sldMkLst>
      </pc:sldChg>
      <pc:sldChg chg="del">
        <pc:chgData name="Leonie Smith" userId="fed1330f33f5650e" providerId="LiveId" clId="{A42B2937-FC1B-4C87-8514-FC03D05A8D89}" dt="2022-04-01T04:50:49.173" v="24" actId="2696"/>
        <pc:sldMkLst>
          <pc:docMk/>
          <pc:sldMk cId="3976236224" sldId="348"/>
        </pc:sldMkLst>
      </pc:sldChg>
      <pc:sldChg chg="del">
        <pc:chgData name="Leonie Smith" userId="fed1330f33f5650e" providerId="LiveId" clId="{A42B2937-FC1B-4C87-8514-FC03D05A8D89}" dt="2022-04-01T04:54:15.753" v="32" actId="2696"/>
        <pc:sldMkLst>
          <pc:docMk/>
          <pc:sldMk cId="1291027071" sldId="350"/>
        </pc:sldMkLst>
      </pc:sldChg>
      <pc:sldChg chg="addSp delSp modSp modTransition modAnim">
        <pc:chgData name="Leonie Smith" userId="fed1330f33f5650e" providerId="LiveId" clId="{A42B2937-FC1B-4C87-8514-FC03D05A8D89}" dt="2022-04-01T04:53:14.249" v="31"/>
        <pc:sldMkLst>
          <pc:docMk/>
          <pc:sldMk cId="2522495975" sldId="351"/>
        </pc:sldMkLst>
      </pc:sldChg>
      <pc:sldChg chg="addSp delSp modSp modTransition modAnim">
        <pc:chgData name="Leonie Smith" userId="fed1330f33f5650e" providerId="LiveId" clId="{A42B2937-FC1B-4C87-8514-FC03D05A8D89}" dt="2022-04-01T04:57:38.018" v="37"/>
        <pc:sldMkLst>
          <pc:docMk/>
          <pc:sldMk cId="1998369883" sldId="354"/>
        </pc:sldMkLst>
      </pc:sldChg>
      <pc:sldChg chg="addSp modSp">
        <pc:chgData name="Leonie Smith" userId="fed1330f33f5650e" providerId="LiveId" clId="{A42B2937-FC1B-4C87-8514-FC03D05A8D89}" dt="2022-04-01T04:59:13.031" v="38"/>
        <pc:sldMkLst>
          <pc:docMk/>
          <pc:sldMk cId="2598464500" sldId="356"/>
        </pc:sldMkLst>
      </pc:sldChg>
      <pc:sldChg chg="addSp delSp modSp mod modTransition modAnim">
        <pc:chgData name="Leonie Smith" userId="fed1330f33f5650e" providerId="LiveId" clId="{A42B2937-FC1B-4C87-8514-FC03D05A8D89}" dt="2022-04-01T05:04:48.580" v="55"/>
        <pc:sldMkLst>
          <pc:docMk/>
          <pc:sldMk cId="1944923438" sldId="358"/>
        </pc:sldMkLst>
      </pc:sldChg>
      <pc:sldChg chg="addSp delSp modSp new mod modTransition modAnim">
        <pc:chgData name="Leonie Smith" userId="fed1330f33f5650e" providerId="LiveId" clId="{A42B2937-FC1B-4C87-8514-FC03D05A8D89}" dt="2022-04-01T05:11:06.346" v="59" actId="6549"/>
        <pc:sldMkLst>
          <pc:docMk/>
          <pc:sldMk cId="2366726468" sldId="360"/>
        </pc:sldMkLst>
      </pc:sldChg>
    </pc:docChg>
  </pc:docChgLst>
  <pc:docChgLst>
    <pc:chgData name="Alfred Smith" userId="3c60a3631c0db8ad" providerId="LiveId" clId="{4EC98886-F7CF-4F15-998B-A04F99D3B4A4}"/>
    <pc:docChg chg="custSel modSld">
      <pc:chgData name="Alfred Smith" userId="3c60a3631c0db8ad" providerId="LiveId" clId="{4EC98886-F7CF-4F15-998B-A04F99D3B4A4}" dt="2025-03-31T11:52:16.406" v="18"/>
      <pc:docMkLst>
        <pc:docMk/>
      </pc:docMkLst>
      <pc:sldChg chg="addSp delSp modSp mod">
        <pc:chgData name="Alfred Smith" userId="3c60a3631c0db8ad" providerId="LiveId" clId="{4EC98886-F7CF-4F15-998B-A04F99D3B4A4}" dt="2025-03-31T11:50:17.099" v="1"/>
        <pc:sldMkLst>
          <pc:docMk/>
          <pc:sldMk cId="2869461528" sldId="308"/>
        </pc:sldMkLst>
        <pc:spChg chg="del">
          <ac:chgData name="Alfred Smith" userId="3c60a3631c0db8ad" providerId="LiveId" clId="{4EC98886-F7CF-4F15-998B-A04F99D3B4A4}" dt="2025-03-31T11:50:16.483" v="0" actId="478"/>
          <ac:spMkLst>
            <pc:docMk/>
            <pc:sldMk cId="2869461528" sldId="308"/>
            <ac:spMk id="3" creationId="{77C8C5EB-7063-4EFF-9206-9F831A363AF1}"/>
          </ac:spMkLst>
        </pc:spChg>
        <pc:spChg chg="add mod">
          <ac:chgData name="Alfred Smith" userId="3c60a3631c0db8ad" providerId="LiveId" clId="{4EC98886-F7CF-4F15-998B-A04F99D3B4A4}" dt="2025-03-31T11:50:17.099" v="1"/>
          <ac:spMkLst>
            <pc:docMk/>
            <pc:sldMk cId="2869461528" sldId="308"/>
            <ac:spMk id="4" creationId="{4DB80213-FAFE-CA31-9F89-9B4B0B409096}"/>
          </ac:spMkLst>
        </pc:spChg>
      </pc:sldChg>
      <pc:sldChg chg="addSp modSp">
        <pc:chgData name="Alfred Smith" userId="3c60a3631c0db8ad" providerId="LiveId" clId="{4EC98886-F7CF-4F15-998B-A04F99D3B4A4}" dt="2025-03-31T11:50:30.124" v="2"/>
        <pc:sldMkLst>
          <pc:docMk/>
          <pc:sldMk cId="1931337536" sldId="339"/>
        </pc:sldMkLst>
        <pc:spChg chg="add mod">
          <ac:chgData name="Alfred Smith" userId="3c60a3631c0db8ad" providerId="LiveId" clId="{4EC98886-F7CF-4F15-998B-A04F99D3B4A4}" dt="2025-03-31T11:50:30.124" v="2"/>
          <ac:spMkLst>
            <pc:docMk/>
            <pc:sldMk cId="1931337536" sldId="339"/>
            <ac:spMk id="2" creationId="{3157E54E-395B-AC62-9EAD-13556AD9BAE9}"/>
          </ac:spMkLst>
        </pc:spChg>
      </pc:sldChg>
      <pc:sldChg chg="addSp delSp modSp mod">
        <pc:chgData name="Alfred Smith" userId="3c60a3631c0db8ad" providerId="LiveId" clId="{4EC98886-F7CF-4F15-998B-A04F99D3B4A4}" dt="2025-03-31T11:50:50.043" v="4"/>
        <pc:sldMkLst>
          <pc:docMk/>
          <pc:sldMk cId="3051892576" sldId="340"/>
        </pc:sldMkLst>
        <pc:spChg chg="add mod">
          <ac:chgData name="Alfred Smith" userId="3c60a3631c0db8ad" providerId="LiveId" clId="{4EC98886-F7CF-4F15-998B-A04F99D3B4A4}" dt="2025-03-31T11:50:50.043" v="4"/>
          <ac:spMkLst>
            <pc:docMk/>
            <pc:sldMk cId="3051892576" sldId="340"/>
            <ac:spMk id="2" creationId="{3788148D-D916-6C5E-FF1E-1A8B6627431D}"/>
          </ac:spMkLst>
        </pc:spChg>
        <pc:spChg chg="add mod">
          <ac:chgData name="Alfred Smith" userId="3c60a3631c0db8ad" providerId="LiveId" clId="{4EC98886-F7CF-4F15-998B-A04F99D3B4A4}" dt="2025-03-31T11:50:50.043" v="4"/>
          <ac:spMkLst>
            <pc:docMk/>
            <pc:sldMk cId="3051892576" sldId="340"/>
            <ac:spMk id="3" creationId="{76C3FA56-77CA-223E-716C-EF3BCE4DADBE}"/>
          </ac:spMkLst>
        </pc:spChg>
        <pc:spChg chg="del">
          <ac:chgData name="Alfred Smith" userId="3c60a3631c0db8ad" providerId="LiveId" clId="{4EC98886-F7CF-4F15-998B-A04F99D3B4A4}" dt="2025-03-31T11:50:49.025" v="3" actId="478"/>
          <ac:spMkLst>
            <pc:docMk/>
            <pc:sldMk cId="3051892576" sldId="340"/>
            <ac:spMk id="4" creationId="{9A13E2D8-2F59-44C1-B1D2-79C300C26DD4}"/>
          </ac:spMkLst>
        </pc:spChg>
        <pc:spChg chg="del">
          <ac:chgData name="Alfred Smith" userId="3c60a3631c0db8ad" providerId="LiveId" clId="{4EC98886-F7CF-4F15-998B-A04F99D3B4A4}" dt="2025-03-31T11:50:49.025" v="3" actId="478"/>
          <ac:spMkLst>
            <pc:docMk/>
            <pc:sldMk cId="3051892576" sldId="340"/>
            <ac:spMk id="6" creationId="{416C064E-628E-47C0-A712-DB178FE9901E}"/>
          </ac:spMkLst>
        </pc:spChg>
      </pc:sldChg>
      <pc:sldChg chg="addSp delSp modSp mod">
        <pc:chgData name="Alfred Smith" userId="3c60a3631c0db8ad" providerId="LiveId" clId="{4EC98886-F7CF-4F15-998B-A04F99D3B4A4}" dt="2025-03-31T11:50:59.274" v="6"/>
        <pc:sldMkLst>
          <pc:docMk/>
          <pc:sldMk cId="964780152" sldId="342"/>
        </pc:sldMkLst>
        <pc:spChg chg="add mod">
          <ac:chgData name="Alfred Smith" userId="3c60a3631c0db8ad" providerId="LiveId" clId="{4EC98886-F7CF-4F15-998B-A04F99D3B4A4}" dt="2025-03-31T11:50:59.274" v="6"/>
          <ac:spMkLst>
            <pc:docMk/>
            <pc:sldMk cId="964780152" sldId="342"/>
            <ac:spMk id="2" creationId="{B32B91F1-5A01-92DF-253A-880C6AEAC916}"/>
          </ac:spMkLst>
        </pc:spChg>
        <pc:spChg chg="add mod">
          <ac:chgData name="Alfred Smith" userId="3c60a3631c0db8ad" providerId="LiveId" clId="{4EC98886-F7CF-4F15-998B-A04F99D3B4A4}" dt="2025-03-31T11:50:59.274" v="6"/>
          <ac:spMkLst>
            <pc:docMk/>
            <pc:sldMk cId="964780152" sldId="342"/>
            <ac:spMk id="3" creationId="{93A5A0CE-A062-382E-716B-0E5392C4D38E}"/>
          </ac:spMkLst>
        </pc:spChg>
        <pc:spChg chg="del">
          <ac:chgData name="Alfred Smith" userId="3c60a3631c0db8ad" providerId="LiveId" clId="{4EC98886-F7CF-4F15-998B-A04F99D3B4A4}" dt="2025-03-31T11:50:58.782" v="5" actId="478"/>
          <ac:spMkLst>
            <pc:docMk/>
            <pc:sldMk cId="964780152" sldId="342"/>
            <ac:spMk id="4" creationId="{9A13E2D8-2F59-44C1-B1D2-79C300C26DD4}"/>
          </ac:spMkLst>
        </pc:spChg>
        <pc:spChg chg="del">
          <ac:chgData name="Alfred Smith" userId="3c60a3631c0db8ad" providerId="LiveId" clId="{4EC98886-F7CF-4F15-998B-A04F99D3B4A4}" dt="2025-03-31T11:50:58.782" v="5" actId="478"/>
          <ac:spMkLst>
            <pc:docMk/>
            <pc:sldMk cId="964780152" sldId="342"/>
            <ac:spMk id="6" creationId="{416C064E-628E-47C0-A712-DB178FE9901E}"/>
          </ac:spMkLst>
        </pc:spChg>
      </pc:sldChg>
      <pc:sldChg chg="addSp delSp modSp mod">
        <pc:chgData name="Alfred Smith" userId="3c60a3631c0db8ad" providerId="LiveId" clId="{4EC98886-F7CF-4F15-998B-A04F99D3B4A4}" dt="2025-03-31T11:51:09.601" v="8"/>
        <pc:sldMkLst>
          <pc:docMk/>
          <pc:sldMk cId="2002723087" sldId="344"/>
        </pc:sldMkLst>
        <pc:spChg chg="add mod">
          <ac:chgData name="Alfred Smith" userId="3c60a3631c0db8ad" providerId="LiveId" clId="{4EC98886-F7CF-4F15-998B-A04F99D3B4A4}" dt="2025-03-31T11:51:09.601" v="8"/>
          <ac:spMkLst>
            <pc:docMk/>
            <pc:sldMk cId="2002723087" sldId="344"/>
            <ac:spMk id="3" creationId="{1A331396-8960-EE9B-B6D9-85890CCFA1D4}"/>
          </ac:spMkLst>
        </pc:spChg>
        <pc:spChg chg="del">
          <ac:chgData name="Alfred Smith" userId="3c60a3631c0db8ad" providerId="LiveId" clId="{4EC98886-F7CF-4F15-998B-A04F99D3B4A4}" dt="2025-03-31T11:51:09.076" v="7" actId="478"/>
          <ac:spMkLst>
            <pc:docMk/>
            <pc:sldMk cId="2002723087" sldId="344"/>
            <ac:spMk id="4" creationId="{9A13E2D8-2F59-44C1-B1D2-79C300C26DD4}"/>
          </ac:spMkLst>
        </pc:spChg>
        <pc:spChg chg="add mod">
          <ac:chgData name="Alfred Smith" userId="3c60a3631c0db8ad" providerId="LiveId" clId="{4EC98886-F7CF-4F15-998B-A04F99D3B4A4}" dt="2025-03-31T11:51:09.601" v="8"/>
          <ac:spMkLst>
            <pc:docMk/>
            <pc:sldMk cId="2002723087" sldId="344"/>
            <ac:spMk id="5" creationId="{D9B1DD4F-9491-49BD-54EF-0CA45A7857DA}"/>
          </ac:spMkLst>
        </pc:spChg>
        <pc:spChg chg="del">
          <ac:chgData name="Alfred Smith" userId="3c60a3631c0db8ad" providerId="LiveId" clId="{4EC98886-F7CF-4F15-998B-A04F99D3B4A4}" dt="2025-03-31T11:51:09.076" v="7" actId="478"/>
          <ac:spMkLst>
            <pc:docMk/>
            <pc:sldMk cId="2002723087" sldId="344"/>
            <ac:spMk id="6" creationId="{416C064E-628E-47C0-A712-DB178FE9901E}"/>
          </ac:spMkLst>
        </pc:spChg>
      </pc:sldChg>
      <pc:sldChg chg="addSp delSp modSp mod">
        <pc:chgData name="Alfred Smith" userId="3c60a3631c0db8ad" providerId="LiveId" clId="{4EC98886-F7CF-4F15-998B-A04F99D3B4A4}" dt="2025-03-31T11:51:22.952" v="10"/>
        <pc:sldMkLst>
          <pc:docMk/>
          <pc:sldMk cId="689563327" sldId="346"/>
        </pc:sldMkLst>
        <pc:spChg chg="add mod">
          <ac:chgData name="Alfred Smith" userId="3c60a3631c0db8ad" providerId="LiveId" clId="{4EC98886-F7CF-4F15-998B-A04F99D3B4A4}" dt="2025-03-31T11:51:22.952" v="10"/>
          <ac:spMkLst>
            <pc:docMk/>
            <pc:sldMk cId="689563327" sldId="346"/>
            <ac:spMk id="2" creationId="{8CC04699-80FC-3FB8-1605-9249C0C5E52B}"/>
          </ac:spMkLst>
        </pc:spChg>
        <pc:spChg chg="add mod">
          <ac:chgData name="Alfred Smith" userId="3c60a3631c0db8ad" providerId="LiveId" clId="{4EC98886-F7CF-4F15-998B-A04F99D3B4A4}" dt="2025-03-31T11:51:22.952" v="10"/>
          <ac:spMkLst>
            <pc:docMk/>
            <pc:sldMk cId="689563327" sldId="346"/>
            <ac:spMk id="3" creationId="{F13E5558-4558-CFFC-103F-4E7129C64D1C}"/>
          </ac:spMkLst>
        </pc:spChg>
        <pc:spChg chg="del">
          <ac:chgData name="Alfred Smith" userId="3c60a3631c0db8ad" providerId="LiveId" clId="{4EC98886-F7CF-4F15-998B-A04F99D3B4A4}" dt="2025-03-31T11:51:22.416" v="9" actId="478"/>
          <ac:spMkLst>
            <pc:docMk/>
            <pc:sldMk cId="689563327" sldId="346"/>
            <ac:spMk id="4" creationId="{9A13E2D8-2F59-44C1-B1D2-79C300C26DD4}"/>
          </ac:spMkLst>
        </pc:spChg>
        <pc:spChg chg="del">
          <ac:chgData name="Alfred Smith" userId="3c60a3631c0db8ad" providerId="LiveId" clId="{4EC98886-F7CF-4F15-998B-A04F99D3B4A4}" dt="2025-03-31T11:51:22.416" v="9" actId="478"/>
          <ac:spMkLst>
            <pc:docMk/>
            <pc:sldMk cId="689563327" sldId="346"/>
            <ac:spMk id="6" creationId="{416C064E-628E-47C0-A712-DB178FE9901E}"/>
          </ac:spMkLst>
        </pc:spChg>
      </pc:sldChg>
      <pc:sldChg chg="addSp delSp modSp mod">
        <pc:chgData name="Alfred Smith" userId="3c60a3631c0db8ad" providerId="LiveId" clId="{4EC98886-F7CF-4F15-998B-A04F99D3B4A4}" dt="2025-03-31T11:51:31.804" v="12"/>
        <pc:sldMkLst>
          <pc:docMk/>
          <pc:sldMk cId="2522495975" sldId="351"/>
        </pc:sldMkLst>
        <pc:spChg chg="add mod">
          <ac:chgData name="Alfred Smith" userId="3c60a3631c0db8ad" providerId="LiveId" clId="{4EC98886-F7CF-4F15-998B-A04F99D3B4A4}" dt="2025-03-31T11:51:31.804" v="12"/>
          <ac:spMkLst>
            <pc:docMk/>
            <pc:sldMk cId="2522495975" sldId="351"/>
            <ac:spMk id="2" creationId="{97B3DC6C-72A6-B041-DBD6-C0B4BB1B6E10}"/>
          </ac:spMkLst>
        </pc:spChg>
        <pc:spChg chg="add mod">
          <ac:chgData name="Alfred Smith" userId="3c60a3631c0db8ad" providerId="LiveId" clId="{4EC98886-F7CF-4F15-998B-A04F99D3B4A4}" dt="2025-03-31T11:51:31.804" v="12"/>
          <ac:spMkLst>
            <pc:docMk/>
            <pc:sldMk cId="2522495975" sldId="351"/>
            <ac:spMk id="3" creationId="{98A61084-671C-8644-03EC-AD87CABCB0D5}"/>
          </ac:spMkLst>
        </pc:spChg>
        <pc:spChg chg="del">
          <ac:chgData name="Alfred Smith" userId="3c60a3631c0db8ad" providerId="LiveId" clId="{4EC98886-F7CF-4F15-998B-A04F99D3B4A4}" dt="2025-03-31T11:51:31.311" v="11" actId="478"/>
          <ac:spMkLst>
            <pc:docMk/>
            <pc:sldMk cId="2522495975" sldId="351"/>
            <ac:spMk id="4" creationId="{9A13E2D8-2F59-44C1-B1D2-79C300C26DD4}"/>
          </ac:spMkLst>
        </pc:spChg>
        <pc:spChg chg="del">
          <ac:chgData name="Alfred Smith" userId="3c60a3631c0db8ad" providerId="LiveId" clId="{4EC98886-F7CF-4F15-998B-A04F99D3B4A4}" dt="2025-03-31T11:51:31.311" v="11" actId="478"/>
          <ac:spMkLst>
            <pc:docMk/>
            <pc:sldMk cId="2522495975" sldId="351"/>
            <ac:spMk id="6" creationId="{416C064E-628E-47C0-A712-DB178FE9901E}"/>
          </ac:spMkLst>
        </pc:spChg>
      </pc:sldChg>
      <pc:sldChg chg="addSp delSp modSp mod">
        <pc:chgData name="Alfred Smith" userId="3c60a3631c0db8ad" providerId="LiveId" clId="{4EC98886-F7CF-4F15-998B-A04F99D3B4A4}" dt="2025-03-31T11:51:54.858" v="14"/>
        <pc:sldMkLst>
          <pc:docMk/>
          <pc:sldMk cId="1998369883" sldId="354"/>
        </pc:sldMkLst>
        <pc:spChg chg="add mod">
          <ac:chgData name="Alfred Smith" userId="3c60a3631c0db8ad" providerId="LiveId" clId="{4EC98886-F7CF-4F15-998B-A04F99D3B4A4}" dt="2025-03-31T11:51:54.858" v="14"/>
          <ac:spMkLst>
            <pc:docMk/>
            <pc:sldMk cId="1998369883" sldId="354"/>
            <ac:spMk id="2" creationId="{9DF3E4E6-C018-5D84-2D5D-CAA219C3DBF8}"/>
          </ac:spMkLst>
        </pc:spChg>
        <pc:spChg chg="add mod">
          <ac:chgData name="Alfred Smith" userId="3c60a3631c0db8ad" providerId="LiveId" clId="{4EC98886-F7CF-4F15-998B-A04F99D3B4A4}" dt="2025-03-31T11:51:54.858" v="14"/>
          <ac:spMkLst>
            <pc:docMk/>
            <pc:sldMk cId="1998369883" sldId="354"/>
            <ac:spMk id="3" creationId="{16E370B3-2819-583E-1D22-BEB33C490365}"/>
          </ac:spMkLst>
        </pc:spChg>
        <pc:spChg chg="del">
          <ac:chgData name="Alfred Smith" userId="3c60a3631c0db8ad" providerId="LiveId" clId="{4EC98886-F7CF-4F15-998B-A04F99D3B4A4}" dt="2025-03-31T11:51:54.171" v="13" actId="478"/>
          <ac:spMkLst>
            <pc:docMk/>
            <pc:sldMk cId="1998369883" sldId="354"/>
            <ac:spMk id="4" creationId="{9A13E2D8-2F59-44C1-B1D2-79C300C26DD4}"/>
          </ac:spMkLst>
        </pc:spChg>
        <pc:spChg chg="del">
          <ac:chgData name="Alfred Smith" userId="3c60a3631c0db8ad" providerId="LiveId" clId="{4EC98886-F7CF-4F15-998B-A04F99D3B4A4}" dt="2025-03-31T11:51:54.171" v="13" actId="478"/>
          <ac:spMkLst>
            <pc:docMk/>
            <pc:sldMk cId="1998369883" sldId="354"/>
            <ac:spMk id="6" creationId="{416C064E-628E-47C0-A712-DB178FE9901E}"/>
          </ac:spMkLst>
        </pc:spChg>
      </pc:sldChg>
      <pc:sldChg chg="addSp delSp modSp mod">
        <pc:chgData name="Alfred Smith" userId="3c60a3631c0db8ad" providerId="LiveId" clId="{4EC98886-F7CF-4F15-998B-A04F99D3B4A4}" dt="2025-03-31T11:52:06.688" v="16"/>
        <pc:sldMkLst>
          <pc:docMk/>
          <pc:sldMk cId="2598464500" sldId="356"/>
        </pc:sldMkLst>
        <pc:spChg chg="add mod">
          <ac:chgData name="Alfred Smith" userId="3c60a3631c0db8ad" providerId="LiveId" clId="{4EC98886-F7CF-4F15-998B-A04F99D3B4A4}" dt="2025-03-31T11:52:06.688" v="16"/>
          <ac:spMkLst>
            <pc:docMk/>
            <pc:sldMk cId="2598464500" sldId="356"/>
            <ac:spMk id="3" creationId="{70863356-FFD8-94A0-4F63-A234A7B48483}"/>
          </ac:spMkLst>
        </pc:spChg>
        <pc:spChg chg="del">
          <ac:chgData name="Alfred Smith" userId="3c60a3631c0db8ad" providerId="LiveId" clId="{4EC98886-F7CF-4F15-998B-A04F99D3B4A4}" dt="2025-03-31T11:52:06.087" v="15" actId="478"/>
          <ac:spMkLst>
            <pc:docMk/>
            <pc:sldMk cId="2598464500" sldId="356"/>
            <ac:spMk id="4" creationId="{9A13E2D8-2F59-44C1-B1D2-79C300C26DD4}"/>
          </ac:spMkLst>
        </pc:spChg>
        <pc:spChg chg="add mod">
          <ac:chgData name="Alfred Smith" userId="3c60a3631c0db8ad" providerId="LiveId" clId="{4EC98886-F7CF-4F15-998B-A04F99D3B4A4}" dt="2025-03-31T11:52:06.688" v="16"/>
          <ac:spMkLst>
            <pc:docMk/>
            <pc:sldMk cId="2598464500" sldId="356"/>
            <ac:spMk id="5" creationId="{032874B6-92CB-F7AC-B0DB-11345D33361E}"/>
          </ac:spMkLst>
        </pc:spChg>
        <pc:spChg chg="del">
          <ac:chgData name="Alfred Smith" userId="3c60a3631c0db8ad" providerId="LiveId" clId="{4EC98886-F7CF-4F15-998B-A04F99D3B4A4}" dt="2025-03-31T11:52:06.087" v="15" actId="478"/>
          <ac:spMkLst>
            <pc:docMk/>
            <pc:sldMk cId="2598464500" sldId="356"/>
            <ac:spMk id="6" creationId="{416C064E-628E-47C0-A712-DB178FE9901E}"/>
          </ac:spMkLst>
        </pc:spChg>
      </pc:sldChg>
      <pc:sldChg chg="addSp delSp modSp mod">
        <pc:chgData name="Alfred Smith" userId="3c60a3631c0db8ad" providerId="LiveId" clId="{4EC98886-F7CF-4F15-998B-A04F99D3B4A4}" dt="2025-03-31T11:52:16.406" v="18"/>
        <pc:sldMkLst>
          <pc:docMk/>
          <pc:sldMk cId="1944923438" sldId="358"/>
        </pc:sldMkLst>
        <pc:spChg chg="add mod">
          <ac:chgData name="Alfred Smith" userId="3c60a3631c0db8ad" providerId="LiveId" clId="{4EC98886-F7CF-4F15-998B-A04F99D3B4A4}" dt="2025-03-31T11:52:16.406" v="18"/>
          <ac:spMkLst>
            <pc:docMk/>
            <pc:sldMk cId="1944923438" sldId="358"/>
            <ac:spMk id="2" creationId="{492B58DC-658B-8E8F-1A99-0E9CC24E93A8}"/>
          </ac:spMkLst>
        </pc:spChg>
        <pc:spChg chg="add mod">
          <ac:chgData name="Alfred Smith" userId="3c60a3631c0db8ad" providerId="LiveId" clId="{4EC98886-F7CF-4F15-998B-A04F99D3B4A4}" dt="2025-03-31T11:52:16.406" v="18"/>
          <ac:spMkLst>
            <pc:docMk/>
            <pc:sldMk cId="1944923438" sldId="358"/>
            <ac:spMk id="3" creationId="{1465DA27-CB5A-DD22-3FB9-5C4B35820401}"/>
          </ac:spMkLst>
        </pc:spChg>
        <pc:spChg chg="del">
          <ac:chgData name="Alfred Smith" userId="3c60a3631c0db8ad" providerId="LiveId" clId="{4EC98886-F7CF-4F15-998B-A04F99D3B4A4}" dt="2025-03-31T11:52:14.832" v="17" actId="478"/>
          <ac:spMkLst>
            <pc:docMk/>
            <pc:sldMk cId="1944923438" sldId="358"/>
            <ac:spMk id="4" creationId="{9A13E2D8-2F59-44C1-B1D2-79C300C26DD4}"/>
          </ac:spMkLst>
        </pc:spChg>
        <pc:spChg chg="del">
          <ac:chgData name="Alfred Smith" userId="3c60a3631c0db8ad" providerId="LiveId" clId="{4EC98886-F7CF-4F15-998B-A04F99D3B4A4}" dt="2025-03-31T11:52:14.832" v="17" actId="478"/>
          <ac:spMkLst>
            <pc:docMk/>
            <pc:sldMk cId="1944923438" sldId="358"/>
            <ac:spMk id="6" creationId="{416C064E-628E-47C0-A712-DB178FE9901E}"/>
          </ac:spMkLst>
        </pc:spChg>
      </pc:sldChg>
    </pc:docChg>
  </pc:docChgLst>
  <pc:docChgLst>
    <pc:chgData name="Leonie Smith" userId="fed1330f33f5650e" providerId="LiveId" clId="{5C449FC8-BF68-4530-9270-126555BE8C07}"/>
    <pc:docChg chg="custSel addSld delSld modSld sldOrd">
      <pc:chgData name="Leonie Smith" userId="fed1330f33f5650e" providerId="LiveId" clId="{5C449FC8-BF68-4530-9270-126555BE8C07}" dt="2022-04-19T10:33:49.502" v="7" actId="21"/>
      <pc:docMkLst>
        <pc:docMk/>
      </pc:docMkLst>
      <pc:sldChg chg="modNotesTx">
        <pc:chgData name="Leonie Smith" userId="fed1330f33f5650e" providerId="LiveId" clId="{5C449FC8-BF68-4530-9270-126555BE8C07}" dt="2022-04-18T08:31:56.850" v="1" actId="20577"/>
        <pc:sldMkLst>
          <pc:docMk/>
          <pc:sldMk cId="2869461528" sldId="308"/>
        </pc:sldMkLst>
      </pc:sldChg>
      <pc:sldChg chg="del">
        <pc:chgData name="Leonie Smith" userId="fed1330f33f5650e" providerId="LiveId" clId="{5C449FC8-BF68-4530-9270-126555BE8C07}" dt="2022-04-19T10:33:00.961" v="3" actId="47"/>
        <pc:sldMkLst>
          <pc:docMk/>
          <pc:sldMk cId="1642667687" sldId="349"/>
        </pc:sldMkLst>
      </pc:sldChg>
      <pc:sldChg chg="del">
        <pc:chgData name="Leonie Smith" userId="fed1330f33f5650e" providerId="LiveId" clId="{5C449FC8-BF68-4530-9270-126555BE8C07}" dt="2022-04-19T10:32:43.311" v="2" actId="47"/>
        <pc:sldMkLst>
          <pc:docMk/>
          <pc:sldMk cId="370456131" sldId="353"/>
        </pc:sldMkLst>
      </pc:sldChg>
      <pc:sldChg chg="delSp add mod ord">
        <pc:chgData name="Leonie Smith" userId="fed1330f33f5650e" providerId="LiveId" clId="{5C449FC8-BF68-4530-9270-126555BE8C07}" dt="2022-04-19T10:33:49.502" v="7" actId="21"/>
        <pc:sldMkLst>
          <pc:docMk/>
          <pc:sldMk cId="3168019434"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43848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13-7</a:t>
            </a:r>
            <a:endParaRPr lang="en-IN" dirty="0"/>
          </a:p>
        </p:txBody>
      </p:sp>
      <p:pic>
        <p:nvPicPr>
          <p:cNvPr id="5" name="Audio 4">
            <a:hlinkClick r:id="" action="ppaction://media"/>
            <a:extLst>
              <a:ext uri="{FF2B5EF4-FFF2-40B4-BE49-F238E27FC236}">
                <a16:creationId xmlns:a16="http://schemas.microsoft.com/office/drawing/2014/main" id="{3120C9DC-D23A-4085-95F0-6940CA052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4DB80213-FAFE-CA31-9F89-9B4B0B40909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99"/>
    </mc:Choice>
    <mc:Fallback xmlns="">
      <p:transition spd="slow" advTm="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F2D91A2-510D-43E0-BB60-A2A1E06254A2}"/>
              </a:ext>
            </a:extLst>
          </p:cNvPr>
          <p:cNvPicPr>
            <a:picLocks noChangeAspect="1"/>
          </p:cNvPicPr>
          <p:nvPr/>
        </p:nvPicPr>
        <p:blipFill>
          <a:blip r:embed="rId2"/>
          <a:stretch>
            <a:fillRect/>
          </a:stretch>
        </p:blipFill>
        <p:spPr>
          <a:xfrm>
            <a:off x="-455473" y="0"/>
            <a:ext cx="12647473" cy="6858000"/>
          </a:xfrm>
          <a:prstGeom prst="rect">
            <a:avLst/>
          </a:prstGeom>
        </p:spPr>
      </p:pic>
      <p:sp>
        <p:nvSpPr>
          <p:cNvPr id="7" name="TextBox 6">
            <a:extLst>
              <a:ext uri="{FF2B5EF4-FFF2-40B4-BE49-F238E27FC236}">
                <a16:creationId xmlns:a16="http://schemas.microsoft.com/office/drawing/2014/main" id="{66211787-81B2-40BB-871E-B7867916FFA0}"/>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F68156D-6CC2-4CD2-9AF8-994CB49F63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C04699-80FC-3FB8-1605-9249C0C5E52B}"/>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When I and all who are with me blow our horns, then you are also to blow your horns from all around the camp and shout, ‘For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and for Gideon!’”</a:t>
            </a:r>
            <a:endParaRPr lang="en-ZA" dirty="0"/>
          </a:p>
        </p:txBody>
      </p:sp>
      <p:sp>
        <p:nvSpPr>
          <p:cNvPr id="3" name="TextBox 2">
            <a:extLst>
              <a:ext uri="{FF2B5EF4-FFF2-40B4-BE49-F238E27FC236}">
                <a16:creationId xmlns:a16="http://schemas.microsoft.com/office/drawing/2014/main" id="{F13E5558-4558-CFFC-103F-4E7129C64D1C}"/>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ང་དང་ངའི་རྗེས་སུ་འབྲངས་པ་ཐམས་ཅད་ཀྱིས་རྭ་དུང་འབུད་པའི་དུས་སུ། ཁྱོད་རྣམས་ཀྱིས་ཀྱང་དམག་སྒར་གྱི་ཕྱོགས་བཞི་རུ་རྭ་དུང་འབུད་པ་དང་། དཀོན་མཆོག་ཡ་ཝཱེ་དང་གིད་ཡོན་གྱི་ཕྱིར་ཞེས་འུར་རྒྱོབ་ཅིག་ཅེས་པའོ། །</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4262"/>
    </mc:Choice>
    <mc:Fallback xmlns="">
      <p:transition spd="slow" advTm="1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211CAA-FE11-422A-AA66-3C82511D479B}"/>
              </a:ext>
            </a:extLst>
          </p:cNvPr>
          <p:cNvPicPr>
            <a:picLocks noChangeAspect="1"/>
          </p:cNvPicPr>
          <p:nvPr/>
        </p:nvPicPr>
        <p:blipFill>
          <a:blip r:embed="rId2"/>
          <a:stretch>
            <a:fillRect/>
          </a:stretch>
        </p:blipFill>
        <p:spPr>
          <a:xfrm>
            <a:off x="-1" y="0"/>
            <a:ext cx="12678655" cy="6858000"/>
          </a:xfrm>
          <a:prstGeom prst="rect">
            <a:avLst/>
          </a:prstGeom>
        </p:spPr>
      </p:pic>
      <p:sp>
        <p:nvSpPr>
          <p:cNvPr id="7" name="TextBox 6">
            <a:extLst>
              <a:ext uri="{FF2B5EF4-FFF2-40B4-BE49-F238E27FC236}">
                <a16:creationId xmlns:a16="http://schemas.microsoft.com/office/drawing/2014/main" id="{1D41972C-A37F-4CE0-BDEB-F3D51284D187}"/>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875ED85-1C50-46B5-9801-B2A78118B2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B3DC6C-72A6-B041-DBD6-C0B4BB1B6E10}"/>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Gideon and the hundred men with him reached the outskirts of the camp at the beginning of the middle watch, just after the changing of the guard. They blew their horns and broke the jars that were in their hands.</a:t>
            </a:r>
            <a:endParaRPr lang="en-ZA" sz="4400" dirty="0"/>
          </a:p>
        </p:txBody>
      </p:sp>
      <p:sp>
        <p:nvSpPr>
          <p:cNvPr id="3" name="TextBox 2">
            <a:extLst>
              <a:ext uri="{FF2B5EF4-FFF2-40B4-BE49-F238E27FC236}">
                <a16:creationId xmlns:a16="http://schemas.microsoft.com/office/drawing/2014/main" id="{98A61084-671C-8644-03EC-AD87CABCB0D5}"/>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19</a:t>
            </a:r>
            <a:r>
              <a:rPr lang="bo-CN" sz="6000" b="0" i="0" dirty="0">
                <a:solidFill>
                  <a:srgbClr val="121212"/>
                </a:solidFill>
                <a:effectLst/>
                <a:highlight>
                  <a:srgbClr val="FFFFFF"/>
                </a:highlight>
                <a:latin typeface="Inter"/>
              </a:rPr>
              <a:t>གིད་ཡོན་དང་ཁོའི་རྗེས་སུ་འབྲངས་པའི་མི་བརྒྱ་བོ་དེ་མཚན་མོ་ཐུན་གཉིས་པའི་ཐོག་མར་སོ་སྲུང་བརྗེ་བའི་དུས་སུ་དམག་སྒར་གྱི་རྩར་སླེབས་ནས། རྭ་དུང་བུས་ཤིང་ལག་གི་རྫ་ཁོག་བཅག་གོ །</a:t>
            </a:r>
            <a:endParaRPr lang="en-ZA" dirty="0"/>
          </a:p>
        </p:txBody>
      </p:sp>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7274"/>
    </mc:Choice>
    <mc:Fallback xmlns="">
      <p:transition spd="slow" advTm="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2CC5A0-9F0E-4A97-9A0F-9E94BFE187FC}"/>
              </a:ext>
            </a:extLst>
          </p:cNvPr>
          <p:cNvPicPr>
            <a:picLocks noChangeAspect="1"/>
          </p:cNvPicPr>
          <p:nvPr/>
        </p:nvPicPr>
        <p:blipFill>
          <a:blip r:embed="rId2"/>
          <a:stretch>
            <a:fillRect/>
          </a:stretch>
        </p:blipFill>
        <p:spPr>
          <a:xfrm>
            <a:off x="-1" y="0"/>
            <a:ext cx="13166987" cy="6858000"/>
          </a:xfrm>
          <a:prstGeom prst="rect">
            <a:avLst/>
          </a:prstGeom>
        </p:spPr>
      </p:pic>
      <p:sp>
        <p:nvSpPr>
          <p:cNvPr id="7" name="TextBox 6">
            <a:extLst>
              <a:ext uri="{FF2B5EF4-FFF2-40B4-BE49-F238E27FC236}">
                <a16:creationId xmlns:a16="http://schemas.microsoft.com/office/drawing/2014/main" id="{7868CEB1-B609-424D-855C-A56D8E588D7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C4ECCD6-D0BC-4564-9C81-34754C32E7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F3E4E6-C018-5D84-2D5D-CAA219C3DBF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The three companies blew their horns and shattered their jars. Holding the torches in their left hands and the horns in their right hands, they shouted, “A sword for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and for Gideon!”</a:t>
            </a:r>
            <a:endParaRPr lang="en-ZA" sz="1600" dirty="0"/>
          </a:p>
        </p:txBody>
      </p:sp>
      <p:sp>
        <p:nvSpPr>
          <p:cNvPr id="3" name="TextBox 2">
            <a:extLst>
              <a:ext uri="{FF2B5EF4-FFF2-40B4-BE49-F238E27FC236}">
                <a16:creationId xmlns:a16="http://schemas.microsoft.com/office/drawing/2014/main" id="{16E370B3-2819-583E-1D22-BEB33C490365}"/>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ཁག་གསུམ་པོས་རྭ་དུང་བུས་ཤིང་རྫ་ཁོག་བཅག གཡོན་ལག་ཏུ་དཔལ་འབར་ཐོགས་པ་དང་གཡས་ལག་ཏུ་རྭ་དུང་བཟུང་ནས། དཀོན་མཆོག་ཡ་ཝཱེ་དང་གིད་ཡོན་གྱི་རལ་གྲི་ཞེས་འུར་བརྒྱབ།</a:t>
            </a:r>
            <a:endParaRPr lang="en-ZA" sz="1100"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0389"/>
    </mc:Choice>
    <mc:Fallback xmlns="">
      <p:transition spd="slow" advTm="1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D488CD-5717-4DF1-97F4-5EA5B8F22C6E}"/>
              </a:ext>
            </a:extLst>
          </p:cNvPr>
          <p:cNvPicPr>
            <a:picLocks noChangeAspect="1"/>
          </p:cNvPicPr>
          <p:nvPr/>
        </p:nvPicPr>
        <p:blipFill>
          <a:blip r:embed="rId2"/>
          <a:stretch>
            <a:fillRect/>
          </a:stretch>
        </p:blipFill>
        <p:spPr>
          <a:xfrm>
            <a:off x="-1" y="0"/>
            <a:ext cx="12608169" cy="6858000"/>
          </a:xfrm>
          <a:prstGeom prst="rect">
            <a:avLst/>
          </a:prstGeom>
        </p:spPr>
      </p:pic>
      <p:sp>
        <p:nvSpPr>
          <p:cNvPr id="7" name="TextBox 6">
            <a:extLst>
              <a:ext uri="{FF2B5EF4-FFF2-40B4-BE49-F238E27FC236}">
                <a16:creationId xmlns:a16="http://schemas.microsoft.com/office/drawing/2014/main" id="{646D900E-A199-4D32-BA75-39A8904A465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09C222B-98B0-4797-8915-6C89F0D799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0863356-FFD8-94A0-4F63-A234A7B48483}"/>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21</a:t>
            </a:r>
            <a:r>
              <a:rPr lang="en-US" sz="5400" b="0" i="0" dirty="0">
                <a:solidFill>
                  <a:srgbClr val="121212"/>
                </a:solidFill>
                <a:effectLst/>
                <a:highlight>
                  <a:srgbClr val="FFFFFF"/>
                </a:highlight>
                <a:latin typeface="Inter"/>
              </a:rPr>
              <a:t>Each Israelite took his position around the camp, and the entire Midianite army fled, crying out as they ran.</a:t>
            </a:r>
            <a:endParaRPr lang="en-ZA" dirty="0"/>
          </a:p>
        </p:txBody>
      </p:sp>
      <p:sp>
        <p:nvSpPr>
          <p:cNvPr id="5" name="TextBox 4">
            <a:extLst>
              <a:ext uri="{FF2B5EF4-FFF2-40B4-BE49-F238E27FC236}">
                <a16:creationId xmlns:a16="http://schemas.microsoft.com/office/drawing/2014/main" id="{032874B6-92CB-F7AC-B0DB-11345D3336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ཁོ་རྣམས་དམག་སྒར་གྱི་ཕྱོགས་བཞི་རུ་རང་རང་སར་ལངས་བསྡད་པ་ལ་སྒར་ཡོངས་ཀྱི་མི་ཐམས་ཅད་ཡར་རྒྱུག་མར་རྒྱུག་བྱས་ནས་འཁྲུག་ཅིང་། དེ་རྣམས་ཀི་འདེབས་བཞིན་བྲོས་སོ། ། </a:t>
            </a:r>
            <a:endParaRPr lang="en-ZA" sz="1400"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1132"/>
    </mc:Choice>
    <mc:Fallback xmlns="">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A4C3D30-AD49-4320-9A5C-AAB4D5490C1F}"/>
              </a:ext>
            </a:extLst>
          </p:cNvPr>
          <p:cNvPicPr>
            <a:picLocks noChangeAspect="1"/>
          </p:cNvPicPr>
          <p:nvPr/>
        </p:nvPicPr>
        <p:blipFill>
          <a:blip r:embed="rId2"/>
          <a:stretch>
            <a:fillRect/>
          </a:stretch>
        </p:blipFill>
        <p:spPr>
          <a:xfrm>
            <a:off x="-827650" y="0"/>
            <a:ext cx="13019650" cy="6858000"/>
          </a:xfrm>
          <a:prstGeom prst="rect">
            <a:avLst/>
          </a:prstGeom>
        </p:spPr>
      </p:pic>
      <p:sp>
        <p:nvSpPr>
          <p:cNvPr id="7" name="TextBox 6">
            <a:extLst>
              <a:ext uri="{FF2B5EF4-FFF2-40B4-BE49-F238E27FC236}">
                <a16:creationId xmlns:a16="http://schemas.microsoft.com/office/drawing/2014/main" id="{0715DA1D-DF9C-4CE1-99D5-3F9A76656C8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157DDE1-6C29-4FEF-A418-87531E1228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2B58DC-658B-8E8F-1A99-0E9CC24E93A8}"/>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And when the three hundred rams’ horns sounded,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set all the men in the camp against one another with their swords. The army fled to Beth-shittah toward </a:t>
            </a:r>
            <a:r>
              <a:rPr lang="en-US" sz="4000" b="0" i="0" dirty="0" err="1">
                <a:solidFill>
                  <a:srgbClr val="121212"/>
                </a:solidFill>
                <a:effectLst/>
                <a:highlight>
                  <a:srgbClr val="FFFFFF"/>
                </a:highlight>
                <a:latin typeface="Inter"/>
              </a:rPr>
              <a:t>Zererah</a:t>
            </a:r>
            <a:r>
              <a:rPr lang="en-US" sz="4000" b="0" i="0" dirty="0">
                <a:solidFill>
                  <a:srgbClr val="121212"/>
                </a:solidFill>
                <a:effectLst/>
                <a:highlight>
                  <a:srgbClr val="FFFFFF"/>
                </a:highlight>
                <a:latin typeface="Inter"/>
              </a:rPr>
              <a:t>  as far as the border of Abel-</a:t>
            </a:r>
            <a:r>
              <a:rPr lang="en-US" sz="4000" b="0" i="0" dirty="0" err="1">
                <a:solidFill>
                  <a:srgbClr val="121212"/>
                </a:solidFill>
                <a:effectLst/>
                <a:highlight>
                  <a:srgbClr val="FFFFFF"/>
                </a:highlight>
                <a:latin typeface="Inter"/>
              </a:rPr>
              <a:t>meholah</a:t>
            </a:r>
            <a:r>
              <a:rPr lang="en-US" sz="4000" b="0" i="0" dirty="0">
                <a:solidFill>
                  <a:srgbClr val="121212"/>
                </a:solidFill>
                <a:effectLst/>
                <a:highlight>
                  <a:srgbClr val="FFFFFF"/>
                </a:highlight>
                <a:latin typeface="Inter"/>
              </a:rPr>
              <a:t> near </a:t>
            </a:r>
            <a:r>
              <a:rPr lang="en-US" sz="4000" b="0" i="0" dirty="0" err="1">
                <a:solidFill>
                  <a:srgbClr val="121212"/>
                </a:solidFill>
                <a:effectLst/>
                <a:highlight>
                  <a:srgbClr val="FFFFFF"/>
                </a:highlight>
                <a:latin typeface="Inter"/>
              </a:rPr>
              <a:t>Tabbath</a:t>
            </a:r>
            <a:r>
              <a:rPr lang="en-US" sz="4000" b="0" i="0" dirty="0">
                <a:solidFill>
                  <a:srgbClr val="121212"/>
                </a:solidFill>
                <a:effectLst/>
                <a:highlight>
                  <a:srgbClr val="FFFFFF"/>
                </a:highlight>
                <a:latin typeface="Inter"/>
              </a:rPr>
              <a:t>.</a:t>
            </a:r>
            <a:endParaRPr lang="en-ZA" sz="1600" dirty="0"/>
          </a:p>
        </p:txBody>
      </p:sp>
      <p:sp>
        <p:nvSpPr>
          <p:cNvPr id="3" name="TextBox 2">
            <a:extLst>
              <a:ext uri="{FF2B5EF4-FFF2-40B4-BE49-F238E27FC236}">
                <a16:creationId xmlns:a16="http://schemas.microsoft.com/office/drawing/2014/main" id="{1465DA27-CB5A-DD22-3FB9-5C4B35820401}"/>
              </a:ext>
            </a:extLst>
          </p:cNvPr>
          <p:cNvSpPr txBox="1"/>
          <p:nvPr/>
        </p:nvSpPr>
        <p:spPr>
          <a:xfrm>
            <a:off x="6216870" y="0"/>
            <a:ext cx="5975129" cy="6858000"/>
          </a:xfrm>
          <a:prstGeom prst="rect">
            <a:avLst/>
          </a:prstGeom>
          <a:noFill/>
        </p:spPr>
        <p:txBody>
          <a:bodyPr wrap="square" rtlCol="0">
            <a:noAutofit/>
          </a:bodyPr>
          <a:lstStyle/>
          <a:p>
            <a:r>
              <a:rPr lang="bo-CN" sz="5400" b="0" i="0">
                <a:solidFill>
                  <a:srgbClr val="777A7B"/>
                </a:solidFill>
                <a:effectLst/>
                <a:highlight>
                  <a:srgbClr val="FFFFFF"/>
                </a:highlight>
                <a:latin typeface="Inter"/>
              </a:rPr>
              <a:t>22</a:t>
            </a:r>
            <a:r>
              <a:rPr lang="bo-CN" sz="5400" b="0" i="0">
                <a:solidFill>
                  <a:srgbClr val="121212"/>
                </a:solidFill>
                <a:effectLst/>
                <a:highlight>
                  <a:srgbClr val="FFFFFF"/>
                </a:highlight>
                <a:latin typeface="Inter"/>
              </a:rPr>
              <a:t>མི་སུམ་བརྒྱ་དེས་རྭ་དུང་བུས་པ་དང་། དཀོན་མཆོག་ཡ་ཝཱེས་དམག་སྒར་གྱི་མི་ཐམས་ཅད་ལ་རལ་གྲིས་ཕན་ཚུན་སྣུན་པར་མཛད་ཅིང་། དེ་རྣམས་ཚེ་རེ་རཱ་ཞེས་པའི་པེད་ཤིད་ཏ་དང་། ཏབ་པཱད་ཉེ་འགྲམ་གྱི་ཨ་བེལ་མེ་ཧོ་ལཱའི་བར་དུ་བྲོས་སོ། ། </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1457"/>
    </mc:Choice>
    <mc:Fallback xmlns="">
      <p:transition spd="slow" advTm="1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F607E8-6DDE-473C-B114-E90EC92F3D5F}"/>
              </a:ext>
            </a:extLst>
          </p:cNvPr>
          <p:cNvPicPr>
            <a:picLocks noChangeAspect="1"/>
          </p:cNvPicPr>
          <p:nvPr/>
        </p:nvPicPr>
        <p:blipFill>
          <a:blip r:embed="rId2"/>
          <a:stretch>
            <a:fillRect/>
          </a:stretch>
        </p:blipFill>
        <p:spPr>
          <a:xfrm>
            <a:off x="0" y="-1284714"/>
            <a:ext cx="12191999" cy="8142714"/>
          </a:xfrm>
          <a:prstGeom prst="rect">
            <a:avLst/>
          </a:prstGeom>
        </p:spPr>
      </p:pic>
      <p:sp>
        <p:nvSpPr>
          <p:cNvPr id="7" name="TextBox 6">
            <a:extLst>
              <a:ext uri="{FF2B5EF4-FFF2-40B4-BE49-F238E27FC236}">
                <a16:creationId xmlns:a16="http://schemas.microsoft.com/office/drawing/2014/main" id="{50BA4E83-F922-42F6-8B22-25E3DF4DEC41}"/>
              </a:ext>
            </a:extLst>
          </p:cNvPr>
          <p:cNvSpPr txBox="1"/>
          <p:nvPr/>
        </p:nvSpPr>
        <p:spPr>
          <a:xfrm>
            <a:off x="241742" y="0"/>
            <a:ext cx="5632586" cy="6858000"/>
          </a:xfrm>
          <a:prstGeom prst="rect">
            <a:avLst/>
          </a:prstGeom>
          <a:noFill/>
        </p:spPr>
        <p:txBody>
          <a:bodyPr wrap="square" rtlCol="0">
            <a:noAutofit/>
          </a:bodyPr>
          <a:lstStyle/>
          <a:p>
            <a:pPr algn="ctr"/>
            <a:r>
              <a:rPr lang="bo-CN" sz="8000" b="1" cap="all" dirty="0">
                <a:solidFill>
                  <a:schemeClr val="bg1"/>
                </a:solidFill>
                <a:latin typeface="ArialMT"/>
              </a:rPr>
              <a:t>ཁྲིམས་དཔོན 7</a:t>
            </a:r>
          </a:p>
          <a:p>
            <a:r>
              <a:rPr lang="bo-CN" sz="8000" b="1" dirty="0">
                <a:solidFill>
                  <a:schemeClr val="bg1"/>
                </a:solidFill>
                <a:latin typeface="ArialMT"/>
              </a:rPr>
              <a:t>གྷིད་ཨོན་གྱིས་མིད་ཡན་པ་ཚོ་ཕམ་པར་བྱས་པ།</a:t>
            </a:r>
          </a:p>
          <a:p>
            <a:endParaRPr lang="en-ZA" dirty="0"/>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CF7E4D-45D9-4E25-88FB-89433993A96A}"/>
              </a:ext>
            </a:extLst>
          </p:cNvPr>
          <p:cNvPicPr>
            <a:picLocks noChangeAspect="1"/>
          </p:cNvPicPr>
          <p:nvPr/>
        </p:nvPicPr>
        <p:blipFill>
          <a:blip r:embed="rId2"/>
          <a:stretch>
            <a:fillRect/>
          </a:stretch>
        </p:blipFill>
        <p:spPr>
          <a:xfrm>
            <a:off x="0" y="-51688"/>
            <a:ext cx="12192000" cy="6916615"/>
          </a:xfrm>
          <a:prstGeom prst="rect">
            <a:avLst/>
          </a:prstGeom>
        </p:spPr>
      </p:pic>
      <p:sp>
        <p:nvSpPr>
          <p:cNvPr id="7" name="TextBox 6">
            <a:extLst>
              <a:ext uri="{FF2B5EF4-FFF2-40B4-BE49-F238E27FC236}">
                <a16:creationId xmlns:a16="http://schemas.microsoft.com/office/drawing/2014/main" id="{9C68A590-C7F3-434D-B58E-9370D949783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EBCFE-CB9D-49B6-95FA-7586F14AA6AD}"/>
              </a:ext>
            </a:extLst>
          </p:cNvPr>
          <p:cNvSpPr txBox="1"/>
          <p:nvPr/>
        </p:nvSpPr>
        <p:spPr>
          <a:xfrm>
            <a:off x="997527" y="886691"/>
            <a:ext cx="4530437" cy="830997"/>
          </a:xfrm>
          <a:prstGeom prst="rect">
            <a:avLst/>
          </a:prstGeom>
          <a:noFill/>
        </p:spPr>
        <p:txBody>
          <a:bodyPr wrap="square" rtlCol="0">
            <a:spAutoFit/>
          </a:bodyPr>
          <a:lstStyle/>
          <a:p>
            <a:endParaRPr lang="en-IN" sz="4800" dirty="0"/>
          </a:p>
        </p:txBody>
      </p:sp>
      <p:pic>
        <p:nvPicPr>
          <p:cNvPr id="4" name="Audio 3">
            <a:hlinkClick r:id="" action="ppaction://media"/>
            <a:extLst>
              <a:ext uri="{FF2B5EF4-FFF2-40B4-BE49-F238E27FC236}">
                <a16:creationId xmlns:a16="http://schemas.microsoft.com/office/drawing/2014/main" id="{F53C316B-3BC3-438D-8BD1-E2FB13AD77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6726468"/>
      </p:ext>
    </p:extLst>
  </p:cSld>
  <p:clrMapOvr>
    <a:masterClrMapping/>
  </p:clrMapOvr>
  <mc:AlternateContent xmlns:mc="http://schemas.openxmlformats.org/markup-compatibility/2006" xmlns:p14="http://schemas.microsoft.com/office/powerpoint/2010/main">
    <mc:Choice Requires="p14">
      <p:transition spd="slow" p14:dur="2000" advTm="9190"/>
    </mc:Choice>
    <mc:Fallback xmlns="">
      <p:transition spd="slow" advTm="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F607E8-6DDE-473C-B114-E90EC92F3D5F}"/>
              </a:ext>
            </a:extLst>
          </p:cNvPr>
          <p:cNvPicPr>
            <a:picLocks noChangeAspect="1"/>
          </p:cNvPicPr>
          <p:nvPr/>
        </p:nvPicPr>
        <p:blipFill>
          <a:blip r:embed="rId2"/>
          <a:stretch>
            <a:fillRect/>
          </a:stretch>
        </p:blipFill>
        <p:spPr>
          <a:xfrm>
            <a:off x="0" y="-1284714"/>
            <a:ext cx="12191999" cy="8142714"/>
          </a:xfrm>
          <a:prstGeom prst="rect">
            <a:avLst/>
          </a:prstGeom>
        </p:spPr>
      </p:pic>
    </p:spTree>
    <p:extLst>
      <p:ext uri="{BB962C8B-B14F-4D97-AF65-F5344CB8AC3E}">
        <p14:creationId xmlns:p14="http://schemas.microsoft.com/office/powerpoint/2010/main" val="316801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7. Trumpets and Torches – Judges 7:16-22 (Center)</a:t>
            </a:r>
            <a:endParaRPr lang="en-IN"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ཁྲིམས་དཔོན 7</a:t>
            </a:r>
          </a:p>
          <a:p>
            <a:r>
              <a:rPr lang="bo-CN" sz="8000" b="1" dirty="0">
                <a:solidFill>
                  <a:srgbClr val="121212"/>
                </a:solidFill>
                <a:latin typeface="ArialMT"/>
              </a:rPr>
              <a:t>གྷིད་ཨོན་གྱིས་མིད་ཡན་པ་ཚོ་ཕམ་པར་བྱས་པ།</a:t>
            </a:r>
          </a:p>
          <a:p>
            <a:endParaRPr lang="en-ZA" dirty="0"/>
          </a:p>
        </p:txBody>
      </p:sp>
      <p:pic>
        <p:nvPicPr>
          <p:cNvPr id="3" name="Audio 2">
            <a:hlinkClick r:id="" action="ppaction://media"/>
            <a:extLst>
              <a:ext uri="{FF2B5EF4-FFF2-40B4-BE49-F238E27FC236}">
                <a16:creationId xmlns:a16="http://schemas.microsoft.com/office/drawing/2014/main" id="{6402E16F-36E7-4EE2-A0A4-B226C5D209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6511"/>
    </mc:Choice>
    <mc:Fallback xmlns="">
      <p:transition spd="slow" advTm="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CCE6E1-B41A-4991-8C9B-48C3D7266C04}"/>
              </a:ext>
            </a:extLst>
          </p:cNvPr>
          <p:cNvPicPr>
            <a:picLocks noChangeAspect="1"/>
          </p:cNvPicPr>
          <p:nvPr/>
        </p:nvPicPr>
        <p:blipFill>
          <a:blip r:embed="rId2"/>
          <a:stretch>
            <a:fillRect/>
          </a:stretch>
        </p:blipFill>
        <p:spPr>
          <a:xfrm>
            <a:off x="0" y="-1284714"/>
            <a:ext cx="12191999" cy="8142714"/>
          </a:xfrm>
          <a:prstGeom prst="rect">
            <a:avLst/>
          </a:prstGeom>
        </p:spPr>
      </p:pic>
      <p:sp>
        <p:nvSpPr>
          <p:cNvPr id="7" name="TextBox 6">
            <a:extLst>
              <a:ext uri="{FF2B5EF4-FFF2-40B4-BE49-F238E27FC236}">
                <a16:creationId xmlns:a16="http://schemas.microsoft.com/office/drawing/2014/main" id="{28B3E642-54E1-4C1F-A5F4-4B3CFC0E345F}"/>
              </a:ext>
            </a:extLst>
          </p:cNvPr>
          <p:cNvSpPr txBox="1"/>
          <p:nvPr/>
        </p:nvSpPr>
        <p:spPr>
          <a:xfrm>
            <a:off x="241742" y="0"/>
            <a:ext cx="5632586" cy="6858000"/>
          </a:xfrm>
          <a:prstGeom prst="rect">
            <a:avLst/>
          </a:prstGeom>
          <a:noFill/>
        </p:spPr>
        <p:txBody>
          <a:bodyPr wrap="square" rtlCol="0">
            <a:noAutofit/>
          </a:bodyPr>
          <a:lstStyle/>
          <a:p>
            <a:pPr algn="ctr"/>
            <a:r>
              <a:rPr lang="bo-CN" sz="8000" b="1" cap="all" dirty="0">
                <a:solidFill>
                  <a:schemeClr val="bg1"/>
                </a:solidFill>
                <a:latin typeface="ArialMT"/>
              </a:rPr>
              <a:t>ཁྲིམས་དཔོན 7</a:t>
            </a:r>
          </a:p>
          <a:p>
            <a:r>
              <a:rPr lang="bo-CN" sz="8000" b="1" dirty="0">
                <a:solidFill>
                  <a:schemeClr val="bg1"/>
                </a:solidFill>
                <a:latin typeface="ArialMT"/>
              </a:rPr>
              <a:t>གྷིད་ཨོན་གྱིས་མིད་ཡན་པ་ཚོ་ཕམ་པར་བྱས་པ།</a:t>
            </a:r>
          </a:p>
          <a:p>
            <a:endParaRPr lang="en-ZA" dirty="0"/>
          </a:p>
        </p:txBody>
      </p:sp>
      <p:sp>
        <p:nvSpPr>
          <p:cNvPr id="2" name="TextBox 2">
            <a:extLst>
              <a:ext uri="{FF2B5EF4-FFF2-40B4-BE49-F238E27FC236}">
                <a16:creationId xmlns:a16="http://schemas.microsoft.com/office/drawing/2014/main" id="{3157E54E-395B-AC62-9EAD-13556AD9BAE9}"/>
              </a:ext>
            </a:extLst>
          </p:cNvPr>
          <p:cNvSpPr txBox="1"/>
          <p:nvPr/>
        </p:nvSpPr>
        <p:spPr>
          <a:xfrm>
            <a:off x="270730" y="62616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B2676EF-2DAC-4AE7-889F-24A933737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88148D-D916-6C5E-FF1E-1A8B6627431D}"/>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Gideon heard the dream and its interpretation, he bowed in worship. He returned to the camp of Israel and said, “Get up,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delivered the camp of Midian into your hand.” </a:t>
            </a:r>
            <a:endParaRPr lang="en-ZA" sz="4000" dirty="0"/>
          </a:p>
        </p:txBody>
      </p:sp>
      <p:sp>
        <p:nvSpPr>
          <p:cNvPr id="3" name="TextBox 2">
            <a:extLst>
              <a:ext uri="{FF2B5EF4-FFF2-40B4-BE49-F238E27FC236}">
                <a16:creationId xmlns:a16="http://schemas.microsoft.com/office/drawing/2014/main" id="{76C3FA56-77CA-223E-716C-EF3BCE4DADB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15</a:t>
            </a:r>
            <a:r>
              <a:rPr lang="bo-CN" sz="4800" b="0" i="0" dirty="0">
                <a:solidFill>
                  <a:srgbClr val="121212"/>
                </a:solidFill>
                <a:effectLst/>
                <a:highlight>
                  <a:srgbClr val="FFFFFF"/>
                </a:highlight>
                <a:latin typeface="Inter"/>
              </a:rPr>
              <a:t>གིད་ཡོན་གྱིས་རྨི་ལམ་དང་དེའི་དོན་འགྲེལ་ཐོས་ནས་དཀོན་མཆོག་ལ་བསྙེན་བཀུར་ཕུལ་ཞིང་། ཡེས་ར་ཨེལ་པའི་དམག་སྒར་དུ་ཕྱིར་ལོག་སྟེ་འདི་ལྟར། ཡར་ལོངས་དང་། དཀོན་མཆོག་ཡ་ཝཱེས་མིད༌ཡཱན་གྱི་དམག་དཔུང་ཁྱོད་རྣམས་ཀྱི་ལག་ཏུ་སྤྲད་ཟིན་ཞེས་སྨྲས་པའོ། ། </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27FD152-4470-471D-B655-FE3DF3016D83}"/>
              </a:ext>
            </a:extLst>
          </p:cNvPr>
          <p:cNvPicPr>
            <a:picLocks noChangeAspect="1"/>
          </p:cNvPicPr>
          <p:nvPr/>
        </p:nvPicPr>
        <p:blipFill>
          <a:blip r:embed="rId2"/>
          <a:stretch>
            <a:fillRect/>
          </a:stretch>
        </p:blipFill>
        <p:spPr>
          <a:xfrm>
            <a:off x="0" y="-41868"/>
            <a:ext cx="12192000" cy="6899868"/>
          </a:xfrm>
          <a:prstGeom prst="rect">
            <a:avLst/>
          </a:prstGeom>
        </p:spPr>
      </p:pic>
      <p:sp>
        <p:nvSpPr>
          <p:cNvPr id="7" name="TextBox 6">
            <a:extLst>
              <a:ext uri="{FF2B5EF4-FFF2-40B4-BE49-F238E27FC236}">
                <a16:creationId xmlns:a16="http://schemas.microsoft.com/office/drawing/2014/main" id="{FB9549FC-AD6D-46AF-8EDF-849BE7897C9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EB5B70D-EC2C-4242-AED1-8789D36499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32B91F1-5A01-92DF-253A-880C6AEAC916}"/>
              </a:ext>
            </a:extLst>
          </p:cNvPr>
          <p:cNvSpPr txBox="1"/>
          <p:nvPr/>
        </p:nvSpPr>
        <p:spPr>
          <a:xfrm>
            <a:off x="1"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16</a:t>
            </a:r>
            <a:r>
              <a:rPr lang="en-US" sz="4800" b="0" i="0" dirty="0">
                <a:solidFill>
                  <a:srgbClr val="121212"/>
                </a:solidFill>
                <a:effectLst/>
                <a:highlight>
                  <a:srgbClr val="FFFFFF"/>
                </a:highlight>
                <a:latin typeface="Inter"/>
              </a:rPr>
              <a:t>And he divided the three hundred men into three companies and gave each man a ram’s horn in one hand and a large jar in the other, containing a torch.</a:t>
            </a:r>
            <a:endParaRPr lang="en-ZA" dirty="0"/>
          </a:p>
        </p:txBody>
      </p:sp>
      <p:sp>
        <p:nvSpPr>
          <p:cNvPr id="3" name="TextBox 2">
            <a:extLst>
              <a:ext uri="{FF2B5EF4-FFF2-40B4-BE49-F238E27FC236}">
                <a16:creationId xmlns:a16="http://schemas.microsoft.com/office/drawing/2014/main" id="{93A5A0CE-A062-382E-716B-0E5392C4D38E}"/>
              </a:ext>
            </a:extLst>
          </p:cNvPr>
          <p:cNvSpPr txBox="1"/>
          <p:nvPr/>
        </p:nvSpPr>
        <p:spPr>
          <a:xfrm>
            <a:off x="6216871"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དེ་ནས་གིད་ཡོན་གྱིས་མི་སུམ་བརྒྱ་ཁག་གསུམ་དུ་བགོས་ནས། མི་རེའི་ལག་ཏུ་རྭ་དུང་རེ་དང་རྫ་ཁོག་སྟོང་བ་རེ་སྤྲད་ཅིང་། རྫ་ཁོག་རེ་རེའི་ནང་དུ་དཔལ་འབར་རེ་བཞག་པ་དང་། </a:t>
            </a:r>
            <a:endParaRPr lang="en-ZA" sz="1600"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4801"/>
    </mc:Choice>
    <mc:Fallback xmlns="">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5CC9AB7F-E1BE-4714-BD02-E1F3DE39C653}"/>
              </a:ext>
            </a:extLst>
          </p:cNvPr>
          <p:cNvPicPr>
            <a:picLocks noChangeAspect="1"/>
          </p:cNvPicPr>
          <p:nvPr/>
        </p:nvPicPr>
        <p:blipFill>
          <a:blip r:embed="rId2"/>
          <a:stretch>
            <a:fillRect/>
          </a:stretch>
        </p:blipFill>
        <p:spPr>
          <a:xfrm>
            <a:off x="0" y="-164877"/>
            <a:ext cx="12192000" cy="7022877"/>
          </a:xfrm>
          <a:prstGeom prst="rect">
            <a:avLst/>
          </a:prstGeom>
        </p:spPr>
      </p:pic>
      <p:sp>
        <p:nvSpPr>
          <p:cNvPr id="8" name="TextBox 7">
            <a:extLst>
              <a:ext uri="{FF2B5EF4-FFF2-40B4-BE49-F238E27FC236}">
                <a16:creationId xmlns:a16="http://schemas.microsoft.com/office/drawing/2014/main" id="{25B454E4-0E4F-44A8-9D35-000DC15AB5A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ཁྲིམས་དཔོན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35972CB-6FD2-4032-945A-DEB7E4ACB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A331396-8960-EE9B-B6D9-85890CCFA1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17</a:t>
            </a:r>
            <a:r>
              <a:rPr lang="en-US" sz="5400" b="0" i="0" dirty="0">
                <a:solidFill>
                  <a:srgbClr val="121212"/>
                </a:solidFill>
                <a:effectLst/>
                <a:highlight>
                  <a:srgbClr val="FFFFFF"/>
                </a:highlight>
                <a:latin typeface="Inter"/>
              </a:rPr>
              <a:t>“Watch me and do as I do,” Gideon said. “When I come to the outskirts of the camp, do exactly as I do.</a:t>
            </a:r>
            <a:endParaRPr lang="en-ZA" dirty="0"/>
          </a:p>
        </p:txBody>
      </p:sp>
      <p:sp>
        <p:nvSpPr>
          <p:cNvPr id="5" name="TextBox 4">
            <a:extLst>
              <a:ext uri="{FF2B5EF4-FFF2-40B4-BE49-F238E27FC236}">
                <a16:creationId xmlns:a16="http://schemas.microsoft.com/office/drawing/2014/main" id="{D9B1DD4F-9491-49BD-54EF-0CA45A7857DA}"/>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དེ་རྣམས་ལ་འདི་ལྟར་སྨྲས་པ་སྟེ། ཁྱོད་རྣམས་ཀྱིས་བདག་གིས་ཅི་བྱེད་པར་ལྟོས་ཤིག ངས་དམག་སྒར་གྱི་རྩར་སླེབས་ནས་ཅི་ལྟར་བྱས་ན་ཁྱོད་ཅག་གིས་ཀྱང་དེ་ལྟར་བྱོས་ཤིག </a:t>
            </a:r>
            <a:endParaRPr lang="en-ZA" sz="1400"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914</Words>
  <Application>Microsoft Office PowerPoint</Application>
  <PresentationFormat>Widescreen</PresentationFormat>
  <Paragraphs>44</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13-7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2025-03-31T11:52:22Z</dcterms:modified>
</cp:coreProperties>
</file>