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08" r:id="rId2"/>
    <p:sldId id="368" r:id="rId3"/>
    <p:sldId id="310" r:id="rId4"/>
    <p:sldId id="338" r:id="rId5"/>
    <p:sldId id="339" r:id="rId6"/>
    <p:sldId id="340" r:id="rId7"/>
    <p:sldId id="367" r:id="rId8"/>
    <p:sldId id="342" r:id="rId9"/>
    <p:sldId id="345" r:id="rId10"/>
    <p:sldId id="344" r:id="rId11"/>
    <p:sldId id="341" r:id="rId12"/>
    <p:sldId id="346" r:id="rId13"/>
    <p:sldId id="347" r:id="rId14"/>
    <p:sldId id="348" r:id="rId15"/>
    <p:sldId id="349" r:id="rId16"/>
    <p:sldId id="350" r:id="rId17"/>
    <p:sldId id="351" r:id="rId18"/>
    <p:sldId id="35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EFE626-DDB1-4926-8EAA-D16431ED0D54}" v="1" dt="2025-05-09T09:30:43.6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91051" autoAdjust="0"/>
  </p:normalViewPr>
  <p:slideViewPr>
    <p:cSldViewPr snapToGrid="0">
      <p:cViewPr varScale="1">
        <p:scale>
          <a:sx n="98" d="100"/>
          <a:sy n="98" d="100"/>
        </p:scale>
        <p:origin x="7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8DB4AC3E-FBA7-4B04-8329-FA3547C32618}"/>
    <pc:docChg chg="custSel addSld delSld modSld sldOrd">
      <pc:chgData name="Leonie Smith" userId="fed1330f33f5650e" providerId="LiveId" clId="{8DB4AC3E-FBA7-4B04-8329-FA3547C32618}" dt="2022-04-22T06:57:16.001" v="16" actId="5793"/>
      <pc:docMkLst>
        <pc:docMk/>
      </pc:docMkLst>
      <pc:sldChg chg="addSp delSp modSp modTransition modAnim modNotesTx">
        <pc:chgData name="Leonie Smith" userId="fed1330f33f5650e" providerId="LiveId" clId="{8DB4AC3E-FBA7-4B04-8329-FA3547C32618}" dt="2022-04-22T06:57:16.001" v="16" actId="5793"/>
        <pc:sldMkLst>
          <pc:docMk/>
          <pc:sldMk cId="2869461528" sldId="308"/>
        </pc:sldMkLst>
      </pc:sldChg>
      <pc:sldChg chg="delSp mod">
        <pc:chgData name="Leonie Smith" userId="fed1330f33f5650e" providerId="LiveId" clId="{8DB4AC3E-FBA7-4B04-8329-FA3547C32618}" dt="2022-04-22T06:56:33.469" v="11" actId="478"/>
        <pc:sldMkLst>
          <pc:docMk/>
          <pc:sldMk cId="964780152" sldId="342"/>
        </pc:sldMkLst>
      </pc:sldChg>
      <pc:sldChg chg="delSp mod ord">
        <pc:chgData name="Leonie Smith" userId="fed1330f33f5650e" providerId="LiveId" clId="{8DB4AC3E-FBA7-4B04-8329-FA3547C32618}" dt="2022-04-22T06:56:47.474" v="12" actId="478"/>
        <pc:sldMkLst>
          <pc:docMk/>
          <pc:sldMk cId="2002723087" sldId="344"/>
        </pc:sldMkLst>
      </pc:sldChg>
      <pc:sldChg chg="del">
        <pc:chgData name="Leonie Smith" userId="fed1330f33f5650e" providerId="LiveId" clId="{8DB4AC3E-FBA7-4B04-8329-FA3547C32618}" dt="2022-04-22T06:54:39.007" v="8" actId="47"/>
        <pc:sldMkLst>
          <pc:docMk/>
          <pc:sldMk cId="370456131" sldId="353"/>
        </pc:sldMkLst>
      </pc:sldChg>
      <pc:sldChg chg="delSp del mod">
        <pc:chgData name="Leonie Smith" userId="fed1330f33f5650e" providerId="LiveId" clId="{8DB4AC3E-FBA7-4B04-8329-FA3547C32618}" dt="2022-04-22T06:52:37.561" v="5" actId="47"/>
        <pc:sldMkLst>
          <pc:docMk/>
          <pc:sldMk cId="1838271778" sldId="366"/>
        </pc:sldMkLst>
      </pc:sldChg>
      <pc:sldChg chg="addSp modSp new">
        <pc:chgData name="Leonie Smith" userId="fed1330f33f5650e" providerId="LiveId" clId="{8DB4AC3E-FBA7-4B04-8329-FA3547C32618}" dt="2022-04-22T06:52:31.825" v="4"/>
        <pc:sldMkLst>
          <pc:docMk/>
          <pc:sldMk cId="819709179" sldId="368"/>
        </pc:sldMkLst>
      </pc:sldChg>
    </pc:docChg>
  </pc:docChgLst>
  <pc:docChgLst>
    <pc:chgData name="Alfred Smith" userId="3c60a3631c0db8ad" providerId="LiveId" clId="{5E391DE9-EF2C-4436-87F4-D4B05DF3E795}"/>
    <pc:docChg chg="custSel modSld">
      <pc:chgData name="Alfred Smith" userId="3c60a3631c0db8ad" providerId="LiveId" clId="{5E391DE9-EF2C-4436-87F4-D4B05DF3E795}" dt="2025-04-01T08:54:03.960" v="16"/>
      <pc:docMkLst>
        <pc:docMk/>
      </pc:docMkLst>
      <pc:sldChg chg="addSp delSp modSp mod">
        <pc:chgData name="Alfred Smith" userId="3c60a3631c0db8ad" providerId="LiveId" clId="{5E391DE9-EF2C-4436-87F4-D4B05DF3E795}" dt="2025-04-01T08:48:43.260" v="1"/>
        <pc:sldMkLst>
          <pc:docMk/>
          <pc:sldMk cId="2869461528" sldId="308"/>
        </pc:sldMkLst>
        <pc:spChg chg="add mod">
          <ac:chgData name="Alfred Smith" userId="3c60a3631c0db8ad" providerId="LiveId" clId="{5E391DE9-EF2C-4436-87F4-D4B05DF3E795}" dt="2025-04-01T08:48:43.260" v="1"/>
          <ac:spMkLst>
            <pc:docMk/>
            <pc:sldMk cId="2869461528" sldId="308"/>
            <ac:spMk id="5" creationId="{A9DD936B-790B-C1AB-BB10-1BD7459FC08B}"/>
          </ac:spMkLst>
        </pc:spChg>
      </pc:sldChg>
      <pc:sldChg chg="addSp modSp">
        <pc:chgData name="Alfred Smith" userId="3c60a3631c0db8ad" providerId="LiveId" clId="{5E391DE9-EF2C-4436-87F4-D4B05DF3E795}" dt="2025-04-01T08:48:58.651" v="2"/>
        <pc:sldMkLst>
          <pc:docMk/>
          <pc:sldMk cId="1772228426" sldId="338"/>
        </pc:sldMkLst>
        <pc:spChg chg="add mod">
          <ac:chgData name="Alfred Smith" userId="3c60a3631c0db8ad" providerId="LiveId" clId="{5E391DE9-EF2C-4436-87F4-D4B05DF3E795}" dt="2025-04-01T08:48:58.651" v="2"/>
          <ac:spMkLst>
            <pc:docMk/>
            <pc:sldMk cId="1772228426" sldId="338"/>
            <ac:spMk id="2" creationId="{8D9EF02B-586E-3CBC-C834-2BD92A90C499}"/>
          </ac:spMkLst>
        </pc:spChg>
      </pc:sldChg>
      <pc:sldChg chg="addSp delSp modSp mod">
        <pc:chgData name="Alfred Smith" userId="3c60a3631c0db8ad" providerId="LiveId" clId="{5E391DE9-EF2C-4436-87F4-D4B05DF3E795}" dt="2025-04-01T08:49:27.479" v="4"/>
        <pc:sldMkLst>
          <pc:docMk/>
          <pc:sldMk cId="1931337536" sldId="339"/>
        </pc:sldMkLst>
        <pc:spChg chg="add mod">
          <ac:chgData name="Alfred Smith" userId="3c60a3631c0db8ad" providerId="LiveId" clId="{5E391DE9-EF2C-4436-87F4-D4B05DF3E795}" dt="2025-04-01T08:49:27.479" v="4"/>
          <ac:spMkLst>
            <pc:docMk/>
            <pc:sldMk cId="1931337536" sldId="339"/>
            <ac:spMk id="2" creationId="{3FA83940-8449-8F94-B9A7-ECB1534ACFF5}"/>
          </ac:spMkLst>
        </pc:spChg>
        <pc:spChg chg="add mod">
          <ac:chgData name="Alfred Smith" userId="3c60a3631c0db8ad" providerId="LiveId" clId="{5E391DE9-EF2C-4436-87F4-D4B05DF3E795}" dt="2025-04-01T08:49:27.479" v="4"/>
          <ac:spMkLst>
            <pc:docMk/>
            <pc:sldMk cId="1931337536" sldId="339"/>
            <ac:spMk id="5" creationId="{51F612C7-98F5-C6BA-4355-4677ECD5DBE8}"/>
          </ac:spMkLst>
        </pc:spChg>
      </pc:sldChg>
      <pc:sldChg chg="addSp delSp modSp mod">
        <pc:chgData name="Alfred Smith" userId="3c60a3631c0db8ad" providerId="LiveId" clId="{5E391DE9-EF2C-4436-87F4-D4B05DF3E795}" dt="2025-04-01T08:53:34.515" v="10"/>
        <pc:sldMkLst>
          <pc:docMk/>
          <pc:sldMk cId="1983841694" sldId="341"/>
        </pc:sldMkLst>
        <pc:spChg chg="add mod">
          <ac:chgData name="Alfred Smith" userId="3c60a3631c0db8ad" providerId="LiveId" clId="{5E391DE9-EF2C-4436-87F4-D4B05DF3E795}" dt="2025-04-01T08:53:34.515" v="10"/>
          <ac:spMkLst>
            <pc:docMk/>
            <pc:sldMk cId="1983841694" sldId="341"/>
            <ac:spMk id="2" creationId="{E258FB5E-263F-4EA5-F412-D153C2CF2632}"/>
          </ac:spMkLst>
        </pc:spChg>
        <pc:spChg chg="add mod">
          <ac:chgData name="Alfred Smith" userId="3c60a3631c0db8ad" providerId="LiveId" clId="{5E391DE9-EF2C-4436-87F4-D4B05DF3E795}" dt="2025-04-01T08:53:34.515" v="10"/>
          <ac:spMkLst>
            <pc:docMk/>
            <pc:sldMk cId="1983841694" sldId="341"/>
            <ac:spMk id="3" creationId="{5076B7D1-3028-CAA5-CD6A-78C10D391ED7}"/>
          </ac:spMkLst>
        </pc:spChg>
      </pc:sldChg>
      <pc:sldChg chg="delSp modSp mod">
        <pc:chgData name="Alfred Smith" userId="3c60a3631c0db8ad" providerId="LiveId" clId="{5E391DE9-EF2C-4436-87F4-D4B05DF3E795}" dt="2025-04-01T08:53:07.674" v="8" actId="478"/>
        <pc:sldMkLst>
          <pc:docMk/>
          <pc:sldMk cId="3195630509" sldId="345"/>
        </pc:sldMkLst>
      </pc:sldChg>
      <pc:sldChg chg="addSp delSp modSp mod">
        <pc:chgData name="Alfred Smith" userId="3c60a3631c0db8ad" providerId="LiveId" clId="{5E391DE9-EF2C-4436-87F4-D4B05DF3E795}" dt="2025-04-01T08:53:45.689" v="12"/>
        <pc:sldMkLst>
          <pc:docMk/>
          <pc:sldMk cId="3740339217" sldId="347"/>
        </pc:sldMkLst>
        <pc:spChg chg="add mod">
          <ac:chgData name="Alfred Smith" userId="3c60a3631c0db8ad" providerId="LiveId" clId="{5E391DE9-EF2C-4436-87F4-D4B05DF3E795}" dt="2025-04-01T08:53:45.689" v="12"/>
          <ac:spMkLst>
            <pc:docMk/>
            <pc:sldMk cId="3740339217" sldId="347"/>
            <ac:spMk id="2" creationId="{32A8BD2C-2572-12C9-64B0-1B8BFBE2B353}"/>
          </ac:spMkLst>
        </pc:spChg>
        <pc:spChg chg="add mod">
          <ac:chgData name="Alfred Smith" userId="3c60a3631c0db8ad" providerId="LiveId" clId="{5E391DE9-EF2C-4436-87F4-D4B05DF3E795}" dt="2025-04-01T08:53:45.689" v="12"/>
          <ac:spMkLst>
            <pc:docMk/>
            <pc:sldMk cId="3740339217" sldId="347"/>
            <ac:spMk id="3" creationId="{59AD7F9C-E350-80DD-FF11-F0F9E5F66403}"/>
          </ac:spMkLst>
        </pc:spChg>
      </pc:sldChg>
      <pc:sldChg chg="addSp delSp modSp mod">
        <pc:chgData name="Alfred Smith" userId="3c60a3631c0db8ad" providerId="LiveId" clId="{5E391DE9-EF2C-4436-87F4-D4B05DF3E795}" dt="2025-04-01T08:53:55.379" v="14"/>
        <pc:sldMkLst>
          <pc:docMk/>
          <pc:sldMk cId="1642667687" sldId="349"/>
        </pc:sldMkLst>
        <pc:spChg chg="add mod">
          <ac:chgData name="Alfred Smith" userId="3c60a3631c0db8ad" providerId="LiveId" clId="{5E391DE9-EF2C-4436-87F4-D4B05DF3E795}" dt="2025-04-01T08:53:55.379" v="14"/>
          <ac:spMkLst>
            <pc:docMk/>
            <pc:sldMk cId="1642667687" sldId="349"/>
            <ac:spMk id="2" creationId="{599F732F-6D24-5EB7-C310-C85282360860}"/>
          </ac:spMkLst>
        </pc:spChg>
        <pc:spChg chg="add mod">
          <ac:chgData name="Alfred Smith" userId="3c60a3631c0db8ad" providerId="LiveId" clId="{5E391DE9-EF2C-4436-87F4-D4B05DF3E795}" dt="2025-04-01T08:53:55.379" v="14"/>
          <ac:spMkLst>
            <pc:docMk/>
            <pc:sldMk cId="1642667687" sldId="349"/>
            <ac:spMk id="3" creationId="{C547F206-053D-7969-C10D-6EC6715C4618}"/>
          </ac:spMkLst>
        </pc:spChg>
      </pc:sldChg>
      <pc:sldChg chg="addSp delSp modSp mod">
        <pc:chgData name="Alfred Smith" userId="3c60a3631c0db8ad" providerId="LiveId" clId="{5E391DE9-EF2C-4436-87F4-D4B05DF3E795}" dt="2025-04-01T08:54:03.960" v="16"/>
        <pc:sldMkLst>
          <pc:docMk/>
          <pc:sldMk cId="2522495975" sldId="351"/>
        </pc:sldMkLst>
        <pc:spChg chg="add mod">
          <ac:chgData name="Alfred Smith" userId="3c60a3631c0db8ad" providerId="LiveId" clId="{5E391DE9-EF2C-4436-87F4-D4B05DF3E795}" dt="2025-04-01T08:54:03.960" v="16"/>
          <ac:spMkLst>
            <pc:docMk/>
            <pc:sldMk cId="2522495975" sldId="351"/>
            <ac:spMk id="3" creationId="{2FAA7B4E-85EC-C0B5-4225-A01655BF21ED}"/>
          </ac:spMkLst>
        </pc:spChg>
        <pc:spChg chg="add mod">
          <ac:chgData name="Alfred Smith" userId="3c60a3631c0db8ad" providerId="LiveId" clId="{5E391DE9-EF2C-4436-87F4-D4B05DF3E795}" dt="2025-04-01T08:54:03.960" v="16"/>
          <ac:spMkLst>
            <pc:docMk/>
            <pc:sldMk cId="2522495975" sldId="351"/>
            <ac:spMk id="5" creationId="{48E169D8-ADAF-37D3-2962-AB4CF05869DE}"/>
          </ac:spMkLst>
        </pc:spChg>
      </pc:sldChg>
      <pc:sldChg chg="modSp mod">
        <pc:chgData name="Alfred Smith" userId="3c60a3631c0db8ad" providerId="LiveId" clId="{5E391DE9-EF2C-4436-87F4-D4B05DF3E795}" dt="2025-04-01T08:49:39.680" v="6" actId="20577"/>
        <pc:sldMkLst>
          <pc:docMk/>
          <pc:sldMk cId="434146529" sldId="367"/>
        </pc:sldMkLst>
        <pc:spChg chg="mod">
          <ac:chgData name="Alfred Smith" userId="3c60a3631c0db8ad" providerId="LiveId" clId="{5E391DE9-EF2C-4436-87F4-D4B05DF3E795}" dt="2025-04-01T08:49:39.680" v="6" actId="20577"/>
          <ac:spMkLst>
            <pc:docMk/>
            <pc:sldMk cId="434146529" sldId="367"/>
            <ac:spMk id="3" creationId="{C3B8E567-059A-4FAE-B9CE-CA8EBD7384E0}"/>
          </ac:spMkLst>
        </pc:spChg>
      </pc:sldChg>
    </pc:docChg>
  </pc:docChgLst>
  <pc:docChgLst>
    <pc:chgData name="Alfred Smith" userId="3c60a3631c0db8ad" providerId="LiveId" clId="{72EFE626-DDB1-4926-8EAA-D16431ED0D54}"/>
    <pc:docChg chg="modSld">
      <pc:chgData name="Alfred Smith" userId="3c60a3631c0db8ad" providerId="LiveId" clId="{72EFE626-DDB1-4926-8EAA-D16431ED0D54}" dt="2025-05-09T09:30:43.619" v="0"/>
      <pc:docMkLst>
        <pc:docMk/>
      </pc:docMkLst>
      <pc:sldChg chg="modSp">
        <pc:chgData name="Alfred Smith" userId="3c60a3631c0db8ad" providerId="LiveId" clId="{72EFE626-DDB1-4926-8EAA-D16431ED0D54}" dt="2025-05-09T09:30:43.619" v="0"/>
        <pc:sldMkLst>
          <pc:docMk/>
          <pc:sldMk cId="1237137471" sldId="310"/>
        </pc:sldMkLst>
        <pc:spChg chg="mod">
          <ac:chgData name="Alfred Smith" userId="3c60a3631c0db8ad" providerId="LiveId" clId="{72EFE626-DDB1-4926-8EAA-D16431ED0D54}" dt="2025-05-09T09:30:43.619" v="0"/>
          <ac:spMkLst>
            <pc:docMk/>
            <pc:sldMk cId="1237137471" sldId="310"/>
            <ac:spMk id="6" creationId="{416C064E-628E-47C0-A712-DB178FE9901E}"/>
          </ac:spMkLst>
        </pc:spChg>
      </pc:sldChg>
      <pc:sldChg chg="modSp">
        <pc:chgData name="Alfred Smith" userId="3c60a3631c0db8ad" providerId="LiveId" clId="{72EFE626-DDB1-4926-8EAA-D16431ED0D54}" dt="2025-05-09T09:30:43.619" v="0"/>
        <pc:sldMkLst>
          <pc:docMk/>
          <pc:sldMk cId="1772228426" sldId="338"/>
        </pc:sldMkLst>
        <pc:spChg chg="mod">
          <ac:chgData name="Alfred Smith" userId="3c60a3631c0db8ad" providerId="LiveId" clId="{72EFE626-DDB1-4926-8EAA-D16431ED0D54}" dt="2025-05-09T09:30:43.619" v="0"/>
          <ac:spMkLst>
            <pc:docMk/>
            <pc:sldMk cId="1772228426" sldId="338"/>
            <ac:spMk id="7" creationId="{280F7D2B-53D9-4CFB-930C-90F2AA803D10}"/>
          </ac:spMkLst>
        </pc:spChg>
      </pc:sldChg>
      <pc:sldChg chg="modSp">
        <pc:chgData name="Alfred Smith" userId="3c60a3631c0db8ad" providerId="LiveId" clId="{72EFE626-DDB1-4926-8EAA-D16431ED0D54}" dt="2025-05-09T09:30:43.619" v="0"/>
        <pc:sldMkLst>
          <pc:docMk/>
          <pc:sldMk cId="3051892576" sldId="340"/>
        </pc:sldMkLst>
        <pc:spChg chg="mod">
          <ac:chgData name="Alfred Smith" userId="3c60a3631c0db8ad" providerId="LiveId" clId="{72EFE626-DDB1-4926-8EAA-D16431ED0D54}" dt="2025-05-09T09:30:43.619" v="0"/>
          <ac:spMkLst>
            <pc:docMk/>
            <pc:sldMk cId="3051892576" sldId="340"/>
            <ac:spMk id="7" creationId="{50DAB147-83D1-4B94-BFB8-DD3B89C42AD5}"/>
          </ac:spMkLst>
        </pc:spChg>
      </pc:sldChg>
      <pc:sldChg chg="modSp">
        <pc:chgData name="Alfred Smith" userId="3c60a3631c0db8ad" providerId="LiveId" clId="{72EFE626-DDB1-4926-8EAA-D16431ED0D54}" dt="2025-05-09T09:30:43.619" v="0"/>
        <pc:sldMkLst>
          <pc:docMk/>
          <pc:sldMk cId="689563327" sldId="346"/>
        </pc:sldMkLst>
        <pc:spChg chg="mod">
          <ac:chgData name="Alfred Smith" userId="3c60a3631c0db8ad" providerId="LiveId" clId="{72EFE626-DDB1-4926-8EAA-D16431ED0D54}" dt="2025-05-09T09:30:43.619" v="0"/>
          <ac:spMkLst>
            <pc:docMk/>
            <pc:sldMk cId="689563327" sldId="346"/>
            <ac:spMk id="7" creationId="{0BD3207E-7E7F-4BB8-B521-AC04A09D08E0}"/>
          </ac:spMkLst>
        </pc:spChg>
      </pc:sldChg>
      <pc:sldChg chg="modSp">
        <pc:chgData name="Alfred Smith" userId="3c60a3631c0db8ad" providerId="LiveId" clId="{72EFE626-DDB1-4926-8EAA-D16431ED0D54}" dt="2025-05-09T09:30:43.619" v="0"/>
        <pc:sldMkLst>
          <pc:docMk/>
          <pc:sldMk cId="3976236224" sldId="348"/>
        </pc:sldMkLst>
        <pc:spChg chg="mod">
          <ac:chgData name="Alfred Smith" userId="3c60a3631c0db8ad" providerId="LiveId" clId="{72EFE626-DDB1-4926-8EAA-D16431ED0D54}" dt="2025-05-09T09:30:43.619" v="0"/>
          <ac:spMkLst>
            <pc:docMk/>
            <pc:sldMk cId="3976236224" sldId="348"/>
            <ac:spMk id="7" creationId="{E45153EA-CB6C-4A61-92FC-28C0BC8367C7}"/>
          </ac:spMkLst>
        </pc:spChg>
      </pc:sldChg>
      <pc:sldChg chg="modSp">
        <pc:chgData name="Alfred Smith" userId="3c60a3631c0db8ad" providerId="LiveId" clId="{72EFE626-DDB1-4926-8EAA-D16431ED0D54}" dt="2025-05-09T09:30:43.619" v="0"/>
        <pc:sldMkLst>
          <pc:docMk/>
          <pc:sldMk cId="1291027071" sldId="350"/>
        </pc:sldMkLst>
        <pc:spChg chg="mod">
          <ac:chgData name="Alfred Smith" userId="3c60a3631c0db8ad" providerId="LiveId" clId="{72EFE626-DDB1-4926-8EAA-D16431ED0D54}" dt="2025-05-09T09:30:43.619" v="0"/>
          <ac:spMkLst>
            <pc:docMk/>
            <pc:sldMk cId="1291027071" sldId="350"/>
            <ac:spMk id="7" creationId="{AA72A9C3-6437-4995-80CC-0EF80B75C7EF}"/>
          </ac:spMkLst>
        </pc:spChg>
      </pc:sldChg>
      <pc:sldChg chg="modSp">
        <pc:chgData name="Alfred Smith" userId="3c60a3631c0db8ad" providerId="LiveId" clId="{72EFE626-DDB1-4926-8EAA-D16431ED0D54}" dt="2025-05-09T09:30:43.619" v="0"/>
        <pc:sldMkLst>
          <pc:docMk/>
          <pc:sldMk cId="871066081" sldId="352"/>
        </pc:sldMkLst>
        <pc:spChg chg="mod">
          <ac:chgData name="Alfred Smith" userId="3c60a3631c0db8ad" providerId="LiveId" clId="{72EFE626-DDB1-4926-8EAA-D16431ED0D54}" dt="2025-05-09T09:30:43.619" v="0"/>
          <ac:spMkLst>
            <pc:docMk/>
            <pc:sldMk cId="871066081" sldId="352"/>
            <ac:spMk id="7" creationId="{249F012D-295F-4434-9BFC-32E9E322FB27}"/>
          </ac:spMkLst>
        </pc:spChg>
      </pc:sldChg>
      <pc:sldChg chg="modSp">
        <pc:chgData name="Alfred Smith" userId="3c60a3631c0db8ad" providerId="LiveId" clId="{72EFE626-DDB1-4926-8EAA-D16431ED0D54}" dt="2025-05-09T09:30:43.619" v="0"/>
        <pc:sldMkLst>
          <pc:docMk/>
          <pc:sldMk cId="819709179" sldId="368"/>
        </pc:sldMkLst>
        <pc:spChg chg="mod">
          <ac:chgData name="Alfred Smith" userId="3c60a3631c0db8ad" providerId="LiveId" clId="{72EFE626-DDB1-4926-8EAA-D16431ED0D54}" dt="2025-05-09T09:30:43.619" v="0"/>
          <ac:spMkLst>
            <pc:docMk/>
            <pc:sldMk cId="819709179" sldId="368"/>
            <ac:spMk id="5" creationId="{57112624-94DA-4189-A21C-47E9DD0C3867}"/>
          </ac:spMkLst>
        </pc:spChg>
      </pc:sldChg>
    </pc:docChg>
  </pc:docChgLst>
  <pc:docChgLst>
    <pc:chgData name="Leonie Smith" userId="fed1330f33f5650e" providerId="LiveId" clId="{0409EC39-88BA-407B-AC03-9452DCC12AAC}"/>
    <pc:docChg chg="undo custSel addSld delSld modSld sldOrd">
      <pc:chgData name="Leonie Smith" userId="fed1330f33f5650e" providerId="LiveId" clId="{0409EC39-88BA-407B-AC03-9452DCC12AAC}" dt="2022-04-01T05:56:28.182" v="329"/>
      <pc:docMkLst>
        <pc:docMk/>
      </pc:docMkLst>
      <pc:sldChg chg="addSp delSp modSp modTransition modAnim">
        <pc:chgData name="Leonie Smith" userId="fed1330f33f5650e" providerId="LiveId" clId="{0409EC39-88BA-407B-AC03-9452DCC12AAC}" dt="2022-04-01T05:26:39" v="134"/>
        <pc:sldMkLst>
          <pc:docMk/>
          <pc:sldMk cId="2869461528" sldId="308"/>
        </pc:sldMkLst>
      </pc:sldChg>
      <pc:sldChg chg="addSp modSp">
        <pc:chgData name="Leonie Smith" userId="fed1330f33f5650e" providerId="LiveId" clId="{0409EC39-88BA-407B-AC03-9452DCC12AAC}" dt="2022-04-01T05:30:07.793" v="138"/>
        <pc:sldMkLst>
          <pc:docMk/>
          <pc:sldMk cId="1237137471" sldId="310"/>
        </pc:sldMkLst>
      </pc:sldChg>
      <pc:sldChg chg="addSp delSp modSp modTransition modAnim">
        <pc:chgData name="Leonie Smith" userId="fed1330f33f5650e" providerId="LiveId" clId="{0409EC39-88BA-407B-AC03-9452DCC12AAC}" dt="2022-04-01T05:33:09.100" v="141"/>
        <pc:sldMkLst>
          <pc:docMk/>
          <pc:sldMk cId="1931337536" sldId="339"/>
        </pc:sldMkLst>
      </pc:sldChg>
      <pc:sldChg chg="addSp delSp modSp ord modTransition modAnim">
        <pc:chgData name="Leonie Smith" userId="fed1330f33f5650e" providerId="LiveId" clId="{0409EC39-88BA-407B-AC03-9452DCC12AAC}" dt="2022-04-01T05:48:10.594" v="304"/>
        <pc:sldMkLst>
          <pc:docMk/>
          <pc:sldMk cId="1983841694" sldId="341"/>
        </pc:sldMkLst>
      </pc:sldChg>
      <pc:sldChg chg="modSp del mod">
        <pc:chgData name="Leonie Smith" userId="fed1330f33f5650e" providerId="LiveId" clId="{0409EC39-88BA-407B-AC03-9452DCC12AAC}" dt="2022-04-01T05:22:43.299" v="102" actId="47"/>
        <pc:sldMkLst>
          <pc:docMk/>
          <pc:sldMk cId="3055517435" sldId="343"/>
        </pc:sldMkLst>
      </pc:sldChg>
      <pc:sldChg chg="addSp delSp modSp mod modTransition modAnim">
        <pc:chgData name="Leonie Smith" userId="fed1330f33f5650e" providerId="LiveId" clId="{0409EC39-88BA-407B-AC03-9452DCC12AAC}" dt="2022-04-01T05:43:50.467" v="285"/>
        <pc:sldMkLst>
          <pc:docMk/>
          <pc:sldMk cId="3195630509" sldId="345"/>
        </pc:sldMkLst>
      </pc:sldChg>
      <pc:sldChg chg="addSp delSp modSp mod modTransition modAnim">
        <pc:chgData name="Leonie Smith" userId="fed1330f33f5650e" providerId="LiveId" clId="{0409EC39-88BA-407B-AC03-9452DCC12AAC}" dt="2022-04-01T05:50:32.708" v="315"/>
        <pc:sldMkLst>
          <pc:docMk/>
          <pc:sldMk cId="3740339217" sldId="347"/>
        </pc:sldMkLst>
      </pc:sldChg>
      <pc:sldChg chg="addSp delSp modSp modTransition modAnim">
        <pc:chgData name="Leonie Smith" userId="fed1330f33f5650e" providerId="LiveId" clId="{0409EC39-88BA-407B-AC03-9452DCC12AAC}" dt="2022-04-01T05:54:43.224" v="328"/>
        <pc:sldMkLst>
          <pc:docMk/>
          <pc:sldMk cId="1642667687" sldId="349"/>
        </pc:sldMkLst>
      </pc:sldChg>
      <pc:sldChg chg="addSp modSp">
        <pc:chgData name="Leonie Smith" userId="fed1330f33f5650e" providerId="LiveId" clId="{0409EC39-88BA-407B-AC03-9452DCC12AAC}" dt="2022-04-01T05:56:28.182" v="329"/>
        <pc:sldMkLst>
          <pc:docMk/>
          <pc:sldMk cId="2522495975" sldId="351"/>
        </pc:sldMkLst>
      </pc:sldChg>
      <pc:sldChg chg="addSp delSp modSp modTransition modAnim">
        <pc:chgData name="Leonie Smith" userId="fed1330f33f5650e" providerId="LiveId" clId="{0409EC39-88BA-407B-AC03-9452DCC12AAC}" dt="2022-04-01T05:29:12.594" v="137"/>
        <pc:sldMkLst>
          <pc:docMk/>
          <pc:sldMk cId="1838271778" sldId="366"/>
        </pc:sldMkLst>
      </pc:sldChg>
      <pc:sldChg chg="addSp delSp modSp new mod modTransition modAnim">
        <pc:chgData name="Leonie Smith" userId="fed1330f33f5650e" providerId="LiveId" clId="{0409EC39-88BA-407B-AC03-9452DCC12AAC}" dt="2022-04-01T05:42:28.503" v="279"/>
        <pc:sldMkLst>
          <pc:docMk/>
          <pc:sldMk cId="434146529" sldId="367"/>
        </pc:sldMkLst>
      </pc:sldChg>
      <pc:sldChg chg="new del">
        <pc:chgData name="Leonie Smith" userId="fed1330f33f5650e" providerId="LiveId" clId="{0409EC39-88BA-407B-AC03-9452DCC12AAC}" dt="2022-04-01T05:38:41.819" v="154" actId="680"/>
        <pc:sldMkLst>
          <pc:docMk/>
          <pc:sldMk cId="2516038259" sldId="36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14 </a:t>
            </a:r>
            <a:r>
              <a:rPr lang="en-IN" sz="1200" b="1" i="0" u="none" strike="noStrike" baseline="0" dirty="0">
                <a:latin typeface="TimesNewRomanPS-BoldMT"/>
              </a:rPr>
              <a:t>Ruth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Naomi’s son’s die - Ruth 1:1-5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Ruth stays with Naomi – Ruth 1:6-22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Ruth gleaning in the field of Boaz – Ruth 2:1-16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Naomi advises Ruth – Ruth 2:17-23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Ruth goes to Boaz – Ruth 3:1-18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Boaz arranges marriage with Ruth – Ruth 4:1-12 (Left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Naomi receives her grandson – Ruth 4:13-22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53032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3D1AE-C111-43F0-AD47-18572ADF5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14-1</a:t>
            </a:r>
            <a:endParaRPr lang="en-IN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8378664-473D-4052-8EAA-2C89AF3C6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9DD936B-790B-C1AB-BB10-1BD7459FC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6946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9"/>
    </mc:Choice>
    <mc:Fallback xmlns="">
      <p:transition spd="slow" advTm="2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6F2159-469A-446A-BEDD-65C273172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765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23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0412209D-C9B1-4ABE-97A2-7CCF0B6D99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58FB5E-263F-4EA5-F412-D153C2CF2632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In the days when the judges ruled, there was a famine in the land. And a certain man from Bethlehem in Judah, with his wife and two sons, went to reside in the land of Moab.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76B7D1-3028-CAA5-CD6A-78C10D391ED7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དེ་ཡང་ཁྲིམས་དཔོན་རྣམས་ཀྱིས་སྲིད་སྐྱོང་བའི་དུས་སུ་ཡུལ་དེར་མུ་གེ་བྱུང་ཞིང་། ཡ་ཧུ་དཱ་ས་ཆའི་པེད་ལེ་ཧེམ་གྱི་མི་ཞིག་གིས་རང་གི་ཆུང་མ་དང་བུ་གཉིས་ཁྲིད་ནས་མོ་ཨབ་ཡུལ་དུ་རེ་ཞིག་སྡོད་པར་ཕྱིན་ཏོ། ། </a:t>
            </a:r>
            <a:endParaRPr lang="en-ZA" sz="1200" dirty="0"/>
          </a:p>
        </p:txBody>
      </p:sp>
    </p:spTree>
    <p:extLst>
      <p:ext uri="{BB962C8B-B14F-4D97-AF65-F5344CB8AC3E}">
        <p14:creationId xmlns:p14="http://schemas.microsoft.com/office/powerpoint/2010/main" val="198384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6"/>
    </mc:Choice>
    <mc:Fallback xmlns="">
      <p:transition spd="slow" advTm="8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4C8407-8467-4D42-B014-6E6F91EFE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6153"/>
            <a:ext cx="12192000" cy="7284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D3207E-7E7F-4BB8-B521-AC04A09D08E0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རུ་ཐི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563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25E3A90-64F8-410D-AD06-5180E28C90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A8BD2C-2572-12C9-64B0-1B8BFBE2B353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Naomi’s husband Elimelech died, and she was left with her two sons, 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AD7F9C-E350-80DD-FF11-F0F9E5F66403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bo-CN" sz="8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ཕྱིས་སུ་ནཱ་ཨོ་མུའི་སྐྱེས་པ་ཨེ་ལི་མེ་ལེག་ཚེ་ལས་འདས་ཤིང་ཁོ་མོ་དང་བུ་གཉིས་ལུས་སོ། 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4033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7"/>
    </mc:Choice>
    <mc:Fallback xmlns="">
      <p:transition spd="slow" advTm="7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821BF6-C954-435B-A72E-51589C7ED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1857" y="-1405820"/>
            <a:ext cx="13493858" cy="88188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5153EA-CB6C-4A61-92FC-28C0BC8367C7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རུ་ཐི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236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FBE4468-7E2F-4AF9-8DED-1DA7713B8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9F732F-6D24-5EB7-C310-C85282360860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who took Moabite women as their wives, one named Orpah and the other named Ruth.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after they had lived in Moab about ten years,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47F206-053D-7969-C10D-6EC6715C4618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བུ་དེ་གཉིས་ཀྱིས་མོ་ཨབ་རིགས་ཀྱི་བུད་མེད་རེ་ཆུང་མར་བླངས་པ་དང་། གཅིག་གི་མིང་ལ་ཨོར་ཕཱ་དང་ཅིག་ཤོས་ཀྱི་མིང་ལ་རུ་ཐི་ཞེས་ཟེར་རོ། །ཁོ་རྣམས་ཡུལ་དེར་མི་ལོ་བཅུ་ཙམ་ལ་གནས་པའི་རྗེས་སུ།</a:t>
            </a:r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164266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42"/>
    </mc:Choice>
    <mc:Fallback xmlns="">
      <p:transition spd="slow" advTm="7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AA094E-4FCF-48C7-8742-CDF97F712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697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72A9C3-6437-4995-80CC-0EF80B75C7EF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རུ་ཐི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027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4342309-E8C6-4490-91A7-5450ACEEDC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AA7B4E-85EC-C0B5-4225-A01655BF21ED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both </a:t>
            </a:r>
            <a:r>
              <a:rPr lang="en-US" sz="54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Mahlon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 and </a:t>
            </a:r>
            <a:r>
              <a:rPr lang="en-US" sz="54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Chilion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 also died, and Naomi was left without her two sons and without her husband.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E169D8-ADAF-37D3-2962-AB4CF05869D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b="0" i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bo-CN" sz="6600" b="0" i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མཱ་ལིན་དང་ཀིལ་ཡོན་གཉིས་ཀྱང་ཚེ་ལས་འདས། ནཱ་ཨོ་མུ་ནི་སྐྱེས་པ་མེད་ལ་བུ་གཉིས་ཀྱང་མེད་པར་གཅིག་པུར་ལུས་སོ།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2249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9"/>
    </mc:Choice>
    <mc:Fallback xmlns="">
      <p:transition spd="slow" advTm="8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7B1207-A036-4252-B432-B3A526CD7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1809"/>
            <a:ext cx="12614199" cy="69898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9F012D-295F-4434-9BFC-32E9E322FB27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རུ་ཐི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066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EB4F5-6770-4F9B-BC09-43E9EB756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011DA-095D-4E51-A5EB-9E868F5B3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28100C-8ACC-4229-9A87-AE69D60C9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28016"/>
            <a:ext cx="12220663" cy="69860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112624-94DA-4189-A21C-47E9DD0C3867}"/>
              </a:ext>
            </a:extLst>
          </p:cNvPr>
          <p:cNvSpPr txBox="1"/>
          <p:nvPr/>
        </p:nvSpPr>
        <p:spPr>
          <a:xfrm>
            <a:off x="6231201" y="-128016"/>
            <a:ext cx="5975129" cy="50085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རུ་ཐི 1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MT"/>
              </a:rPr>
              <a:t>ཨེ་ལི་མེ་ལེག་མོ་ཨབ་ཡུལ་དུ་གནས་སྤོས་བྱེད་པ།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19709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7200" b="0" i="0" u="none" strike="noStrike" baseline="0" dirty="0">
                <a:latin typeface="TimesNewRomanPSMT"/>
              </a:rPr>
              <a:t>1. Naomi’s son’s die - Ruth 1:1-5 (Left Top)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རུ་ཐི 1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MT"/>
              </a:rPr>
              <a:t>ཨེ་ལི་མེ་ལེག་ནང་མི་དང་བཅས་པ་མོ་ཨབ་ཡུལ་དུ་གནས་སྤོས་བྱེད་པ།</a:t>
            </a:r>
          </a:p>
          <a:p>
            <a:endParaRPr lang="en-ZA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410A856-D17E-4D7D-964B-081D9B3BF6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3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3"/>
    </mc:Choice>
    <mc:Fallback xmlns="">
      <p:transition spd="slow" advTm="5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85D1DE-5E01-4855-B97B-9AE7984F9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28016"/>
            <a:ext cx="12220663" cy="69860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0F7D2B-53D9-4CFB-930C-90F2AA803D10}"/>
              </a:ext>
            </a:extLst>
          </p:cNvPr>
          <p:cNvSpPr txBox="1"/>
          <p:nvPr/>
        </p:nvSpPr>
        <p:spPr>
          <a:xfrm>
            <a:off x="6231201" y="-128016"/>
            <a:ext cx="5975129" cy="50085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རུ་ཐི 1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MT"/>
              </a:rPr>
              <a:t>ཨེ་ལི་མེ་ལེག་མོ་ཨབ་ཡུལ་དུ་གནས་སྤོས་བྱེད་པ།</a:t>
            </a:r>
          </a:p>
          <a:p>
            <a:endParaRPr lang="en-ZA" dirty="0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8D9EF02B-586E-3CBC-C834-2BD92A90C499}"/>
              </a:ext>
            </a:extLst>
          </p:cNvPr>
          <p:cNvSpPr txBox="1"/>
          <p:nvPr/>
        </p:nvSpPr>
        <p:spPr>
          <a:xfrm>
            <a:off x="406224" y="6497955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228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789DDA2-F632-467E-AA63-C2C2386145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A83940-8449-8F94-B9A7-ECB1534ACFF5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In the days when the judges ruled, there was a famine in the land. And a certain man from Bethlehem in Judah, with his wife and two sons, went to reside in the land of Moab.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F612C7-98F5-C6BA-4355-4677ECD5DBE8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དེ་ཡང་ཁྲིམས་དཔོན་རྣམས་ཀྱིས་སྲིད་སྐྱོང་བའི་དུས་སུ་ཡུལ་དེར་མུ་གེ་བྱུང་ཞིང་། ཡ་ཧུ་དཱ་ས་ཆའི་པེད་ལེ་ཧེམ་གྱི་མི་ཞིག་གིས་རང་གི་ཆུང་མ་དང་བུ་གཉིས་ཁྲིད་ནས་མོ་ཨབ་ཡུལ་དུ་རེ་ཞིག་སྡོད་པར་ཕྱིན་ཏོ། །</a:t>
            </a:r>
            <a:endParaRPr lang="en-ZA" sz="1100" dirty="0"/>
          </a:p>
        </p:txBody>
      </p:sp>
    </p:spTree>
    <p:extLst>
      <p:ext uri="{BB962C8B-B14F-4D97-AF65-F5344CB8AC3E}">
        <p14:creationId xmlns:p14="http://schemas.microsoft.com/office/powerpoint/2010/main" val="193133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9"/>
    </mc:Choice>
    <mc:Fallback xmlns="">
      <p:transition spd="slow" advTm="6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8B62FF-378C-49F8-8401-592B42B1D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470096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DAB147-83D1-4B94-BFB8-DD3B89C42AD5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རུ་ཐི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892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4E081-0E67-44D3-B2CA-35C895C93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8E567-059A-4FAE-B9CE-CA8EBD738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In the land of Israel, the tribe of Judah, there was a town named Bethlehem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5BA2E7A-3F13-4A6B-B6AC-A4CB96C361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4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2"/>
    </mc:Choice>
    <mc:Fallback xmlns="">
      <p:transition spd="slow" advTm="6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E57384-78EF-4FFC-99B3-BF1CD6F1C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3933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80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There was a man named Elimelek. His wife’s name was Naomi. …with their two sons</a:t>
            </a:r>
            <a:endParaRPr lang="en-ZA" sz="44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716673F3-4689-49A3-9A04-90B5A4B8FC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3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1"/>
    </mc:Choice>
    <mc:Fallback xmlns="">
      <p:transition spd="slow" advTm="9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739</Words>
  <Application>Microsoft Office PowerPoint</Application>
  <PresentationFormat>Widescreen</PresentationFormat>
  <Paragraphs>46</Paragraphs>
  <Slides>18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Aptos</vt:lpstr>
      <vt:lpstr>Arial</vt:lpstr>
      <vt:lpstr>ArialMT</vt:lpstr>
      <vt:lpstr>Calibri</vt:lpstr>
      <vt:lpstr>Calibri Light</vt:lpstr>
      <vt:lpstr>Inter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14-1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11</cp:revision>
  <dcterms:created xsi:type="dcterms:W3CDTF">2021-07-20T09:23:46Z</dcterms:created>
  <dcterms:modified xsi:type="dcterms:W3CDTF">2025-05-09T09:30:45Z</dcterms:modified>
</cp:coreProperties>
</file>