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8" r:id="rId2"/>
    <p:sldId id="310" r:id="rId3"/>
    <p:sldId id="338" r:id="rId4"/>
    <p:sldId id="376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7" r:id="rId28"/>
    <p:sldId id="3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9AAE5B-BCDE-4847-A9E6-F098DA6E985B}" v="1" dt="2025-05-09T09:30:35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74319" autoAdjust="0"/>
  </p:normalViewPr>
  <p:slideViewPr>
    <p:cSldViewPr snapToGrid="0">
      <p:cViewPr varScale="1">
        <p:scale>
          <a:sx n="79" d="100"/>
          <a:sy n="79" d="100"/>
        </p:scale>
        <p:origin x="88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05B1B92-60E5-4428-83CD-8DBEB2F0EEED}"/>
    <pc:docChg chg="custSel modSld">
      <pc:chgData name="Alfred Smith" userId="3c60a3631c0db8ad" providerId="LiveId" clId="{005B1B92-60E5-4428-83CD-8DBEB2F0EEED}" dt="2025-04-01T08:57:31.448" v="25"/>
      <pc:docMkLst>
        <pc:docMk/>
      </pc:docMkLst>
      <pc:sldChg chg="addSp delSp modSp mod">
        <pc:chgData name="Alfred Smith" userId="3c60a3631c0db8ad" providerId="LiveId" clId="{005B1B92-60E5-4428-83CD-8DBEB2F0EEED}" dt="2025-04-01T08:54:57.669" v="1"/>
        <pc:sldMkLst>
          <pc:docMk/>
          <pc:sldMk cId="2869461528" sldId="308"/>
        </pc:sldMkLst>
        <pc:spChg chg="add mod">
          <ac:chgData name="Alfred Smith" userId="3c60a3631c0db8ad" providerId="LiveId" clId="{005B1B92-60E5-4428-83CD-8DBEB2F0EEED}" dt="2025-04-01T08:54:57.669" v="1"/>
          <ac:spMkLst>
            <pc:docMk/>
            <pc:sldMk cId="2869461528" sldId="308"/>
            <ac:spMk id="5" creationId="{966837B5-F4B8-C801-B08E-3D6914D2C060}"/>
          </ac:spMkLst>
        </pc:spChg>
      </pc:sldChg>
      <pc:sldChg chg="addSp delSp modSp mod">
        <pc:chgData name="Alfred Smith" userId="3c60a3631c0db8ad" providerId="LiveId" clId="{005B1B92-60E5-4428-83CD-8DBEB2F0EEED}" dt="2025-04-01T08:55:23.113" v="4"/>
        <pc:sldMkLst>
          <pc:docMk/>
          <pc:sldMk cId="3051892576" sldId="340"/>
        </pc:sldMkLst>
        <pc:spChg chg="add mod">
          <ac:chgData name="Alfred Smith" userId="3c60a3631c0db8ad" providerId="LiveId" clId="{005B1B92-60E5-4428-83CD-8DBEB2F0EEED}" dt="2025-04-01T08:55:23.113" v="4"/>
          <ac:spMkLst>
            <pc:docMk/>
            <pc:sldMk cId="3051892576" sldId="340"/>
            <ac:spMk id="2" creationId="{A241F658-8E35-8A36-9BA7-CE869D42300D}"/>
          </ac:spMkLst>
        </pc:spChg>
        <pc:spChg chg="add mod">
          <ac:chgData name="Alfred Smith" userId="3c60a3631c0db8ad" providerId="LiveId" clId="{005B1B92-60E5-4428-83CD-8DBEB2F0EEED}" dt="2025-04-01T08:55:23.113" v="4"/>
          <ac:spMkLst>
            <pc:docMk/>
            <pc:sldMk cId="3051892576" sldId="340"/>
            <ac:spMk id="3" creationId="{A475B30F-FC83-65DD-9F98-A9C4E1C2CE1C}"/>
          </ac:spMkLst>
        </pc:spChg>
      </pc:sldChg>
      <pc:sldChg chg="addSp delSp modSp mod">
        <pc:chgData name="Alfred Smith" userId="3c60a3631c0db8ad" providerId="LiveId" clId="{005B1B92-60E5-4428-83CD-8DBEB2F0EEED}" dt="2025-04-01T08:55:33.778" v="6"/>
        <pc:sldMkLst>
          <pc:docMk/>
          <pc:sldMk cId="964780152" sldId="342"/>
        </pc:sldMkLst>
        <pc:spChg chg="add mod">
          <ac:chgData name="Alfred Smith" userId="3c60a3631c0db8ad" providerId="LiveId" clId="{005B1B92-60E5-4428-83CD-8DBEB2F0EEED}" dt="2025-04-01T08:55:33.778" v="6"/>
          <ac:spMkLst>
            <pc:docMk/>
            <pc:sldMk cId="964780152" sldId="342"/>
            <ac:spMk id="2" creationId="{441929D1-2A21-9A75-2550-CEF819D19389}"/>
          </ac:spMkLst>
        </pc:spChg>
        <pc:spChg chg="add mod">
          <ac:chgData name="Alfred Smith" userId="3c60a3631c0db8ad" providerId="LiveId" clId="{005B1B92-60E5-4428-83CD-8DBEB2F0EEED}" dt="2025-04-01T08:55:33.778" v="6"/>
          <ac:spMkLst>
            <pc:docMk/>
            <pc:sldMk cId="964780152" sldId="342"/>
            <ac:spMk id="3" creationId="{73D02DD9-E698-B971-4F2F-12AACEFEC672}"/>
          </ac:spMkLst>
        </pc:spChg>
      </pc:sldChg>
      <pc:sldChg chg="addSp delSp modSp mod">
        <pc:chgData name="Alfred Smith" userId="3c60a3631c0db8ad" providerId="LiveId" clId="{005B1B92-60E5-4428-83CD-8DBEB2F0EEED}" dt="2025-04-01T08:55:43.541" v="8"/>
        <pc:sldMkLst>
          <pc:docMk/>
          <pc:sldMk cId="2002723087" sldId="344"/>
        </pc:sldMkLst>
        <pc:spChg chg="add mod">
          <ac:chgData name="Alfred Smith" userId="3c60a3631c0db8ad" providerId="LiveId" clId="{005B1B92-60E5-4428-83CD-8DBEB2F0EEED}" dt="2025-04-01T08:55:43.541" v="8"/>
          <ac:spMkLst>
            <pc:docMk/>
            <pc:sldMk cId="2002723087" sldId="344"/>
            <ac:spMk id="3" creationId="{AFAAEB8D-1675-671C-93BA-BB6EADB01382}"/>
          </ac:spMkLst>
        </pc:spChg>
        <pc:spChg chg="add mod">
          <ac:chgData name="Alfred Smith" userId="3c60a3631c0db8ad" providerId="LiveId" clId="{005B1B92-60E5-4428-83CD-8DBEB2F0EEED}" dt="2025-04-01T08:55:43.541" v="8"/>
          <ac:spMkLst>
            <pc:docMk/>
            <pc:sldMk cId="2002723087" sldId="344"/>
            <ac:spMk id="5" creationId="{FB334010-3326-43FB-903D-F0D47BC799C9}"/>
          </ac:spMkLst>
        </pc:spChg>
      </pc:sldChg>
      <pc:sldChg chg="addSp delSp modSp mod">
        <pc:chgData name="Alfred Smith" userId="3c60a3631c0db8ad" providerId="LiveId" clId="{005B1B92-60E5-4428-83CD-8DBEB2F0EEED}" dt="2025-04-01T08:56:05.574" v="10"/>
        <pc:sldMkLst>
          <pc:docMk/>
          <pc:sldMk cId="689563327" sldId="346"/>
        </pc:sldMkLst>
        <pc:spChg chg="add mod">
          <ac:chgData name="Alfred Smith" userId="3c60a3631c0db8ad" providerId="LiveId" clId="{005B1B92-60E5-4428-83CD-8DBEB2F0EEED}" dt="2025-04-01T08:56:05.574" v="10"/>
          <ac:spMkLst>
            <pc:docMk/>
            <pc:sldMk cId="689563327" sldId="346"/>
            <ac:spMk id="3" creationId="{FA15EBA1-FEF4-7954-25D7-BA95D587423D}"/>
          </ac:spMkLst>
        </pc:spChg>
        <pc:spChg chg="add mod">
          <ac:chgData name="Alfred Smith" userId="3c60a3631c0db8ad" providerId="LiveId" clId="{005B1B92-60E5-4428-83CD-8DBEB2F0EEED}" dt="2025-04-01T08:56:05.574" v="10"/>
          <ac:spMkLst>
            <pc:docMk/>
            <pc:sldMk cId="689563327" sldId="346"/>
            <ac:spMk id="5" creationId="{0DF990D6-F61A-CFA4-295C-E096C175FE4D}"/>
          </ac:spMkLst>
        </pc:spChg>
      </pc:sldChg>
      <pc:sldChg chg="addSp delSp modSp mod">
        <pc:chgData name="Alfred Smith" userId="3c60a3631c0db8ad" providerId="LiveId" clId="{005B1B92-60E5-4428-83CD-8DBEB2F0EEED}" dt="2025-04-01T08:56:15.143" v="12"/>
        <pc:sldMkLst>
          <pc:docMk/>
          <pc:sldMk cId="3976236224" sldId="348"/>
        </pc:sldMkLst>
        <pc:spChg chg="add mod">
          <ac:chgData name="Alfred Smith" userId="3c60a3631c0db8ad" providerId="LiveId" clId="{005B1B92-60E5-4428-83CD-8DBEB2F0EEED}" dt="2025-04-01T08:56:15.143" v="12"/>
          <ac:spMkLst>
            <pc:docMk/>
            <pc:sldMk cId="3976236224" sldId="348"/>
            <ac:spMk id="2" creationId="{39BD463F-E697-1140-7E9E-27612D465207}"/>
          </ac:spMkLst>
        </pc:spChg>
        <pc:spChg chg="add mod">
          <ac:chgData name="Alfred Smith" userId="3c60a3631c0db8ad" providerId="LiveId" clId="{005B1B92-60E5-4428-83CD-8DBEB2F0EEED}" dt="2025-04-01T08:56:15.143" v="12"/>
          <ac:spMkLst>
            <pc:docMk/>
            <pc:sldMk cId="3976236224" sldId="348"/>
            <ac:spMk id="5" creationId="{5A302CA3-B2A3-37D2-704C-44B532CF3140}"/>
          </ac:spMkLst>
        </pc:spChg>
      </pc:sldChg>
      <pc:sldChg chg="addSp delSp modSp mod">
        <pc:chgData name="Alfred Smith" userId="3c60a3631c0db8ad" providerId="LiveId" clId="{005B1B92-60E5-4428-83CD-8DBEB2F0EEED}" dt="2025-04-01T08:56:26.372" v="14"/>
        <pc:sldMkLst>
          <pc:docMk/>
          <pc:sldMk cId="1291027071" sldId="350"/>
        </pc:sldMkLst>
        <pc:spChg chg="add mod">
          <ac:chgData name="Alfred Smith" userId="3c60a3631c0db8ad" providerId="LiveId" clId="{005B1B92-60E5-4428-83CD-8DBEB2F0EEED}" dt="2025-04-01T08:56:26.372" v="14"/>
          <ac:spMkLst>
            <pc:docMk/>
            <pc:sldMk cId="1291027071" sldId="350"/>
            <ac:spMk id="3" creationId="{E198F5AD-64CD-FE0C-6B87-C952F1CE95E5}"/>
          </ac:spMkLst>
        </pc:spChg>
        <pc:spChg chg="add mod">
          <ac:chgData name="Alfred Smith" userId="3c60a3631c0db8ad" providerId="LiveId" clId="{005B1B92-60E5-4428-83CD-8DBEB2F0EEED}" dt="2025-04-01T08:56:26.372" v="14"/>
          <ac:spMkLst>
            <pc:docMk/>
            <pc:sldMk cId="1291027071" sldId="350"/>
            <ac:spMk id="5" creationId="{4041AF24-7D6B-6539-04DC-AD886D6C3DD0}"/>
          </ac:spMkLst>
        </pc:spChg>
      </pc:sldChg>
      <pc:sldChg chg="addSp delSp modSp mod">
        <pc:chgData name="Alfred Smith" userId="3c60a3631c0db8ad" providerId="LiveId" clId="{005B1B92-60E5-4428-83CD-8DBEB2F0EEED}" dt="2025-04-01T08:56:36.092" v="16"/>
        <pc:sldMkLst>
          <pc:docMk/>
          <pc:sldMk cId="2598464500" sldId="356"/>
        </pc:sldMkLst>
        <pc:spChg chg="add mod">
          <ac:chgData name="Alfred Smith" userId="3c60a3631c0db8ad" providerId="LiveId" clId="{005B1B92-60E5-4428-83CD-8DBEB2F0EEED}" dt="2025-04-01T08:56:36.092" v="16"/>
          <ac:spMkLst>
            <pc:docMk/>
            <pc:sldMk cId="2598464500" sldId="356"/>
            <ac:spMk id="2" creationId="{DDDC8F4F-237A-9B29-1033-5FC487A5DA13}"/>
          </ac:spMkLst>
        </pc:spChg>
        <pc:spChg chg="add mod">
          <ac:chgData name="Alfred Smith" userId="3c60a3631c0db8ad" providerId="LiveId" clId="{005B1B92-60E5-4428-83CD-8DBEB2F0EEED}" dt="2025-04-01T08:56:36.092" v="16"/>
          <ac:spMkLst>
            <pc:docMk/>
            <pc:sldMk cId="2598464500" sldId="356"/>
            <ac:spMk id="5" creationId="{B5E94568-4604-36BE-C8A1-E73B45BA8929}"/>
          </ac:spMkLst>
        </pc:spChg>
      </pc:sldChg>
      <pc:sldChg chg="addSp delSp modSp mod">
        <pc:chgData name="Alfred Smith" userId="3c60a3631c0db8ad" providerId="LiveId" clId="{005B1B92-60E5-4428-83CD-8DBEB2F0EEED}" dt="2025-04-01T08:56:46.726" v="18"/>
        <pc:sldMkLst>
          <pc:docMk/>
          <pc:sldMk cId="1944923438" sldId="358"/>
        </pc:sldMkLst>
        <pc:spChg chg="add mod">
          <ac:chgData name="Alfred Smith" userId="3c60a3631c0db8ad" providerId="LiveId" clId="{005B1B92-60E5-4428-83CD-8DBEB2F0EEED}" dt="2025-04-01T08:56:46.726" v="18"/>
          <ac:spMkLst>
            <pc:docMk/>
            <pc:sldMk cId="1944923438" sldId="358"/>
            <ac:spMk id="2" creationId="{9F1104D4-5966-323D-87CB-9166867A5DB4}"/>
          </ac:spMkLst>
        </pc:spChg>
        <pc:spChg chg="add mod">
          <ac:chgData name="Alfred Smith" userId="3c60a3631c0db8ad" providerId="LiveId" clId="{005B1B92-60E5-4428-83CD-8DBEB2F0EEED}" dt="2025-04-01T08:56:46.726" v="18"/>
          <ac:spMkLst>
            <pc:docMk/>
            <pc:sldMk cId="1944923438" sldId="358"/>
            <ac:spMk id="3" creationId="{55607A67-0032-0815-BA66-7B41DC9A6808}"/>
          </ac:spMkLst>
        </pc:spChg>
      </pc:sldChg>
      <pc:sldChg chg="addSp delSp modSp mod">
        <pc:chgData name="Alfred Smith" userId="3c60a3631c0db8ad" providerId="LiveId" clId="{005B1B92-60E5-4428-83CD-8DBEB2F0EEED}" dt="2025-04-01T08:57:02.953" v="20"/>
        <pc:sldMkLst>
          <pc:docMk/>
          <pc:sldMk cId="4175269013" sldId="360"/>
        </pc:sldMkLst>
        <pc:spChg chg="add mod">
          <ac:chgData name="Alfred Smith" userId="3c60a3631c0db8ad" providerId="LiveId" clId="{005B1B92-60E5-4428-83CD-8DBEB2F0EEED}" dt="2025-04-01T08:57:02.953" v="20"/>
          <ac:spMkLst>
            <pc:docMk/>
            <pc:sldMk cId="4175269013" sldId="360"/>
            <ac:spMk id="2" creationId="{A4B44BA1-9B95-24F9-CFB7-D5E51BE53380}"/>
          </ac:spMkLst>
        </pc:spChg>
        <pc:spChg chg="add mod">
          <ac:chgData name="Alfred Smith" userId="3c60a3631c0db8ad" providerId="LiveId" clId="{005B1B92-60E5-4428-83CD-8DBEB2F0EEED}" dt="2025-04-01T08:57:02.953" v="20"/>
          <ac:spMkLst>
            <pc:docMk/>
            <pc:sldMk cId="4175269013" sldId="360"/>
            <ac:spMk id="5" creationId="{0B608718-411E-9524-AE82-F82BFDF97340}"/>
          </ac:spMkLst>
        </pc:spChg>
      </pc:sldChg>
      <pc:sldChg chg="addSp delSp modSp mod">
        <pc:chgData name="Alfred Smith" userId="3c60a3631c0db8ad" providerId="LiveId" clId="{005B1B92-60E5-4428-83CD-8DBEB2F0EEED}" dt="2025-04-01T08:57:11.913" v="22"/>
        <pc:sldMkLst>
          <pc:docMk/>
          <pc:sldMk cId="1338403432" sldId="362"/>
        </pc:sldMkLst>
        <pc:spChg chg="add mod">
          <ac:chgData name="Alfred Smith" userId="3c60a3631c0db8ad" providerId="LiveId" clId="{005B1B92-60E5-4428-83CD-8DBEB2F0EEED}" dt="2025-04-01T08:57:11.913" v="22"/>
          <ac:spMkLst>
            <pc:docMk/>
            <pc:sldMk cId="1338403432" sldId="362"/>
            <ac:spMk id="2" creationId="{B95F97C0-367F-23B8-AA87-DB3B93132819}"/>
          </ac:spMkLst>
        </pc:spChg>
        <pc:spChg chg="add mod">
          <ac:chgData name="Alfred Smith" userId="3c60a3631c0db8ad" providerId="LiveId" clId="{005B1B92-60E5-4428-83CD-8DBEB2F0EEED}" dt="2025-04-01T08:57:11.913" v="22"/>
          <ac:spMkLst>
            <pc:docMk/>
            <pc:sldMk cId="1338403432" sldId="362"/>
            <ac:spMk id="3" creationId="{5966FDBF-C975-CE57-2DF8-483AD5C8DEEF}"/>
          </ac:spMkLst>
        </pc:spChg>
      </pc:sldChg>
      <pc:sldChg chg="addSp modSp">
        <pc:chgData name="Alfred Smith" userId="3c60a3631c0db8ad" providerId="LiveId" clId="{005B1B92-60E5-4428-83CD-8DBEB2F0EEED}" dt="2025-04-01T08:57:21.776" v="23"/>
        <pc:sldMkLst>
          <pc:docMk/>
          <pc:sldMk cId="1597028933" sldId="364"/>
        </pc:sldMkLst>
        <pc:spChg chg="add mod">
          <ac:chgData name="Alfred Smith" userId="3c60a3631c0db8ad" providerId="LiveId" clId="{005B1B92-60E5-4428-83CD-8DBEB2F0EEED}" dt="2025-04-01T08:57:21.776" v="23"/>
          <ac:spMkLst>
            <pc:docMk/>
            <pc:sldMk cId="1597028933" sldId="364"/>
            <ac:spMk id="2" creationId="{4EE74451-4BB6-1F27-09E1-9A67DFACF5B8}"/>
          </ac:spMkLst>
        </pc:spChg>
        <pc:spChg chg="add mod">
          <ac:chgData name="Alfred Smith" userId="3c60a3631c0db8ad" providerId="LiveId" clId="{005B1B92-60E5-4428-83CD-8DBEB2F0EEED}" dt="2025-04-01T08:57:21.776" v="23"/>
          <ac:spMkLst>
            <pc:docMk/>
            <pc:sldMk cId="1597028933" sldId="364"/>
            <ac:spMk id="3" creationId="{6765BA92-2D4F-1EDF-5B6B-B42B004995E0}"/>
          </ac:spMkLst>
        </pc:spChg>
      </pc:sldChg>
      <pc:sldChg chg="addSp delSp modSp mod">
        <pc:chgData name="Alfred Smith" userId="3c60a3631c0db8ad" providerId="LiveId" clId="{005B1B92-60E5-4428-83CD-8DBEB2F0EEED}" dt="2025-04-01T08:57:31.448" v="25"/>
        <pc:sldMkLst>
          <pc:docMk/>
          <pc:sldMk cId="1164609349" sldId="367"/>
        </pc:sldMkLst>
        <pc:spChg chg="add mod">
          <ac:chgData name="Alfred Smith" userId="3c60a3631c0db8ad" providerId="LiveId" clId="{005B1B92-60E5-4428-83CD-8DBEB2F0EEED}" dt="2025-04-01T08:57:31.448" v="25"/>
          <ac:spMkLst>
            <pc:docMk/>
            <pc:sldMk cId="1164609349" sldId="367"/>
            <ac:spMk id="2" creationId="{732EB95F-4E4B-B840-47F3-5EAAB3743515}"/>
          </ac:spMkLst>
        </pc:spChg>
        <pc:spChg chg="add mod">
          <ac:chgData name="Alfred Smith" userId="3c60a3631c0db8ad" providerId="LiveId" clId="{005B1B92-60E5-4428-83CD-8DBEB2F0EEED}" dt="2025-04-01T08:57:31.448" v="25"/>
          <ac:spMkLst>
            <pc:docMk/>
            <pc:sldMk cId="1164609349" sldId="367"/>
            <ac:spMk id="3" creationId="{8F2DD1B9-9F0D-6B74-05DF-2C1B57C10AA7}"/>
          </ac:spMkLst>
        </pc:spChg>
      </pc:sldChg>
      <pc:sldChg chg="addSp modSp">
        <pc:chgData name="Alfred Smith" userId="3c60a3631c0db8ad" providerId="LiveId" clId="{005B1B92-60E5-4428-83CD-8DBEB2F0EEED}" dt="2025-04-01T08:55:10.705" v="2"/>
        <pc:sldMkLst>
          <pc:docMk/>
          <pc:sldMk cId="2765378329" sldId="376"/>
        </pc:sldMkLst>
        <pc:spChg chg="add mod">
          <ac:chgData name="Alfred Smith" userId="3c60a3631c0db8ad" providerId="LiveId" clId="{005B1B92-60E5-4428-83CD-8DBEB2F0EEED}" dt="2025-04-01T08:55:10.705" v="2"/>
          <ac:spMkLst>
            <pc:docMk/>
            <pc:sldMk cId="2765378329" sldId="376"/>
            <ac:spMk id="2" creationId="{8E5FFE8C-B25F-ED4E-B3C1-6D00B1EB9DC2}"/>
          </ac:spMkLst>
        </pc:spChg>
      </pc:sldChg>
    </pc:docChg>
  </pc:docChgLst>
  <pc:docChgLst>
    <pc:chgData name="Alfred Smith" userId="3c60a3631c0db8ad" providerId="LiveId" clId="{AE9AAE5B-BCDE-4847-A9E6-F098DA6E985B}"/>
    <pc:docChg chg="modSld">
      <pc:chgData name="Alfred Smith" userId="3c60a3631c0db8ad" providerId="LiveId" clId="{AE9AAE5B-BCDE-4847-A9E6-F098DA6E985B}" dt="2025-05-09T09:30:35.022" v="0"/>
      <pc:docMkLst>
        <pc:docMk/>
      </pc:docMkLst>
      <pc:sldChg chg="modSp">
        <pc:chgData name="Alfred Smith" userId="3c60a3631c0db8ad" providerId="LiveId" clId="{AE9AAE5B-BCDE-4847-A9E6-F098DA6E985B}" dt="2025-05-09T09:30:35.022" v="0"/>
        <pc:sldMkLst>
          <pc:docMk/>
          <pc:sldMk cId="1237137471" sldId="310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237137471" sldId="310"/>
            <ac:spMk id="5" creationId="{1AE10849-3EE4-49B0-9EE6-AC6D0095786E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772228426" sldId="338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772228426" sldId="338"/>
            <ac:spMk id="6" creationId="{416C064E-628E-47C0-A712-DB178FE9901E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983841694" sldId="341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983841694" sldId="341"/>
            <ac:spMk id="5" creationId="{AAF61418-DFFF-40C0-BD0B-C22AC105C540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3055517435" sldId="343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3055517435" sldId="343"/>
            <ac:spMk id="5" creationId="{78D1914E-90D3-4A7E-86FE-8EC33A9CA027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3195630509" sldId="345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3195630509" sldId="345"/>
            <ac:spMk id="5" creationId="{DA78BBE9-2871-4B8D-9BA2-F3E4BE08DD5F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3740339217" sldId="347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3740339217" sldId="347"/>
            <ac:spMk id="5" creationId="{9620D05C-7F89-423B-BEC8-913A8314FCB6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642667687" sldId="349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642667687" sldId="349"/>
            <ac:spMk id="7" creationId="{BD8294EF-0240-4C19-BFB5-A6F26D9826BA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2522495975" sldId="351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2522495975" sldId="351"/>
            <ac:spMk id="5" creationId="{9D63F757-FEA3-43AC-A90D-060DDAA0DF3B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859891306" sldId="357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859891306" sldId="357"/>
            <ac:spMk id="5" creationId="{30781FA1-E4CC-43A3-B936-B90A13798F6A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721351337" sldId="359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721351337" sldId="359"/>
            <ac:spMk id="5" creationId="{642EA1C5-6B91-4A27-85C7-379AAFDBFB02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7206226" sldId="361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7206226" sldId="361"/>
            <ac:spMk id="5" creationId="{1BE98761-1647-4BE6-9D10-9D3F961EC587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959011231" sldId="363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959011231" sldId="363"/>
            <ac:spMk id="5" creationId="{28787934-F17F-4E8F-A435-1D997A9CE146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1597028933" sldId="364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1597028933" sldId="364"/>
            <ac:spMk id="6" creationId="{416C064E-628E-47C0-A712-DB178FE9901E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948354195" sldId="365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948354195" sldId="365"/>
            <ac:spMk id="5" creationId="{4EF2B5C6-1692-4308-B093-5249A2CA0DC1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3485405623" sldId="368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3485405623" sldId="368"/>
            <ac:spMk id="5" creationId="{DADC8B72-B335-48BF-9A2F-EC1EBE4721A9}"/>
          </ac:spMkLst>
        </pc:spChg>
      </pc:sldChg>
      <pc:sldChg chg="modSp">
        <pc:chgData name="Alfred Smith" userId="3c60a3631c0db8ad" providerId="LiveId" clId="{AE9AAE5B-BCDE-4847-A9E6-F098DA6E985B}" dt="2025-05-09T09:30:35.022" v="0"/>
        <pc:sldMkLst>
          <pc:docMk/>
          <pc:sldMk cId="2765378329" sldId="376"/>
        </pc:sldMkLst>
        <pc:spChg chg="mod">
          <ac:chgData name="Alfred Smith" userId="3c60a3631c0db8ad" providerId="LiveId" clId="{AE9AAE5B-BCDE-4847-A9E6-F098DA6E985B}" dt="2025-05-09T09:30:35.022" v="0"/>
          <ac:spMkLst>
            <pc:docMk/>
            <pc:sldMk cId="2765378329" sldId="376"/>
            <ac:spMk id="5" creationId="{CE47D2AE-774F-4D81-82EC-88C7BB1309F5}"/>
          </ac:spMkLst>
        </pc:spChg>
      </pc:sldChg>
    </pc:docChg>
  </pc:docChgLst>
  <pc:docChgLst>
    <pc:chgData name="Leonie Smith" userId="fed1330f33f5650e" providerId="LiveId" clId="{035B9F0B-6349-4140-94FF-2F28D88616A2}"/>
    <pc:docChg chg="delSld modSld">
      <pc:chgData name="Leonie Smith" userId="fed1330f33f5650e" providerId="LiveId" clId="{035B9F0B-6349-4140-94FF-2F28D88616A2}" dt="2022-04-28T05:16:35.324" v="19" actId="47"/>
      <pc:docMkLst>
        <pc:docMk/>
      </pc:docMkLst>
      <pc:sldChg chg="modSp mod">
        <pc:chgData name="Leonie Smith" userId="fed1330f33f5650e" providerId="LiveId" clId="{035B9F0B-6349-4140-94FF-2F28D88616A2}" dt="2022-04-28T05:14:52.631" v="0" actId="20577"/>
        <pc:sldMkLst>
          <pc:docMk/>
          <pc:sldMk cId="1983841694" sldId="341"/>
        </pc:sldMkLst>
      </pc:sldChg>
      <pc:sldChg chg="modSp mod">
        <pc:chgData name="Leonie Smith" userId="fed1330f33f5650e" providerId="LiveId" clId="{035B9F0B-6349-4140-94FF-2F28D88616A2}" dt="2022-04-28T05:15:08.336" v="1" actId="20577"/>
        <pc:sldMkLst>
          <pc:docMk/>
          <pc:sldMk cId="3055517435" sldId="343"/>
        </pc:sldMkLst>
      </pc:sldChg>
      <pc:sldChg chg="modSp mod">
        <pc:chgData name="Leonie Smith" userId="fed1330f33f5650e" providerId="LiveId" clId="{035B9F0B-6349-4140-94FF-2F28D88616A2}" dt="2022-04-28T05:15:14.862" v="2" actId="20577"/>
        <pc:sldMkLst>
          <pc:docMk/>
          <pc:sldMk cId="3195630509" sldId="345"/>
        </pc:sldMkLst>
      </pc:sldChg>
      <pc:sldChg chg="modSp mod">
        <pc:chgData name="Leonie Smith" userId="fed1330f33f5650e" providerId="LiveId" clId="{035B9F0B-6349-4140-94FF-2F28D88616A2}" dt="2022-04-28T05:15:25.716" v="3" actId="20577"/>
        <pc:sldMkLst>
          <pc:docMk/>
          <pc:sldMk cId="3740339217" sldId="347"/>
        </pc:sldMkLst>
      </pc:sldChg>
      <pc:sldChg chg="modSp mod">
        <pc:chgData name="Leonie Smith" userId="fed1330f33f5650e" providerId="LiveId" clId="{035B9F0B-6349-4140-94FF-2F28D88616A2}" dt="2022-04-28T05:15:33.789" v="4" actId="20577"/>
        <pc:sldMkLst>
          <pc:docMk/>
          <pc:sldMk cId="1642667687" sldId="349"/>
        </pc:sldMkLst>
      </pc:sldChg>
      <pc:sldChg chg="modSp mod">
        <pc:chgData name="Leonie Smith" userId="fed1330f33f5650e" providerId="LiveId" clId="{035B9F0B-6349-4140-94FF-2F28D88616A2}" dt="2022-04-28T05:15:40.338" v="6" actId="20577"/>
        <pc:sldMkLst>
          <pc:docMk/>
          <pc:sldMk cId="2522495975" sldId="351"/>
        </pc:sldMkLst>
      </pc:sldChg>
      <pc:sldChg chg="modSp mod">
        <pc:chgData name="Leonie Smith" userId="fed1330f33f5650e" providerId="LiveId" clId="{035B9F0B-6349-4140-94FF-2F28D88616A2}" dt="2022-04-28T05:15:49.479" v="8" actId="20577"/>
        <pc:sldMkLst>
          <pc:docMk/>
          <pc:sldMk cId="859891306" sldId="357"/>
        </pc:sldMkLst>
      </pc:sldChg>
      <pc:sldChg chg="modSp mod">
        <pc:chgData name="Leonie Smith" userId="fed1330f33f5650e" providerId="LiveId" clId="{035B9F0B-6349-4140-94FF-2F28D88616A2}" dt="2022-04-28T05:15:59.693" v="10" actId="20577"/>
        <pc:sldMkLst>
          <pc:docMk/>
          <pc:sldMk cId="1721351337" sldId="359"/>
        </pc:sldMkLst>
      </pc:sldChg>
      <pc:sldChg chg="modSp mod">
        <pc:chgData name="Leonie Smith" userId="fed1330f33f5650e" providerId="LiveId" clId="{035B9F0B-6349-4140-94FF-2F28D88616A2}" dt="2022-04-28T05:16:06.562" v="12" actId="20577"/>
        <pc:sldMkLst>
          <pc:docMk/>
          <pc:sldMk cId="7206226" sldId="361"/>
        </pc:sldMkLst>
      </pc:sldChg>
      <pc:sldChg chg="modSp mod">
        <pc:chgData name="Leonie Smith" userId="fed1330f33f5650e" providerId="LiveId" clId="{035B9F0B-6349-4140-94FF-2F28D88616A2}" dt="2022-04-28T05:16:15.483" v="14" actId="20577"/>
        <pc:sldMkLst>
          <pc:docMk/>
          <pc:sldMk cId="1959011231" sldId="363"/>
        </pc:sldMkLst>
      </pc:sldChg>
      <pc:sldChg chg="modSp mod">
        <pc:chgData name="Leonie Smith" userId="fed1330f33f5650e" providerId="LiveId" clId="{035B9F0B-6349-4140-94FF-2F28D88616A2}" dt="2022-04-28T05:16:25.094" v="16" actId="20577"/>
        <pc:sldMkLst>
          <pc:docMk/>
          <pc:sldMk cId="948354195" sldId="365"/>
        </pc:sldMkLst>
      </pc:sldChg>
      <pc:sldChg chg="modSp mod">
        <pc:chgData name="Leonie Smith" userId="fed1330f33f5650e" providerId="LiveId" clId="{035B9F0B-6349-4140-94FF-2F28D88616A2}" dt="2022-04-28T05:16:31.013" v="18" actId="20577"/>
        <pc:sldMkLst>
          <pc:docMk/>
          <pc:sldMk cId="3485405623" sldId="368"/>
        </pc:sldMkLst>
      </pc:sldChg>
      <pc:sldChg chg="del">
        <pc:chgData name="Leonie Smith" userId="fed1330f33f5650e" providerId="LiveId" clId="{035B9F0B-6349-4140-94FF-2F28D88616A2}" dt="2022-04-28T05:16:35.324" v="19" actId="47"/>
        <pc:sldMkLst>
          <pc:docMk/>
          <pc:sldMk cId="3040776880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 –</a:t>
            </a:r>
            <a:r>
              <a:rPr lang="en-IN"/>
              <a:t>Possibly combine with 14-1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74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14-2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FF78C-D0B2-4733-B59A-9903C4BE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6837B5-F4B8-C801-B08E-3D6914D2C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"/>
    </mc:Choice>
    <mc:Fallback xmlns="">
      <p:transition spd="slow" advTm="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B29E-5399-4A20-8DF0-C68BC737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71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8BBE9-2871-4B8D-9BA2-F3E4BE08DD5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9D4857-6E11-408D-AF64-686F1961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5EBA1-FEF4-7954-25D7-BA95D587423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Naomi said to her two daughters-in-law, “Go back, each of you to your mother’s home. May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show you loving devotion, as you have shown to your dead and to me.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990D6-F61A-CFA4-295C-E096C175FE4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དེ་ནས་ནཱ་ཨོ་མུས་རང་གི་མནའ་མ་གཉིས་ལ་འདི་ལྟར་སྨྲས་པ་སྟེ། ཁྱོད་གཉིས་ཀ་རང་རང་གི་མ་ཡི་ཁྱིམ་དུ་ཕྱིར་སོང་ཞིག ཁྱོད་གཉིས་ཀྱིས་གཤིན་པོ་རྣམས་དང་ང་རང་ལ་བཟང་པོ་བྱས་པ་བཞིན་དུ། དཀོན་མཆོག་ཡ་ཝཱེས་ཀྱང་ཁྱོད་གཉིས་དྲིན་གྱིས་སྐྱོང་ཞིང་།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5B62A-C433-4BA7-B23E-65D8C73E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322"/>
            <a:ext cx="12191999" cy="7122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0D05C-7F89-423B-BEC8-913A8314FCB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A47427-26F3-4D9D-8886-26E70D72A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D463F-E697-1140-7E9E-27612D46520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May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enable each of you to find rest in the home of your new husband.”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kissed them as they wept aloud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2CA3-B2A3-37D2-704C-44B532CF314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ང་རང་གི་སྐྱེས་པ་གསར་པའི་ཁྱིམ་དུ་བདེ་བ་ཉམས་སུ་མྱོང་བར་མཛད་པར་ཤོག་ཅེས་པ་དང་མནའ་མ་གཉིས་ལ་འོ་བྱས་པ་ལ། དེ་གཉིས་ཀྱིས་སྐད་བརྒྱབ་ནས་ངུས་ཤིང་ན་རེ།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3"/>
    </mc:Choice>
    <mc:Fallback xmlns="">
      <p:transition spd="slow" advTm="1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0820A-743E-4B0E-9CEF-99AAFD01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360"/>
            <a:ext cx="12192000" cy="707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294EF-0240-4C19-BFB5-A6F26D9826B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610BB4-5C77-49C2-A5C2-FB8FDAE75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98F5AD-64CD-FE0C-6B87-C952F1CE95E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said, “Surely we will return with you to your people.”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1AF24-7D6B-6539-04DC-AD886D6C3DD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ངེད་གཉིས་ཁྱེད་དང་ལྷན་ཅིག་ཁྱེད་ཀྱི་རིགས་རྒྱུད་ཀྱི་རྩར་ཕྱིར་ལོག་རྒྱུ་ཡིན་ཞེས་ཞུས་སོ།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3"/>
    </mc:Choice>
    <mc:Fallback xmlns="">
      <p:transition spd="slow" advTm="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87942-71AC-438C-8164-FB7C4BDE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835"/>
            <a:ext cx="12191999" cy="7096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3F757-FEA3-43AC-A90D-060DDAA0DF3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4D138D-A46D-4E26-A04B-7247CA038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C8F4F-237A-9B29-1033-5FC487A5DA1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would you wait for them to grow up? Would you refrain from having husbands? No, my daughters, it grieves me very much for your sakes that the hand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gone out against me.”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94568-4604-36BE-C8A1-E73B45BA892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ཁྱོད་གཉིས་ཀྱིས་ཁོ་གཉིས་ནར་སོན་པའི་བར་དུ་སྒུག་པར་བྱའམ། གཞན་ལ་གཉེན་སྒྲིག་མི་བྱེད་པར་སྒུག་རྒྱུ་ཡིན་ནམ། བདག་གི་བུ་མོ་གཉིས་དེ་ལྟར་མ་བྱེད་ཅིག དཀོན་མཆོག་ཡ་ཝཱེའི་ཕྱག་གིས་ང་རང་ལ་རྒོལ་བས་ཁྱོད་གཉིས་ལས་བདག་ལ་དཀའ་སྡུག་ཤིན་ཏུ་ཆེའོ་ཞེས་པ་ན།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984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F74EA-69E8-45BD-97AA-42346AD4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4281"/>
            <a:ext cx="12191999" cy="783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81FA1-E4CC-43A3-B936-B90A13798F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E3FEF8-7E43-4834-958E-17A22710B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104D4-5966-323D-87CB-9166867A5DB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Again they wept aloud, and Orpah kissed her mother-in-law goodbye, but Ruth clung to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07A67-0032-0815-BA66-7B41DC9A68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མནའ་མ་གཉིས་ཀ་ཡང་བསྐྱར་སྐད་བརྒྱབ་ནས་ངུས། ཨོར་ཕཱ་ཡིས་སྒྱུག་མོ་ལ་འོ་བྱས་ནས་གྱེས་མཇལ་ཞུས། འོན་ཀྱང་རུ་ཐི་ནི་ནཱ་ཨོ་མུ་ལ་འཐམས་སོ།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8"/>
    </mc:Choice>
    <mc:Fallback xmlns="">
      <p:transition spd="slow" advTm="1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10849-3EE4-49B0-9EE6-AC6D0095786E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ན་ཨོ་མི་དང་རུ་ཐི་བྷེད་ལེ་ཧེམ་དུ་ཕྱིར་ལོག་བྱེད་པ།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06A5F-0CDC-4743-9130-A02B34AC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190" y="0"/>
            <a:ext cx="12983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EA1C5-6B91-4A27-85C7-379AAFDBFB0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A54BD3-A166-4B57-B556-2C5B4A068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44BA1-9B95-24F9-CFB7-D5E51BE5338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“Look,” said Naomi, “your sister-in-law has gone back to her people and her gods; follow her back home.”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08718-411E-9524-AE82-F82BFDF9734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སྐབས་དེར་ནཱ་ཨོ་མུ་ཡིས་འདི་ལྟར། ལྟོས་དང་། ཁྱོད་ཀྱི་སྲུ་མོ་ཕྱིར་རང་གི་མི་རྣམས་དང་རང་གི་ལྷ་རྣམས་ཀྱི་རྩར་ཕྱིན་པས། ཁྱོད་ཀྱང་ཁོ་མོ་དང་མཉམ་དུ་ཕྱིར་ལོག་ཅིག་ཅེས་སྨྲས་སོ། 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41752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7"/>
    </mc:Choice>
    <mc:Fallback xmlns="">
      <p:transition spd="slow" advTm="1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43ACC-B26C-4757-B9CB-4C0BF27D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15"/>
            <a:ext cx="12192000" cy="6862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98761-1647-4BE6-9D10-9D3F961EC58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4C8CDD-A232-462C-A538-0AA5B5638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F97C0-367F-23B8-AA87-DB3B9313281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Ruth replied: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urge me to leave you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or to turn from following you.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wherever you go, I will go,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wherever you live, I will live;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people will be my people,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your God will be my God.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6FDBF-C975-CE57-2DF8-483AD5C8DEE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འོན་ཀྱང་རུ་ཐི་ཡིས་དེའི་ལན་དུ། ཁྱེད་དང་ཁ་བྲལ་ཏེ་ཕྱིར་ལོག་ཅིག་ཅེས་བདག་ལ་སྐུལ་མ་མི་གནང་བར་ཞུའོ། །རྒྱུ་མཚན་ཁྱེད་རང་གང་དུ་སོང་ནའང་། །ང་ཡང་དེ་རུ་འགྲོ་རྒྱུ་ཡིན་པ་དང་། །ཁྱེད་རང་འདུག་སར་ང་ཡང་སྡོད་རྒྱུ་ཡིན། །ཁྱེད་ཀྱི་མི་རིགས་ང་ཡི་མི་རིགས་ཡིན། །ཁྱེད་ཀྱི་དཀོན་མཆོག་ང་ཡི་དཀོན་མཆོག་ལགས།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A338A-471F-4214-BA85-A80EFE71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64" y="-457200"/>
            <a:ext cx="13746841" cy="759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87934-F17F-4E8F-A435-1D997A9CE14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11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18Naomi realized that Ruth had made up her mind to go with her. So she stopped trying to make her go back.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18ན་ཨོ་མིའི་སེམས་ལ། ད་རུ་ཐི་ང་དང་མཉམ་དུ་འགྲོ་རྒྱུ་བློ་ཐག་གཙང་མ་བཅད་བཞག་བསམས་ནས་གཞན་གང་ཡང་མ་ལབ་བོ།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DB88C39-3427-4111-AEF0-38C5D59AA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74451-4BB6-1F27-09E1-9A67DFACF5B8}"/>
              </a:ext>
            </a:extLst>
          </p:cNvPr>
          <p:cNvSpPr txBox="1"/>
          <p:nvPr/>
        </p:nvSpPr>
        <p:spPr>
          <a:xfrm>
            <a:off x="152400" y="15240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saw that Ruth was determined to go with her, she stopped trying to persuade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BA92-2D4F-1EDF-5B6B-B42B004995E0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རུ་ཐི་ཡིས་ནཱ་ཨོ་མུ་དང་མཉམ་དུ་འགྲོ་བར་སེམས་ཐག་བཅད་པ་ནཱ་ཨོ་མུས་ཤེས་ཏེ་ཁོ་མོར་སྨྲ་མཚམས་བཞག་གོ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467FC-BBA1-4E99-B479-F82699DB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326" y="0"/>
            <a:ext cx="127913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2B5C6-1692-4308-B093-5249A2CA0DC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8E9881-9F5F-4224-A5C3-0AD023803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EB95F-4E4B-B840-47F3-5EAAB374351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Naomi returned from the land of Moab with her daughter-in-law Ruth the Moabitess. And they arrived in Bethlehem at the beginning of the barley harvest.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DD1B9-9F0D-6B74-05DF-2C1B57C10AA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དེ་ལྟར་ནཱ་ཨོ་མུ་རང་གི་མནའ་མ་སྟེ་མོ་ཨབ་ཀྱི་རུ་ཐི་དང་མཉམ་དུ་ཕྱིར་པེད་ལེ་ཧེམ་དུ་སླེབས་ཤིང་། དེ་ནི་ནས་འབྲེག་འགོ་ཚུགས་པའི་དུས་ཡིན་ནོ།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46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"/>
    </mc:Choice>
    <mc:Fallback xmlns="">
      <p:transition spd="slow" advTm="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4CD6-30E8-4BF6-BDC9-556583B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20" y="0"/>
            <a:ext cx="12404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C8B72-B335-48BF-9A2F-EC1EBE4721A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0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2. Ruth stays with Naomi – Ruth 1:6-22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ན་ཨོ་མི་དང་རུ་ཐི་བྷེད་ལེ་ཧེམ་དུ་ཕྱིར་ལོག་བྱེད་པ།</a:t>
            </a:r>
            <a:endParaRPr lang="en-ZA" sz="8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4940FB-F399-4F7E-A5ED-B3335CA1B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7D2AE-774F-4D81-82EC-88C7BB1309F5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ན་ཨོ་མི་དང་རུ་ཐི་བྷེད་ལེ་ཧེམ་དུ་ཕྱིར་ལོག་བྱེད་པ།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E5FFE8C-B25F-ED4E-B3C1-6D00B1EB9DC2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7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E38B37-3D9D-47B7-9A4F-F31DC0A79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1F658-8E35-8A36-9BA7-CE869D42300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heard in Moab that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His people by providing them with food, she and her daughters-in-law prepared to leave the land of Moab.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5B30F-FC83-65DD-9F98-A9C4E1C2CE1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དཀོན་མཆོག་ཡ་ཝཱེས་རང་གི་འབངས་མི་ལ་གཟིགས་སྐྱོང་མཛད་ཅིང་། དེ་དག་ལ་ཁ་ཟས་སྦྱིན་པའི་གནས་ཚུལ་ནི་ནཱ་ཨོ་མུས་མོ་ཨབ་ཡུལ་ནས་ཐོས་པ་དང་། ནཱ་ཨོ་མུ་དང་ཁོ་མོའི་མནའ་མ་གཉིས་ཀྱིས་མོ་ཨབ་ཡུལ་ནས་རང་ཡུལ་དུ་ཕྱིར་ལོག་པར་སྟ་གོན་བྱས།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5"/>
    </mc:Choice>
    <mc:Fallback xmlns="">
      <p:transition spd="slow" advTm="1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BC0FA-9C66-42EE-A977-4FF53A5F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1633"/>
            <a:ext cx="12191999" cy="7069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61418-DFFF-40C0-BD0B-C22AC105C54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043D0F-9157-4F48-9F6A-6B9165297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929D1-2A21-9A75-2550-CEF819D1938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heard in Moab that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His people by providing them with food, she and her daughters-in-law prepared to leave the land of Moab.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02DD9-E698-B971-4F2F-12AACEFEC67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དཀོན་མཆོག་ཡ་ཝཱེས་རང་གི་འབངས་མི་ལ་གཟིགས་སྐྱོང་མཛད་ཅིང་། དེ་དག་ལ་ཁ་ཟས་སྦྱིན་པའི་གནས་ཚུལ་ནི་ནཱ་ཨོ་མུས་མོ་ཨབ་ཡུལ་ནས་ཐོས་པ་དང་། ནཱ་ཨོ་མུ་དང་ཁོ་མོའི་མནའ་མ་གཉིས་ཀྱིས་མོ་ཨབ་ཡུལ་ནས་རང་ཡུལ་དུ་ཕྱིར་ལོག་པར་སྟ་གོན་བྱས།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75AB4-D214-44DC-B014-38645B4F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0226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1914E-90D3-4A7E-86FE-8EC33A9CA02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1E6329-686A-4163-9754-E3BA97610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AEB8D-1675-671C-93BA-BB6EADB0138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Accompanied by her two daughters-in-law, she left the place where she had been living and set out on the road leading back to the land of Judah.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34010-3326-43FB-903D-F0D47BC799C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8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དེ་རྣམས་རང་ཉིད་སྡོད་སའི་ཡུལ་དང་ཁ་བྲལ་ནས་ཡ་ཧུ་དཱའི་ཡུལ་དུ་ཆས་སོ།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"/>
    </mc:Choice>
    <mc:Fallback xmlns="">
      <p:transition spd="slow" advTm="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1244</Words>
  <Application>Microsoft Office PowerPoint</Application>
  <PresentationFormat>Widescreen</PresentationFormat>
  <Paragraphs>65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2021-07-20T09:23:46Z</dcterms:created>
  <dcterms:modified xsi:type="dcterms:W3CDTF">2025-05-09T09:30:36Z</dcterms:modified>
</cp:coreProperties>
</file>