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71" r:id="rId30"/>
    <p:sldId id="366" r:id="rId31"/>
    <p:sldId id="367" r:id="rId32"/>
    <p:sldId id="3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10121-654D-4184-9C06-FC7A053A28C8}" v="1" dt="2025-05-09T09:29:51.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8132" autoAdjust="0"/>
  </p:normalViewPr>
  <p:slideViewPr>
    <p:cSldViewPr snapToGrid="0">
      <p:cViewPr varScale="1">
        <p:scale>
          <a:sx n="95" d="100"/>
          <a:sy n="95" d="100"/>
        </p:scale>
        <p:origin x="24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136F942-F1A0-4C91-BFE8-8D3D77A699F2}"/>
    <pc:docChg chg="custSel modSld">
      <pc:chgData name="Leonie Smith" userId="fed1330f33f5650e" providerId="LiveId" clId="{A136F942-F1A0-4C91-BFE8-8D3D77A699F2}" dt="2022-04-04T06:23:41.095" v="172"/>
      <pc:docMkLst>
        <pc:docMk/>
      </pc:docMkLst>
      <pc:sldChg chg="addSp modSp">
        <pc:chgData name="Leonie Smith" userId="fed1330f33f5650e" providerId="LiveId" clId="{A136F942-F1A0-4C91-BFE8-8D3D77A699F2}" dt="2022-04-04T05:17:55.289" v="51"/>
        <pc:sldMkLst>
          <pc:docMk/>
          <pc:sldMk cId="2869461528" sldId="308"/>
        </pc:sldMkLst>
      </pc:sldChg>
      <pc:sldChg chg="addSp modSp mod">
        <pc:chgData name="Leonie Smith" userId="fed1330f33f5650e" providerId="LiveId" clId="{A136F942-F1A0-4C91-BFE8-8D3D77A699F2}" dt="2022-04-03T08:26:07.689" v="2" actId="14100"/>
        <pc:sldMkLst>
          <pc:docMk/>
          <pc:sldMk cId="1237137471" sldId="310"/>
        </pc:sldMkLst>
      </pc:sldChg>
      <pc:sldChg chg="addSp delSp modSp modTransition modAnim">
        <pc:chgData name="Leonie Smith" userId="fed1330f33f5650e" providerId="LiveId" clId="{A136F942-F1A0-4C91-BFE8-8D3D77A699F2}" dt="2022-04-04T06:15:58.930" v="158"/>
        <pc:sldMkLst>
          <pc:docMk/>
          <pc:sldMk cId="1772228426" sldId="338"/>
        </pc:sldMkLst>
      </pc:sldChg>
      <pc:sldChg chg="addSp delSp modSp mod">
        <pc:chgData name="Leonie Smith" userId="fed1330f33f5650e" providerId="LiveId" clId="{A136F942-F1A0-4C91-BFE8-8D3D77A699F2}" dt="2022-04-03T08:26:46.015" v="5"/>
        <pc:sldMkLst>
          <pc:docMk/>
          <pc:sldMk cId="1931337536" sldId="339"/>
        </pc:sldMkLst>
      </pc:sldChg>
      <pc:sldChg chg="addSp delSp modSp modTransition modAnim">
        <pc:chgData name="Leonie Smith" userId="fed1330f33f5650e" providerId="LiveId" clId="{A136F942-F1A0-4C91-BFE8-8D3D77A699F2}" dt="2022-04-04T05:21:37.272" v="58"/>
        <pc:sldMkLst>
          <pc:docMk/>
          <pc:sldMk cId="3051892576" sldId="340"/>
        </pc:sldMkLst>
      </pc:sldChg>
      <pc:sldChg chg="addSp modSp mod">
        <pc:chgData name="Leonie Smith" userId="fed1330f33f5650e" providerId="LiveId" clId="{A136F942-F1A0-4C91-BFE8-8D3D77A699F2}" dt="2022-04-03T08:28:01.771" v="9" actId="1076"/>
        <pc:sldMkLst>
          <pc:docMk/>
          <pc:sldMk cId="1983841694" sldId="341"/>
        </pc:sldMkLst>
      </pc:sldChg>
      <pc:sldChg chg="addSp delSp modSp modTransition modAnim">
        <pc:chgData name="Leonie Smith" userId="fed1330f33f5650e" providerId="LiveId" clId="{A136F942-F1A0-4C91-BFE8-8D3D77A699F2}" dt="2022-04-04T05:28:06.726" v="69"/>
        <pc:sldMkLst>
          <pc:docMk/>
          <pc:sldMk cId="964780152" sldId="342"/>
        </pc:sldMkLst>
      </pc:sldChg>
      <pc:sldChg chg="addSp modSp mod">
        <pc:chgData name="Leonie Smith" userId="fed1330f33f5650e" providerId="LiveId" clId="{A136F942-F1A0-4C91-BFE8-8D3D77A699F2}" dt="2022-04-03T08:28:53.279" v="12" actId="14100"/>
        <pc:sldMkLst>
          <pc:docMk/>
          <pc:sldMk cId="3055517435" sldId="343"/>
        </pc:sldMkLst>
      </pc:sldChg>
      <pc:sldChg chg="addSp delSp modSp modTransition modAnim">
        <pc:chgData name="Leonie Smith" userId="fed1330f33f5650e" providerId="LiveId" clId="{A136F942-F1A0-4C91-BFE8-8D3D77A699F2}" dt="2022-04-04T05:35:46.353" v="84"/>
        <pc:sldMkLst>
          <pc:docMk/>
          <pc:sldMk cId="2002723087" sldId="344"/>
        </pc:sldMkLst>
      </pc:sldChg>
      <pc:sldChg chg="addSp modSp mod">
        <pc:chgData name="Leonie Smith" userId="fed1330f33f5650e" providerId="LiveId" clId="{A136F942-F1A0-4C91-BFE8-8D3D77A699F2}" dt="2022-04-03T08:29:36.927" v="16" actId="14100"/>
        <pc:sldMkLst>
          <pc:docMk/>
          <pc:sldMk cId="3195630509" sldId="345"/>
        </pc:sldMkLst>
      </pc:sldChg>
      <pc:sldChg chg="addSp modSp">
        <pc:chgData name="Leonie Smith" userId="fed1330f33f5650e" providerId="LiveId" clId="{A136F942-F1A0-4C91-BFE8-8D3D77A699F2}" dt="2022-04-04T05:37:46.663" v="85"/>
        <pc:sldMkLst>
          <pc:docMk/>
          <pc:sldMk cId="689563327" sldId="346"/>
        </pc:sldMkLst>
      </pc:sldChg>
      <pc:sldChg chg="addSp modSp mod">
        <pc:chgData name="Leonie Smith" userId="fed1330f33f5650e" providerId="LiveId" clId="{A136F942-F1A0-4C91-BFE8-8D3D77A699F2}" dt="2022-04-03T08:30:08.313" v="18" actId="14100"/>
        <pc:sldMkLst>
          <pc:docMk/>
          <pc:sldMk cId="3740339217" sldId="347"/>
        </pc:sldMkLst>
      </pc:sldChg>
      <pc:sldChg chg="addSp modSp">
        <pc:chgData name="Leonie Smith" userId="fed1330f33f5650e" providerId="LiveId" clId="{A136F942-F1A0-4C91-BFE8-8D3D77A699F2}" dt="2022-04-04T05:39:11.020" v="86"/>
        <pc:sldMkLst>
          <pc:docMk/>
          <pc:sldMk cId="3976236224" sldId="348"/>
        </pc:sldMkLst>
      </pc:sldChg>
      <pc:sldChg chg="addSp modSp mod">
        <pc:chgData name="Leonie Smith" userId="fed1330f33f5650e" providerId="LiveId" clId="{A136F942-F1A0-4C91-BFE8-8D3D77A699F2}" dt="2022-04-03T08:30:59.851" v="21" actId="14100"/>
        <pc:sldMkLst>
          <pc:docMk/>
          <pc:sldMk cId="1642667687" sldId="349"/>
        </pc:sldMkLst>
      </pc:sldChg>
      <pc:sldChg chg="addSp delSp modSp modTransition modAnim">
        <pc:chgData name="Leonie Smith" userId="fed1330f33f5650e" providerId="LiveId" clId="{A136F942-F1A0-4C91-BFE8-8D3D77A699F2}" dt="2022-04-04T06:18:26.944" v="162"/>
        <pc:sldMkLst>
          <pc:docMk/>
          <pc:sldMk cId="1291027071" sldId="350"/>
        </pc:sldMkLst>
      </pc:sldChg>
      <pc:sldChg chg="addSp modSp mod">
        <pc:chgData name="Leonie Smith" userId="fed1330f33f5650e" providerId="LiveId" clId="{A136F942-F1A0-4C91-BFE8-8D3D77A699F2}" dt="2022-04-03T08:31:39.307" v="24" actId="14100"/>
        <pc:sldMkLst>
          <pc:docMk/>
          <pc:sldMk cId="2522495975" sldId="351"/>
        </pc:sldMkLst>
      </pc:sldChg>
      <pc:sldChg chg="addSp delSp modSp modTransition modAnim">
        <pc:chgData name="Leonie Smith" userId="fed1330f33f5650e" providerId="LiveId" clId="{A136F942-F1A0-4C91-BFE8-8D3D77A699F2}" dt="2022-04-04T05:43:49.661" v="108"/>
        <pc:sldMkLst>
          <pc:docMk/>
          <pc:sldMk cId="871066081" sldId="352"/>
        </pc:sldMkLst>
      </pc:sldChg>
      <pc:sldChg chg="addSp modSp mod">
        <pc:chgData name="Leonie Smith" userId="fed1330f33f5650e" providerId="LiveId" clId="{A136F942-F1A0-4C91-BFE8-8D3D77A699F2}" dt="2022-04-03T08:32:25.494" v="27" actId="14100"/>
        <pc:sldMkLst>
          <pc:docMk/>
          <pc:sldMk cId="370456131" sldId="353"/>
        </pc:sldMkLst>
      </pc:sldChg>
      <pc:sldChg chg="addSp delSp modSp modTransition modAnim">
        <pc:chgData name="Leonie Smith" userId="fed1330f33f5650e" providerId="LiveId" clId="{A136F942-F1A0-4C91-BFE8-8D3D77A699F2}" dt="2022-04-04T06:20:02.695" v="164"/>
        <pc:sldMkLst>
          <pc:docMk/>
          <pc:sldMk cId="1998369883" sldId="354"/>
        </pc:sldMkLst>
      </pc:sldChg>
      <pc:sldChg chg="addSp modSp mod">
        <pc:chgData name="Leonie Smith" userId="fed1330f33f5650e" providerId="LiveId" clId="{A136F942-F1A0-4C91-BFE8-8D3D77A699F2}" dt="2022-04-03T08:33:01.308" v="30" actId="14100"/>
        <pc:sldMkLst>
          <pc:docMk/>
          <pc:sldMk cId="3354966384" sldId="355"/>
        </pc:sldMkLst>
      </pc:sldChg>
      <pc:sldChg chg="addSp modSp">
        <pc:chgData name="Leonie Smith" userId="fed1330f33f5650e" providerId="LiveId" clId="{A136F942-F1A0-4C91-BFE8-8D3D77A699F2}" dt="2022-04-04T05:47:36.536" v="114"/>
        <pc:sldMkLst>
          <pc:docMk/>
          <pc:sldMk cId="2598464500" sldId="356"/>
        </pc:sldMkLst>
      </pc:sldChg>
      <pc:sldChg chg="addSp modSp mod">
        <pc:chgData name="Leonie Smith" userId="fed1330f33f5650e" providerId="LiveId" clId="{A136F942-F1A0-4C91-BFE8-8D3D77A699F2}" dt="2022-04-03T08:33:36.244" v="33" actId="14100"/>
        <pc:sldMkLst>
          <pc:docMk/>
          <pc:sldMk cId="859891306" sldId="357"/>
        </pc:sldMkLst>
      </pc:sldChg>
      <pc:sldChg chg="addSp delSp modSp modTransition modAnim">
        <pc:chgData name="Leonie Smith" userId="fed1330f33f5650e" providerId="LiveId" clId="{A136F942-F1A0-4C91-BFE8-8D3D77A699F2}" dt="2022-04-04T05:50:27.810" v="117"/>
        <pc:sldMkLst>
          <pc:docMk/>
          <pc:sldMk cId="1944923438" sldId="358"/>
        </pc:sldMkLst>
      </pc:sldChg>
      <pc:sldChg chg="addSp modSp mod">
        <pc:chgData name="Leonie Smith" userId="fed1330f33f5650e" providerId="LiveId" clId="{A136F942-F1A0-4C91-BFE8-8D3D77A699F2}" dt="2022-04-03T08:34:15.879" v="36" actId="14100"/>
        <pc:sldMkLst>
          <pc:docMk/>
          <pc:sldMk cId="1721351337" sldId="359"/>
        </pc:sldMkLst>
      </pc:sldChg>
      <pc:sldChg chg="addSp delSp modSp modTransition modAnim">
        <pc:chgData name="Leonie Smith" userId="fed1330f33f5650e" providerId="LiveId" clId="{A136F942-F1A0-4C91-BFE8-8D3D77A699F2}" dt="2022-04-04T05:52:40.271" v="120"/>
        <pc:sldMkLst>
          <pc:docMk/>
          <pc:sldMk cId="4175269013" sldId="360"/>
        </pc:sldMkLst>
      </pc:sldChg>
      <pc:sldChg chg="addSp modSp mod">
        <pc:chgData name="Leonie Smith" userId="fed1330f33f5650e" providerId="LiveId" clId="{A136F942-F1A0-4C91-BFE8-8D3D77A699F2}" dt="2022-04-03T08:34:51.797" v="39" actId="14100"/>
        <pc:sldMkLst>
          <pc:docMk/>
          <pc:sldMk cId="7206226" sldId="361"/>
        </pc:sldMkLst>
      </pc:sldChg>
      <pc:sldChg chg="addSp delSp modSp modTransition modAnim">
        <pc:chgData name="Leonie Smith" userId="fed1330f33f5650e" providerId="LiveId" clId="{A136F942-F1A0-4C91-BFE8-8D3D77A699F2}" dt="2022-04-04T05:57:00.861" v="127"/>
        <pc:sldMkLst>
          <pc:docMk/>
          <pc:sldMk cId="1338403432" sldId="362"/>
        </pc:sldMkLst>
      </pc:sldChg>
      <pc:sldChg chg="addSp modSp mod">
        <pc:chgData name="Leonie Smith" userId="fed1330f33f5650e" providerId="LiveId" clId="{A136F942-F1A0-4C91-BFE8-8D3D77A699F2}" dt="2022-04-03T08:35:44.750" v="42" actId="14100"/>
        <pc:sldMkLst>
          <pc:docMk/>
          <pc:sldMk cId="1959011231" sldId="363"/>
        </pc:sldMkLst>
      </pc:sldChg>
      <pc:sldChg chg="addSp delSp modSp mod">
        <pc:chgData name="Leonie Smith" userId="fed1330f33f5650e" providerId="LiveId" clId="{A136F942-F1A0-4C91-BFE8-8D3D77A699F2}" dt="2022-04-03T08:37:57.695" v="47" actId="14100"/>
        <pc:sldMkLst>
          <pc:docMk/>
          <pc:sldMk cId="1770344883" sldId="366"/>
        </pc:sldMkLst>
      </pc:sldChg>
      <pc:sldChg chg="addSp delSp modSp modTransition modAnim">
        <pc:chgData name="Leonie Smith" userId="fed1330f33f5650e" providerId="LiveId" clId="{A136F942-F1A0-4C91-BFE8-8D3D77A699F2}" dt="2022-04-04T06:23:41.095" v="172"/>
        <pc:sldMkLst>
          <pc:docMk/>
          <pc:sldMk cId="1014243674" sldId="367"/>
        </pc:sldMkLst>
      </pc:sldChg>
      <pc:sldChg chg="addSp modSp mod">
        <pc:chgData name="Leonie Smith" userId="fed1330f33f5650e" providerId="LiveId" clId="{A136F942-F1A0-4C91-BFE8-8D3D77A699F2}" dt="2022-04-03T08:38:34.820" v="50" actId="14100"/>
        <pc:sldMkLst>
          <pc:docMk/>
          <pc:sldMk cId="1365817204" sldId="368"/>
        </pc:sldMkLst>
      </pc:sldChg>
      <pc:sldChg chg="addSp delSp modSp modTransition modAnim">
        <pc:chgData name="Leonie Smith" userId="fed1330f33f5650e" providerId="LiveId" clId="{A136F942-F1A0-4C91-BFE8-8D3D77A699F2}" dt="2022-04-04T06:01:41.345" v="134"/>
        <pc:sldMkLst>
          <pc:docMk/>
          <pc:sldMk cId="4122488398" sldId="371"/>
        </pc:sldMkLst>
      </pc:sldChg>
    </pc:docChg>
  </pc:docChgLst>
  <pc:docChgLst>
    <pc:chgData name="Alfred Smith" userId="3c60a3631c0db8ad" providerId="LiveId" clId="{2E67F9DA-6684-4B2F-AB84-76AFFE5DB4FC}"/>
    <pc:docChg chg="custSel modSld">
      <pc:chgData name="Alfred Smith" userId="3c60a3631c0db8ad" providerId="LiveId" clId="{2E67F9DA-6684-4B2F-AB84-76AFFE5DB4FC}" dt="2025-04-02T04:48:38.228" v="30"/>
      <pc:docMkLst>
        <pc:docMk/>
      </pc:docMkLst>
      <pc:sldChg chg="addSp delSp modSp mod">
        <pc:chgData name="Alfred Smith" userId="3c60a3631c0db8ad" providerId="LiveId" clId="{2E67F9DA-6684-4B2F-AB84-76AFFE5DB4FC}" dt="2025-04-02T04:45:12.298" v="1"/>
        <pc:sldMkLst>
          <pc:docMk/>
          <pc:sldMk cId="2869461528" sldId="308"/>
        </pc:sldMkLst>
        <pc:spChg chg="add mod">
          <ac:chgData name="Alfred Smith" userId="3c60a3631c0db8ad" providerId="LiveId" clId="{2E67F9DA-6684-4B2F-AB84-76AFFE5DB4FC}" dt="2025-04-02T04:45:12.298" v="1"/>
          <ac:spMkLst>
            <pc:docMk/>
            <pc:sldMk cId="2869461528" sldId="308"/>
            <ac:spMk id="5" creationId="{A0BCB28C-C61D-132B-63DF-E563E1B1BAF4}"/>
          </ac:spMkLst>
        </pc:spChg>
      </pc:sldChg>
      <pc:sldChg chg="addSp modSp">
        <pc:chgData name="Alfred Smith" userId="3c60a3631c0db8ad" providerId="LiveId" clId="{2E67F9DA-6684-4B2F-AB84-76AFFE5DB4FC}" dt="2025-04-02T04:45:33.324" v="2"/>
        <pc:sldMkLst>
          <pc:docMk/>
          <pc:sldMk cId="1931337536" sldId="339"/>
        </pc:sldMkLst>
        <pc:spChg chg="add mod">
          <ac:chgData name="Alfred Smith" userId="3c60a3631c0db8ad" providerId="LiveId" clId="{2E67F9DA-6684-4B2F-AB84-76AFFE5DB4FC}" dt="2025-04-02T04:45:33.324" v="2"/>
          <ac:spMkLst>
            <pc:docMk/>
            <pc:sldMk cId="1931337536" sldId="339"/>
            <ac:spMk id="2" creationId="{C187DAD8-7EF4-176C-4E49-7151F9E202AB}"/>
          </ac:spMkLst>
        </pc:spChg>
      </pc:sldChg>
      <pc:sldChg chg="addSp delSp modSp mod">
        <pc:chgData name="Alfred Smith" userId="3c60a3631c0db8ad" providerId="LiveId" clId="{2E67F9DA-6684-4B2F-AB84-76AFFE5DB4FC}" dt="2025-04-02T04:46:00.954" v="4"/>
        <pc:sldMkLst>
          <pc:docMk/>
          <pc:sldMk cId="3051892576" sldId="340"/>
        </pc:sldMkLst>
        <pc:spChg chg="add mod">
          <ac:chgData name="Alfred Smith" userId="3c60a3631c0db8ad" providerId="LiveId" clId="{2E67F9DA-6684-4B2F-AB84-76AFFE5DB4FC}" dt="2025-04-02T04:46:00.954" v="4"/>
          <ac:spMkLst>
            <pc:docMk/>
            <pc:sldMk cId="3051892576" sldId="340"/>
            <ac:spMk id="2" creationId="{07F14D47-A076-F3FB-9E65-98C309BD22E6}"/>
          </ac:spMkLst>
        </pc:spChg>
        <pc:spChg chg="add mod">
          <ac:chgData name="Alfred Smith" userId="3c60a3631c0db8ad" providerId="LiveId" clId="{2E67F9DA-6684-4B2F-AB84-76AFFE5DB4FC}" dt="2025-04-02T04:46:00.954" v="4"/>
          <ac:spMkLst>
            <pc:docMk/>
            <pc:sldMk cId="3051892576" sldId="340"/>
            <ac:spMk id="3" creationId="{73AB6034-F9EC-35AD-F6E7-19CA06641081}"/>
          </ac:spMkLst>
        </pc:spChg>
      </pc:sldChg>
      <pc:sldChg chg="addSp delSp modSp mod">
        <pc:chgData name="Alfred Smith" userId="3c60a3631c0db8ad" providerId="LiveId" clId="{2E67F9DA-6684-4B2F-AB84-76AFFE5DB4FC}" dt="2025-04-02T04:46:12.459" v="6"/>
        <pc:sldMkLst>
          <pc:docMk/>
          <pc:sldMk cId="964780152" sldId="342"/>
        </pc:sldMkLst>
        <pc:spChg chg="add mod">
          <ac:chgData name="Alfred Smith" userId="3c60a3631c0db8ad" providerId="LiveId" clId="{2E67F9DA-6684-4B2F-AB84-76AFFE5DB4FC}" dt="2025-04-02T04:46:12.459" v="6"/>
          <ac:spMkLst>
            <pc:docMk/>
            <pc:sldMk cId="964780152" sldId="342"/>
            <ac:spMk id="2" creationId="{330BB3B5-E01E-9708-4CEA-54F180F15B19}"/>
          </ac:spMkLst>
        </pc:spChg>
        <pc:spChg chg="add mod">
          <ac:chgData name="Alfred Smith" userId="3c60a3631c0db8ad" providerId="LiveId" clId="{2E67F9DA-6684-4B2F-AB84-76AFFE5DB4FC}" dt="2025-04-02T04:46:12.459" v="6"/>
          <ac:spMkLst>
            <pc:docMk/>
            <pc:sldMk cId="964780152" sldId="342"/>
            <ac:spMk id="3" creationId="{9C0FBBDA-778D-C832-8FD8-232DAFC614BE}"/>
          </ac:spMkLst>
        </pc:spChg>
      </pc:sldChg>
      <pc:sldChg chg="addSp delSp modSp mod">
        <pc:chgData name="Alfred Smith" userId="3c60a3631c0db8ad" providerId="LiveId" clId="{2E67F9DA-6684-4B2F-AB84-76AFFE5DB4FC}" dt="2025-04-02T04:46:21.570" v="8"/>
        <pc:sldMkLst>
          <pc:docMk/>
          <pc:sldMk cId="2002723087" sldId="344"/>
        </pc:sldMkLst>
        <pc:spChg chg="add mod">
          <ac:chgData name="Alfred Smith" userId="3c60a3631c0db8ad" providerId="LiveId" clId="{2E67F9DA-6684-4B2F-AB84-76AFFE5DB4FC}" dt="2025-04-02T04:46:21.570" v="8"/>
          <ac:spMkLst>
            <pc:docMk/>
            <pc:sldMk cId="2002723087" sldId="344"/>
            <ac:spMk id="2" creationId="{45302B9A-084C-FDA7-9FA4-49EA7370861C}"/>
          </ac:spMkLst>
        </pc:spChg>
        <pc:spChg chg="add mod">
          <ac:chgData name="Alfred Smith" userId="3c60a3631c0db8ad" providerId="LiveId" clId="{2E67F9DA-6684-4B2F-AB84-76AFFE5DB4FC}" dt="2025-04-02T04:46:21.570" v="8"/>
          <ac:spMkLst>
            <pc:docMk/>
            <pc:sldMk cId="2002723087" sldId="344"/>
            <ac:spMk id="3" creationId="{6FACE6D2-F23C-0D57-08D1-305C149EE82B}"/>
          </ac:spMkLst>
        </pc:spChg>
      </pc:sldChg>
      <pc:sldChg chg="addSp delSp modSp mod">
        <pc:chgData name="Alfred Smith" userId="3c60a3631c0db8ad" providerId="LiveId" clId="{2E67F9DA-6684-4B2F-AB84-76AFFE5DB4FC}" dt="2025-04-02T04:46:38.300" v="10"/>
        <pc:sldMkLst>
          <pc:docMk/>
          <pc:sldMk cId="689563327" sldId="346"/>
        </pc:sldMkLst>
        <pc:spChg chg="add mod">
          <ac:chgData name="Alfred Smith" userId="3c60a3631c0db8ad" providerId="LiveId" clId="{2E67F9DA-6684-4B2F-AB84-76AFFE5DB4FC}" dt="2025-04-02T04:46:38.300" v="10"/>
          <ac:spMkLst>
            <pc:docMk/>
            <pc:sldMk cId="689563327" sldId="346"/>
            <ac:spMk id="3" creationId="{C1D2845B-9B0E-3CB6-4699-ED66AC3BB48E}"/>
          </ac:spMkLst>
        </pc:spChg>
        <pc:spChg chg="add mod">
          <ac:chgData name="Alfred Smith" userId="3c60a3631c0db8ad" providerId="LiveId" clId="{2E67F9DA-6684-4B2F-AB84-76AFFE5DB4FC}" dt="2025-04-02T04:46:38.300" v="10"/>
          <ac:spMkLst>
            <pc:docMk/>
            <pc:sldMk cId="689563327" sldId="346"/>
            <ac:spMk id="5" creationId="{A15DEDB3-26ED-CCA5-0A18-784B9F03CFD1}"/>
          </ac:spMkLst>
        </pc:spChg>
      </pc:sldChg>
      <pc:sldChg chg="addSp delSp modSp mod">
        <pc:chgData name="Alfred Smith" userId="3c60a3631c0db8ad" providerId="LiveId" clId="{2E67F9DA-6684-4B2F-AB84-76AFFE5DB4FC}" dt="2025-04-02T04:46:48.275" v="12"/>
        <pc:sldMkLst>
          <pc:docMk/>
          <pc:sldMk cId="3976236224" sldId="348"/>
        </pc:sldMkLst>
        <pc:spChg chg="add mod">
          <ac:chgData name="Alfred Smith" userId="3c60a3631c0db8ad" providerId="LiveId" clId="{2E67F9DA-6684-4B2F-AB84-76AFFE5DB4FC}" dt="2025-04-02T04:46:48.275" v="12"/>
          <ac:spMkLst>
            <pc:docMk/>
            <pc:sldMk cId="3976236224" sldId="348"/>
            <ac:spMk id="3" creationId="{B9302DE3-B6F0-F71B-28BF-9039778FBCBA}"/>
          </ac:spMkLst>
        </pc:spChg>
        <pc:spChg chg="add mod">
          <ac:chgData name="Alfred Smith" userId="3c60a3631c0db8ad" providerId="LiveId" clId="{2E67F9DA-6684-4B2F-AB84-76AFFE5DB4FC}" dt="2025-04-02T04:46:48.275" v="12"/>
          <ac:spMkLst>
            <pc:docMk/>
            <pc:sldMk cId="3976236224" sldId="348"/>
            <ac:spMk id="5" creationId="{660001CA-FAE4-A9F6-46FB-558E5684CF4C}"/>
          </ac:spMkLst>
        </pc:spChg>
      </pc:sldChg>
      <pc:sldChg chg="addSp delSp modSp mod">
        <pc:chgData name="Alfred Smith" userId="3c60a3631c0db8ad" providerId="LiveId" clId="{2E67F9DA-6684-4B2F-AB84-76AFFE5DB4FC}" dt="2025-04-02T04:47:01.030" v="14"/>
        <pc:sldMkLst>
          <pc:docMk/>
          <pc:sldMk cId="1291027071" sldId="350"/>
        </pc:sldMkLst>
        <pc:spChg chg="add mod">
          <ac:chgData name="Alfred Smith" userId="3c60a3631c0db8ad" providerId="LiveId" clId="{2E67F9DA-6684-4B2F-AB84-76AFFE5DB4FC}" dt="2025-04-02T04:47:01.030" v="14"/>
          <ac:spMkLst>
            <pc:docMk/>
            <pc:sldMk cId="1291027071" sldId="350"/>
            <ac:spMk id="2" creationId="{35D10E69-224D-96B9-1F4D-5AECBB89C1F5}"/>
          </ac:spMkLst>
        </pc:spChg>
        <pc:spChg chg="add mod">
          <ac:chgData name="Alfred Smith" userId="3c60a3631c0db8ad" providerId="LiveId" clId="{2E67F9DA-6684-4B2F-AB84-76AFFE5DB4FC}" dt="2025-04-02T04:47:01.030" v="14"/>
          <ac:spMkLst>
            <pc:docMk/>
            <pc:sldMk cId="1291027071" sldId="350"/>
            <ac:spMk id="3" creationId="{D552A990-864A-7181-2BAB-B0329E100167}"/>
          </ac:spMkLst>
        </pc:spChg>
      </pc:sldChg>
      <pc:sldChg chg="addSp delSp modSp mod">
        <pc:chgData name="Alfred Smith" userId="3c60a3631c0db8ad" providerId="LiveId" clId="{2E67F9DA-6684-4B2F-AB84-76AFFE5DB4FC}" dt="2025-04-02T04:47:15.916" v="16"/>
        <pc:sldMkLst>
          <pc:docMk/>
          <pc:sldMk cId="871066081" sldId="352"/>
        </pc:sldMkLst>
        <pc:spChg chg="add mod">
          <ac:chgData name="Alfred Smith" userId="3c60a3631c0db8ad" providerId="LiveId" clId="{2E67F9DA-6684-4B2F-AB84-76AFFE5DB4FC}" dt="2025-04-02T04:47:15.916" v="16"/>
          <ac:spMkLst>
            <pc:docMk/>
            <pc:sldMk cId="871066081" sldId="352"/>
            <ac:spMk id="2" creationId="{8B9DBAA7-805D-8783-78BB-A585DFE7A6A2}"/>
          </ac:spMkLst>
        </pc:spChg>
        <pc:spChg chg="add mod">
          <ac:chgData name="Alfred Smith" userId="3c60a3631c0db8ad" providerId="LiveId" clId="{2E67F9DA-6684-4B2F-AB84-76AFFE5DB4FC}" dt="2025-04-02T04:47:15.916" v="16"/>
          <ac:spMkLst>
            <pc:docMk/>
            <pc:sldMk cId="871066081" sldId="352"/>
            <ac:spMk id="5" creationId="{48D19809-C0FE-8AF7-5D4B-29647732E771}"/>
          </ac:spMkLst>
        </pc:spChg>
      </pc:sldChg>
      <pc:sldChg chg="addSp delSp modSp mod">
        <pc:chgData name="Alfred Smith" userId="3c60a3631c0db8ad" providerId="LiveId" clId="{2E67F9DA-6684-4B2F-AB84-76AFFE5DB4FC}" dt="2025-04-02T04:47:26.241" v="18"/>
        <pc:sldMkLst>
          <pc:docMk/>
          <pc:sldMk cId="1998369883" sldId="354"/>
        </pc:sldMkLst>
        <pc:spChg chg="add mod">
          <ac:chgData name="Alfred Smith" userId="3c60a3631c0db8ad" providerId="LiveId" clId="{2E67F9DA-6684-4B2F-AB84-76AFFE5DB4FC}" dt="2025-04-02T04:47:26.241" v="18"/>
          <ac:spMkLst>
            <pc:docMk/>
            <pc:sldMk cId="1998369883" sldId="354"/>
            <ac:spMk id="2" creationId="{360CDE07-ED83-D1B8-EE0B-76A1E64C6193}"/>
          </ac:spMkLst>
        </pc:spChg>
        <pc:spChg chg="add mod">
          <ac:chgData name="Alfred Smith" userId="3c60a3631c0db8ad" providerId="LiveId" clId="{2E67F9DA-6684-4B2F-AB84-76AFFE5DB4FC}" dt="2025-04-02T04:47:26.241" v="18"/>
          <ac:spMkLst>
            <pc:docMk/>
            <pc:sldMk cId="1998369883" sldId="354"/>
            <ac:spMk id="3" creationId="{82168B87-3E3D-7BB7-DE28-205CB514D0C9}"/>
          </ac:spMkLst>
        </pc:spChg>
      </pc:sldChg>
      <pc:sldChg chg="addSp delSp modSp mod">
        <pc:chgData name="Alfred Smith" userId="3c60a3631c0db8ad" providerId="LiveId" clId="{2E67F9DA-6684-4B2F-AB84-76AFFE5DB4FC}" dt="2025-04-02T04:47:43.949" v="20"/>
        <pc:sldMkLst>
          <pc:docMk/>
          <pc:sldMk cId="2598464500" sldId="356"/>
        </pc:sldMkLst>
        <pc:spChg chg="add mod">
          <ac:chgData name="Alfred Smith" userId="3c60a3631c0db8ad" providerId="LiveId" clId="{2E67F9DA-6684-4B2F-AB84-76AFFE5DB4FC}" dt="2025-04-02T04:47:43.949" v="20"/>
          <ac:spMkLst>
            <pc:docMk/>
            <pc:sldMk cId="2598464500" sldId="356"/>
            <ac:spMk id="3" creationId="{34723ACD-EFF0-7E32-59F1-BB842C44DA96}"/>
          </ac:spMkLst>
        </pc:spChg>
        <pc:spChg chg="add mod">
          <ac:chgData name="Alfred Smith" userId="3c60a3631c0db8ad" providerId="LiveId" clId="{2E67F9DA-6684-4B2F-AB84-76AFFE5DB4FC}" dt="2025-04-02T04:47:43.949" v="20"/>
          <ac:spMkLst>
            <pc:docMk/>
            <pc:sldMk cId="2598464500" sldId="356"/>
            <ac:spMk id="5" creationId="{BA6B6363-0EB0-6E42-63D5-E47726F0E0C3}"/>
          </ac:spMkLst>
        </pc:spChg>
      </pc:sldChg>
      <pc:sldChg chg="addSp delSp modSp mod">
        <pc:chgData name="Alfred Smith" userId="3c60a3631c0db8ad" providerId="LiveId" clId="{2E67F9DA-6684-4B2F-AB84-76AFFE5DB4FC}" dt="2025-04-02T04:47:54.902" v="22"/>
        <pc:sldMkLst>
          <pc:docMk/>
          <pc:sldMk cId="1944923438" sldId="358"/>
        </pc:sldMkLst>
        <pc:spChg chg="add mod">
          <ac:chgData name="Alfred Smith" userId="3c60a3631c0db8ad" providerId="LiveId" clId="{2E67F9DA-6684-4B2F-AB84-76AFFE5DB4FC}" dt="2025-04-02T04:47:54.902" v="22"/>
          <ac:spMkLst>
            <pc:docMk/>
            <pc:sldMk cId="1944923438" sldId="358"/>
            <ac:spMk id="2" creationId="{00B753E1-998B-00E3-623C-6F58645872AC}"/>
          </ac:spMkLst>
        </pc:spChg>
        <pc:spChg chg="add mod">
          <ac:chgData name="Alfred Smith" userId="3c60a3631c0db8ad" providerId="LiveId" clId="{2E67F9DA-6684-4B2F-AB84-76AFFE5DB4FC}" dt="2025-04-02T04:47:54.902" v="22"/>
          <ac:spMkLst>
            <pc:docMk/>
            <pc:sldMk cId="1944923438" sldId="358"/>
            <ac:spMk id="5" creationId="{6E9B7BBD-BEDB-8D95-B154-869FC17CAB93}"/>
          </ac:spMkLst>
        </pc:spChg>
      </pc:sldChg>
      <pc:sldChg chg="addSp delSp modSp mod">
        <pc:chgData name="Alfred Smith" userId="3c60a3631c0db8ad" providerId="LiveId" clId="{2E67F9DA-6684-4B2F-AB84-76AFFE5DB4FC}" dt="2025-04-02T04:48:05.695" v="24"/>
        <pc:sldMkLst>
          <pc:docMk/>
          <pc:sldMk cId="4175269013" sldId="360"/>
        </pc:sldMkLst>
        <pc:spChg chg="add mod">
          <ac:chgData name="Alfred Smith" userId="3c60a3631c0db8ad" providerId="LiveId" clId="{2E67F9DA-6684-4B2F-AB84-76AFFE5DB4FC}" dt="2025-04-02T04:48:05.695" v="24"/>
          <ac:spMkLst>
            <pc:docMk/>
            <pc:sldMk cId="4175269013" sldId="360"/>
            <ac:spMk id="2" creationId="{C35685A7-0D89-14F5-4426-46B63016DE9B}"/>
          </ac:spMkLst>
        </pc:spChg>
        <pc:spChg chg="add mod">
          <ac:chgData name="Alfred Smith" userId="3c60a3631c0db8ad" providerId="LiveId" clId="{2E67F9DA-6684-4B2F-AB84-76AFFE5DB4FC}" dt="2025-04-02T04:48:05.695" v="24"/>
          <ac:spMkLst>
            <pc:docMk/>
            <pc:sldMk cId="4175269013" sldId="360"/>
            <ac:spMk id="5" creationId="{EC74AC89-25CF-BD93-5521-E1BFF7AF41FE}"/>
          </ac:spMkLst>
        </pc:spChg>
      </pc:sldChg>
      <pc:sldChg chg="addSp delSp modSp mod">
        <pc:chgData name="Alfred Smith" userId="3c60a3631c0db8ad" providerId="LiveId" clId="{2E67F9DA-6684-4B2F-AB84-76AFFE5DB4FC}" dt="2025-04-02T04:48:15.029" v="26"/>
        <pc:sldMkLst>
          <pc:docMk/>
          <pc:sldMk cId="1338403432" sldId="362"/>
        </pc:sldMkLst>
        <pc:spChg chg="add mod">
          <ac:chgData name="Alfred Smith" userId="3c60a3631c0db8ad" providerId="LiveId" clId="{2E67F9DA-6684-4B2F-AB84-76AFFE5DB4FC}" dt="2025-04-02T04:48:15.029" v="26"/>
          <ac:spMkLst>
            <pc:docMk/>
            <pc:sldMk cId="1338403432" sldId="362"/>
            <ac:spMk id="2" creationId="{7CF0C6AC-0AA4-A75C-F5CF-A7B148533E6B}"/>
          </ac:spMkLst>
        </pc:spChg>
        <pc:spChg chg="add mod">
          <ac:chgData name="Alfred Smith" userId="3c60a3631c0db8ad" providerId="LiveId" clId="{2E67F9DA-6684-4B2F-AB84-76AFFE5DB4FC}" dt="2025-04-02T04:48:15.029" v="26"/>
          <ac:spMkLst>
            <pc:docMk/>
            <pc:sldMk cId="1338403432" sldId="362"/>
            <ac:spMk id="3" creationId="{A99E2576-4674-5CD1-AABC-A15C9B4D0C8C}"/>
          </ac:spMkLst>
        </pc:spChg>
      </pc:sldChg>
      <pc:sldChg chg="addSp delSp modSp mod">
        <pc:chgData name="Alfred Smith" userId="3c60a3631c0db8ad" providerId="LiveId" clId="{2E67F9DA-6684-4B2F-AB84-76AFFE5DB4FC}" dt="2025-04-02T04:48:38.228" v="30"/>
        <pc:sldMkLst>
          <pc:docMk/>
          <pc:sldMk cId="1014243674" sldId="367"/>
        </pc:sldMkLst>
        <pc:spChg chg="add mod">
          <ac:chgData name="Alfred Smith" userId="3c60a3631c0db8ad" providerId="LiveId" clId="{2E67F9DA-6684-4B2F-AB84-76AFFE5DB4FC}" dt="2025-04-02T04:48:38.228" v="30"/>
          <ac:spMkLst>
            <pc:docMk/>
            <pc:sldMk cId="1014243674" sldId="367"/>
            <ac:spMk id="2" creationId="{92C13791-D07D-DCFA-2FFD-E89AB22DF568}"/>
          </ac:spMkLst>
        </pc:spChg>
        <pc:spChg chg="add mod">
          <ac:chgData name="Alfred Smith" userId="3c60a3631c0db8ad" providerId="LiveId" clId="{2E67F9DA-6684-4B2F-AB84-76AFFE5DB4FC}" dt="2025-04-02T04:48:38.228" v="30"/>
          <ac:spMkLst>
            <pc:docMk/>
            <pc:sldMk cId="1014243674" sldId="367"/>
            <ac:spMk id="3" creationId="{43B07A2F-A126-53D2-03C8-A4B1C1076E6F}"/>
          </ac:spMkLst>
        </pc:spChg>
      </pc:sldChg>
      <pc:sldChg chg="addSp delSp modSp mod">
        <pc:chgData name="Alfred Smith" userId="3c60a3631c0db8ad" providerId="LiveId" clId="{2E67F9DA-6684-4B2F-AB84-76AFFE5DB4FC}" dt="2025-04-02T04:48:25.815" v="28"/>
        <pc:sldMkLst>
          <pc:docMk/>
          <pc:sldMk cId="4122488398" sldId="371"/>
        </pc:sldMkLst>
        <pc:spChg chg="add mod">
          <ac:chgData name="Alfred Smith" userId="3c60a3631c0db8ad" providerId="LiveId" clId="{2E67F9DA-6684-4B2F-AB84-76AFFE5DB4FC}" dt="2025-04-02T04:48:25.815" v="28"/>
          <ac:spMkLst>
            <pc:docMk/>
            <pc:sldMk cId="4122488398" sldId="371"/>
            <ac:spMk id="2" creationId="{996066C4-836E-5E74-B781-3751C592ECB7}"/>
          </ac:spMkLst>
        </pc:spChg>
        <pc:spChg chg="add mod">
          <ac:chgData name="Alfred Smith" userId="3c60a3631c0db8ad" providerId="LiveId" clId="{2E67F9DA-6684-4B2F-AB84-76AFFE5DB4FC}" dt="2025-04-02T04:48:25.815" v="28"/>
          <ac:spMkLst>
            <pc:docMk/>
            <pc:sldMk cId="4122488398" sldId="371"/>
            <ac:spMk id="3" creationId="{A1FAE108-41CF-4393-B512-E7AD33E41608}"/>
          </ac:spMkLst>
        </pc:spChg>
      </pc:sldChg>
    </pc:docChg>
  </pc:docChgLst>
  <pc:docChgLst>
    <pc:chgData name="Leonie Smith" userId="fed1330f33f5650e" providerId="LiveId" clId="{1AC8F1DF-2449-4A79-9F03-390D175D4F2C}"/>
    <pc:docChg chg="custSel modSld">
      <pc:chgData name="Leonie Smith" userId="fed1330f33f5650e" providerId="LiveId" clId="{1AC8F1DF-2449-4A79-9F03-390D175D4F2C}" dt="2022-04-28T05:30:05.477" v="48" actId="1076"/>
      <pc:docMkLst>
        <pc:docMk/>
      </pc:docMkLst>
      <pc:sldChg chg="modNotesTx">
        <pc:chgData name="Leonie Smith" userId="fed1330f33f5650e" providerId="LiveId" clId="{1AC8F1DF-2449-4A79-9F03-390D175D4F2C}" dt="2022-04-22T07:06:54.269" v="3" actId="5793"/>
        <pc:sldMkLst>
          <pc:docMk/>
          <pc:sldMk cId="2869461528" sldId="308"/>
        </pc:sldMkLst>
      </pc:sldChg>
      <pc:sldChg chg="addSp modSp mod">
        <pc:chgData name="Leonie Smith" userId="fed1330f33f5650e" providerId="LiveId" clId="{1AC8F1DF-2449-4A79-9F03-390D175D4F2C}" dt="2022-04-28T05:24:05.777" v="8" actId="1076"/>
        <pc:sldMkLst>
          <pc:docMk/>
          <pc:sldMk cId="1237137471" sldId="310"/>
        </pc:sldMkLst>
      </pc:sldChg>
      <pc:sldChg chg="addSp delSp modSp">
        <pc:chgData name="Leonie Smith" userId="fed1330f33f5650e" providerId="LiveId" clId="{1AC8F1DF-2449-4A79-9F03-390D175D4F2C}" dt="2022-04-28T05:24:12.948" v="9"/>
        <pc:sldMkLst>
          <pc:docMk/>
          <pc:sldMk cId="1931337536" sldId="339"/>
        </pc:sldMkLst>
      </pc:sldChg>
      <pc:sldChg chg="addSp modSp mod">
        <pc:chgData name="Leonie Smith" userId="fed1330f33f5650e" providerId="LiveId" clId="{1AC8F1DF-2449-4A79-9F03-390D175D4F2C}" dt="2022-04-28T05:25:06.716" v="15" actId="20577"/>
        <pc:sldMkLst>
          <pc:docMk/>
          <pc:sldMk cId="1983841694" sldId="341"/>
        </pc:sldMkLst>
      </pc:sldChg>
      <pc:sldChg chg="addSp modSp mod">
        <pc:chgData name="Leonie Smith" userId="fed1330f33f5650e" providerId="LiveId" clId="{1AC8F1DF-2449-4A79-9F03-390D175D4F2C}" dt="2022-04-28T05:28:30.403" v="29" actId="20577"/>
        <pc:sldMkLst>
          <pc:docMk/>
          <pc:sldMk cId="3055517435" sldId="343"/>
        </pc:sldMkLst>
      </pc:sldChg>
      <pc:sldChg chg="addSp modSp mod">
        <pc:chgData name="Leonie Smith" userId="fed1330f33f5650e" providerId="LiveId" clId="{1AC8F1DF-2449-4A79-9F03-390D175D4F2C}" dt="2022-04-28T05:28:38.076" v="30" actId="20577"/>
        <pc:sldMkLst>
          <pc:docMk/>
          <pc:sldMk cId="3195630509" sldId="345"/>
        </pc:sldMkLst>
      </pc:sldChg>
      <pc:sldChg chg="addSp modSp mod">
        <pc:chgData name="Leonie Smith" userId="fed1330f33f5650e" providerId="LiveId" clId="{1AC8F1DF-2449-4A79-9F03-390D175D4F2C}" dt="2022-04-28T05:28:45.323" v="31" actId="20577"/>
        <pc:sldMkLst>
          <pc:docMk/>
          <pc:sldMk cId="3740339217" sldId="347"/>
        </pc:sldMkLst>
      </pc:sldChg>
      <pc:sldChg chg="addSp modSp mod">
        <pc:chgData name="Leonie Smith" userId="fed1330f33f5650e" providerId="LiveId" clId="{1AC8F1DF-2449-4A79-9F03-390D175D4F2C}" dt="2022-04-28T05:28:52.111" v="32" actId="20577"/>
        <pc:sldMkLst>
          <pc:docMk/>
          <pc:sldMk cId="1642667687" sldId="349"/>
        </pc:sldMkLst>
      </pc:sldChg>
      <pc:sldChg chg="addSp modSp mod">
        <pc:chgData name="Leonie Smith" userId="fed1330f33f5650e" providerId="LiveId" clId="{1AC8F1DF-2449-4A79-9F03-390D175D4F2C}" dt="2022-04-28T05:29:03.558" v="34" actId="1076"/>
        <pc:sldMkLst>
          <pc:docMk/>
          <pc:sldMk cId="2522495975" sldId="351"/>
        </pc:sldMkLst>
      </pc:sldChg>
      <pc:sldChg chg="addSp modSp mod">
        <pc:chgData name="Leonie Smith" userId="fed1330f33f5650e" providerId="LiveId" clId="{1AC8F1DF-2449-4A79-9F03-390D175D4F2C}" dt="2022-04-28T05:29:12.625" v="35" actId="20577"/>
        <pc:sldMkLst>
          <pc:docMk/>
          <pc:sldMk cId="370456131" sldId="353"/>
        </pc:sldMkLst>
      </pc:sldChg>
      <pc:sldChg chg="addSp modSp mod">
        <pc:chgData name="Leonie Smith" userId="fed1330f33f5650e" providerId="LiveId" clId="{1AC8F1DF-2449-4A79-9F03-390D175D4F2C}" dt="2022-04-28T05:29:18.210" v="36" actId="20577"/>
        <pc:sldMkLst>
          <pc:docMk/>
          <pc:sldMk cId="3354966384" sldId="355"/>
        </pc:sldMkLst>
      </pc:sldChg>
      <pc:sldChg chg="addSp modSp mod">
        <pc:chgData name="Leonie Smith" userId="fed1330f33f5650e" providerId="LiveId" clId="{1AC8F1DF-2449-4A79-9F03-390D175D4F2C}" dt="2022-04-28T05:29:26.386" v="37" actId="20577"/>
        <pc:sldMkLst>
          <pc:docMk/>
          <pc:sldMk cId="859891306" sldId="357"/>
        </pc:sldMkLst>
      </pc:sldChg>
      <pc:sldChg chg="addSp modSp mod">
        <pc:chgData name="Leonie Smith" userId="fed1330f33f5650e" providerId="LiveId" clId="{1AC8F1DF-2449-4A79-9F03-390D175D4F2C}" dt="2022-04-28T05:29:32.076" v="39" actId="20577"/>
        <pc:sldMkLst>
          <pc:docMk/>
          <pc:sldMk cId="1721351337" sldId="359"/>
        </pc:sldMkLst>
      </pc:sldChg>
      <pc:sldChg chg="addSp modSp mod">
        <pc:chgData name="Leonie Smith" userId="fed1330f33f5650e" providerId="LiveId" clId="{1AC8F1DF-2449-4A79-9F03-390D175D4F2C}" dt="2022-04-28T05:29:40.128" v="41" actId="20577"/>
        <pc:sldMkLst>
          <pc:docMk/>
          <pc:sldMk cId="7206226" sldId="361"/>
        </pc:sldMkLst>
      </pc:sldChg>
      <pc:sldChg chg="addSp modSp mod">
        <pc:chgData name="Leonie Smith" userId="fed1330f33f5650e" providerId="LiveId" clId="{1AC8F1DF-2449-4A79-9F03-390D175D4F2C}" dt="2022-04-28T05:29:46.839" v="43" actId="20577"/>
        <pc:sldMkLst>
          <pc:docMk/>
          <pc:sldMk cId="1959011231" sldId="363"/>
        </pc:sldMkLst>
      </pc:sldChg>
      <pc:sldChg chg="addSp modSp mod">
        <pc:chgData name="Leonie Smith" userId="fed1330f33f5650e" providerId="LiveId" clId="{1AC8F1DF-2449-4A79-9F03-390D175D4F2C}" dt="2022-04-28T05:29:55.425" v="45" actId="20577"/>
        <pc:sldMkLst>
          <pc:docMk/>
          <pc:sldMk cId="1770344883" sldId="366"/>
        </pc:sldMkLst>
      </pc:sldChg>
      <pc:sldChg chg="addSp modSp mod">
        <pc:chgData name="Leonie Smith" userId="fed1330f33f5650e" providerId="LiveId" clId="{1AC8F1DF-2449-4A79-9F03-390D175D4F2C}" dt="2022-04-28T05:30:05.477" v="48" actId="1076"/>
        <pc:sldMkLst>
          <pc:docMk/>
          <pc:sldMk cId="1365817204" sldId="368"/>
        </pc:sldMkLst>
      </pc:sldChg>
    </pc:docChg>
  </pc:docChgLst>
  <pc:docChgLst>
    <pc:chgData name="Alfred Smith" userId="3c60a3631c0db8ad" providerId="LiveId" clId="{17810121-654D-4184-9C06-FC7A053A28C8}"/>
    <pc:docChg chg="modSld">
      <pc:chgData name="Alfred Smith" userId="3c60a3631c0db8ad" providerId="LiveId" clId="{17810121-654D-4184-9C06-FC7A053A28C8}" dt="2025-05-09T09:29:51.272" v="0"/>
      <pc:docMkLst>
        <pc:docMk/>
      </pc:docMkLst>
      <pc:sldChg chg="modSp">
        <pc:chgData name="Alfred Smith" userId="3c60a3631c0db8ad" providerId="LiveId" clId="{17810121-654D-4184-9C06-FC7A053A28C8}" dt="2025-05-09T09:29:51.272" v="0"/>
        <pc:sldMkLst>
          <pc:docMk/>
          <pc:sldMk cId="1237137471" sldId="310"/>
        </pc:sldMkLst>
        <pc:spChg chg="mod">
          <ac:chgData name="Alfred Smith" userId="3c60a3631c0db8ad" providerId="LiveId" clId="{17810121-654D-4184-9C06-FC7A053A28C8}" dt="2025-05-09T09:29:51.272" v="0"/>
          <ac:spMkLst>
            <pc:docMk/>
            <pc:sldMk cId="1237137471" sldId="310"/>
            <ac:spMk id="5" creationId="{4172A330-DB47-4122-925E-F92E0F50C260}"/>
          </ac:spMkLst>
        </pc:spChg>
      </pc:sldChg>
      <pc:sldChg chg="modSp">
        <pc:chgData name="Alfred Smith" userId="3c60a3631c0db8ad" providerId="LiveId" clId="{17810121-654D-4184-9C06-FC7A053A28C8}" dt="2025-05-09T09:29:51.272" v="0"/>
        <pc:sldMkLst>
          <pc:docMk/>
          <pc:sldMk cId="1772228426" sldId="338"/>
        </pc:sldMkLst>
        <pc:spChg chg="mod">
          <ac:chgData name="Alfred Smith" userId="3c60a3631c0db8ad" providerId="LiveId" clId="{17810121-654D-4184-9C06-FC7A053A28C8}" dt="2025-05-09T09:29:51.272" v="0"/>
          <ac:spMkLst>
            <pc:docMk/>
            <pc:sldMk cId="1772228426" sldId="338"/>
            <ac:spMk id="6" creationId="{416C064E-628E-47C0-A712-DB178FE9901E}"/>
          </ac:spMkLst>
        </pc:spChg>
      </pc:sldChg>
      <pc:sldChg chg="modSp">
        <pc:chgData name="Alfred Smith" userId="3c60a3631c0db8ad" providerId="LiveId" clId="{17810121-654D-4184-9C06-FC7A053A28C8}" dt="2025-05-09T09:29:51.272" v="0"/>
        <pc:sldMkLst>
          <pc:docMk/>
          <pc:sldMk cId="1931337536" sldId="339"/>
        </pc:sldMkLst>
        <pc:spChg chg="mod">
          <ac:chgData name="Alfred Smith" userId="3c60a3631c0db8ad" providerId="LiveId" clId="{17810121-654D-4184-9C06-FC7A053A28C8}" dt="2025-05-09T09:29:51.272" v="0"/>
          <ac:spMkLst>
            <pc:docMk/>
            <pc:sldMk cId="1931337536" sldId="339"/>
            <ac:spMk id="8" creationId="{4D499793-9B50-4408-9896-B2F41B84B01B}"/>
          </ac:spMkLst>
        </pc:spChg>
      </pc:sldChg>
      <pc:sldChg chg="modSp">
        <pc:chgData name="Alfred Smith" userId="3c60a3631c0db8ad" providerId="LiveId" clId="{17810121-654D-4184-9C06-FC7A053A28C8}" dt="2025-05-09T09:29:51.272" v="0"/>
        <pc:sldMkLst>
          <pc:docMk/>
          <pc:sldMk cId="1983841694" sldId="341"/>
        </pc:sldMkLst>
        <pc:spChg chg="mod">
          <ac:chgData name="Alfred Smith" userId="3c60a3631c0db8ad" providerId="LiveId" clId="{17810121-654D-4184-9C06-FC7A053A28C8}" dt="2025-05-09T09:29:51.272" v="0"/>
          <ac:spMkLst>
            <pc:docMk/>
            <pc:sldMk cId="1983841694" sldId="341"/>
            <ac:spMk id="5" creationId="{D7FEB106-785D-4640-9B3C-7F77C45B06D1}"/>
          </ac:spMkLst>
        </pc:spChg>
      </pc:sldChg>
      <pc:sldChg chg="modSp">
        <pc:chgData name="Alfred Smith" userId="3c60a3631c0db8ad" providerId="LiveId" clId="{17810121-654D-4184-9C06-FC7A053A28C8}" dt="2025-05-09T09:29:51.272" v="0"/>
        <pc:sldMkLst>
          <pc:docMk/>
          <pc:sldMk cId="3055517435" sldId="343"/>
        </pc:sldMkLst>
        <pc:spChg chg="mod">
          <ac:chgData name="Alfred Smith" userId="3c60a3631c0db8ad" providerId="LiveId" clId="{17810121-654D-4184-9C06-FC7A053A28C8}" dt="2025-05-09T09:29:51.272" v="0"/>
          <ac:spMkLst>
            <pc:docMk/>
            <pc:sldMk cId="3055517435" sldId="343"/>
            <ac:spMk id="5" creationId="{F740440A-1237-4107-AE22-E30DF9D6E169}"/>
          </ac:spMkLst>
        </pc:spChg>
      </pc:sldChg>
      <pc:sldChg chg="modSp">
        <pc:chgData name="Alfred Smith" userId="3c60a3631c0db8ad" providerId="LiveId" clId="{17810121-654D-4184-9C06-FC7A053A28C8}" dt="2025-05-09T09:29:51.272" v="0"/>
        <pc:sldMkLst>
          <pc:docMk/>
          <pc:sldMk cId="3195630509" sldId="345"/>
        </pc:sldMkLst>
        <pc:spChg chg="mod">
          <ac:chgData name="Alfred Smith" userId="3c60a3631c0db8ad" providerId="LiveId" clId="{17810121-654D-4184-9C06-FC7A053A28C8}" dt="2025-05-09T09:29:51.272" v="0"/>
          <ac:spMkLst>
            <pc:docMk/>
            <pc:sldMk cId="3195630509" sldId="345"/>
            <ac:spMk id="5" creationId="{27501480-7C44-49B6-BD76-FDE08274B18D}"/>
          </ac:spMkLst>
        </pc:spChg>
      </pc:sldChg>
      <pc:sldChg chg="modSp">
        <pc:chgData name="Alfred Smith" userId="3c60a3631c0db8ad" providerId="LiveId" clId="{17810121-654D-4184-9C06-FC7A053A28C8}" dt="2025-05-09T09:29:51.272" v="0"/>
        <pc:sldMkLst>
          <pc:docMk/>
          <pc:sldMk cId="3740339217" sldId="347"/>
        </pc:sldMkLst>
        <pc:spChg chg="mod">
          <ac:chgData name="Alfred Smith" userId="3c60a3631c0db8ad" providerId="LiveId" clId="{17810121-654D-4184-9C06-FC7A053A28C8}" dt="2025-05-09T09:29:51.272" v="0"/>
          <ac:spMkLst>
            <pc:docMk/>
            <pc:sldMk cId="3740339217" sldId="347"/>
            <ac:spMk id="5" creationId="{7D2402E8-6D17-4716-882A-C5872570873F}"/>
          </ac:spMkLst>
        </pc:spChg>
      </pc:sldChg>
      <pc:sldChg chg="modSp">
        <pc:chgData name="Alfred Smith" userId="3c60a3631c0db8ad" providerId="LiveId" clId="{17810121-654D-4184-9C06-FC7A053A28C8}" dt="2025-05-09T09:29:51.272" v="0"/>
        <pc:sldMkLst>
          <pc:docMk/>
          <pc:sldMk cId="1642667687" sldId="349"/>
        </pc:sldMkLst>
        <pc:spChg chg="mod">
          <ac:chgData name="Alfred Smith" userId="3c60a3631c0db8ad" providerId="LiveId" clId="{17810121-654D-4184-9C06-FC7A053A28C8}" dt="2025-05-09T09:29:51.272" v="0"/>
          <ac:spMkLst>
            <pc:docMk/>
            <pc:sldMk cId="1642667687" sldId="349"/>
            <ac:spMk id="5" creationId="{883A2B1C-095F-44D5-8A00-802BAAC31056}"/>
          </ac:spMkLst>
        </pc:spChg>
      </pc:sldChg>
      <pc:sldChg chg="modSp">
        <pc:chgData name="Alfred Smith" userId="3c60a3631c0db8ad" providerId="LiveId" clId="{17810121-654D-4184-9C06-FC7A053A28C8}" dt="2025-05-09T09:29:51.272" v="0"/>
        <pc:sldMkLst>
          <pc:docMk/>
          <pc:sldMk cId="2522495975" sldId="351"/>
        </pc:sldMkLst>
        <pc:spChg chg="mod">
          <ac:chgData name="Alfred Smith" userId="3c60a3631c0db8ad" providerId="LiveId" clId="{17810121-654D-4184-9C06-FC7A053A28C8}" dt="2025-05-09T09:29:51.272" v="0"/>
          <ac:spMkLst>
            <pc:docMk/>
            <pc:sldMk cId="2522495975" sldId="351"/>
            <ac:spMk id="5" creationId="{67FD8085-5DE8-4F0F-8CC4-3DDCC210EAA3}"/>
          </ac:spMkLst>
        </pc:spChg>
      </pc:sldChg>
      <pc:sldChg chg="modSp">
        <pc:chgData name="Alfred Smith" userId="3c60a3631c0db8ad" providerId="LiveId" clId="{17810121-654D-4184-9C06-FC7A053A28C8}" dt="2025-05-09T09:29:51.272" v="0"/>
        <pc:sldMkLst>
          <pc:docMk/>
          <pc:sldMk cId="370456131" sldId="353"/>
        </pc:sldMkLst>
        <pc:spChg chg="mod">
          <ac:chgData name="Alfred Smith" userId="3c60a3631c0db8ad" providerId="LiveId" clId="{17810121-654D-4184-9C06-FC7A053A28C8}" dt="2025-05-09T09:29:51.272" v="0"/>
          <ac:spMkLst>
            <pc:docMk/>
            <pc:sldMk cId="370456131" sldId="353"/>
            <ac:spMk id="5" creationId="{3011F5B4-8946-4AEC-BBC6-1349F165F879}"/>
          </ac:spMkLst>
        </pc:spChg>
      </pc:sldChg>
      <pc:sldChg chg="modSp">
        <pc:chgData name="Alfred Smith" userId="3c60a3631c0db8ad" providerId="LiveId" clId="{17810121-654D-4184-9C06-FC7A053A28C8}" dt="2025-05-09T09:29:51.272" v="0"/>
        <pc:sldMkLst>
          <pc:docMk/>
          <pc:sldMk cId="3354966384" sldId="355"/>
        </pc:sldMkLst>
        <pc:spChg chg="mod">
          <ac:chgData name="Alfred Smith" userId="3c60a3631c0db8ad" providerId="LiveId" clId="{17810121-654D-4184-9C06-FC7A053A28C8}" dt="2025-05-09T09:29:51.272" v="0"/>
          <ac:spMkLst>
            <pc:docMk/>
            <pc:sldMk cId="3354966384" sldId="355"/>
            <ac:spMk id="5" creationId="{08D63A42-9E18-44BF-AB6A-E550E757DBE9}"/>
          </ac:spMkLst>
        </pc:spChg>
      </pc:sldChg>
      <pc:sldChg chg="modSp">
        <pc:chgData name="Alfred Smith" userId="3c60a3631c0db8ad" providerId="LiveId" clId="{17810121-654D-4184-9C06-FC7A053A28C8}" dt="2025-05-09T09:29:51.272" v="0"/>
        <pc:sldMkLst>
          <pc:docMk/>
          <pc:sldMk cId="859891306" sldId="357"/>
        </pc:sldMkLst>
        <pc:spChg chg="mod">
          <ac:chgData name="Alfred Smith" userId="3c60a3631c0db8ad" providerId="LiveId" clId="{17810121-654D-4184-9C06-FC7A053A28C8}" dt="2025-05-09T09:29:51.272" v="0"/>
          <ac:spMkLst>
            <pc:docMk/>
            <pc:sldMk cId="859891306" sldId="357"/>
            <ac:spMk id="5" creationId="{5DC43CA0-B40F-46DA-AC5E-80E57AE63643}"/>
          </ac:spMkLst>
        </pc:spChg>
      </pc:sldChg>
      <pc:sldChg chg="modSp">
        <pc:chgData name="Alfred Smith" userId="3c60a3631c0db8ad" providerId="LiveId" clId="{17810121-654D-4184-9C06-FC7A053A28C8}" dt="2025-05-09T09:29:51.272" v="0"/>
        <pc:sldMkLst>
          <pc:docMk/>
          <pc:sldMk cId="1721351337" sldId="359"/>
        </pc:sldMkLst>
        <pc:spChg chg="mod">
          <ac:chgData name="Alfred Smith" userId="3c60a3631c0db8ad" providerId="LiveId" clId="{17810121-654D-4184-9C06-FC7A053A28C8}" dt="2025-05-09T09:29:51.272" v="0"/>
          <ac:spMkLst>
            <pc:docMk/>
            <pc:sldMk cId="1721351337" sldId="359"/>
            <ac:spMk id="5" creationId="{8C008139-C4FA-40DE-AADA-A69A8A442E85}"/>
          </ac:spMkLst>
        </pc:spChg>
      </pc:sldChg>
      <pc:sldChg chg="modSp">
        <pc:chgData name="Alfred Smith" userId="3c60a3631c0db8ad" providerId="LiveId" clId="{17810121-654D-4184-9C06-FC7A053A28C8}" dt="2025-05-09T09:29:51.272" v="0"/>
        <pc:sldMkLst>
          <pc:docMk/>
          <pc:sldMk cId="7206226" sldId="361"/>
        </pc:sldMkLst>
        <pc:spChg chg="mod">
          <ac:chgData name="Alfred Smith" userId="3c60a3631c0db8ad" providerId="LiveId" clId="{17810121-654D-4184-9C06-FC7A053A28C8}" dt="2025-05-09T09:29:51.272" v="0"/>
          <ac:spMkLst>
            <pc:docMk/>
            <pc:sldMk cId="7206226" sldId="361"/>
            <ac:spMk id="5" creationId="{AD0073A8-A35F-432B-8C9B-52973859BA59}"/>
          </ac:spMkLst>
        </pc:spChg>
      </pc:sldChg>
      <pc:sldChg chg="modSp">
        <pc:chgData name="Alfred Smith" userId="3c60a3631c0db8ad" providerId="LiveId" clId="{17810121-654D-4184-9C06-FC7A053A28C8}" dt="2025-05-09T09:29:51.272" v="0"/>
        <pc:sldMkLst>
          <pc:docMk/>
          <pc:sldMk cId="1959011231" sldId="363"/>
        </pc:sldMkLst>
        <pc:spChg chg="mod">
          <ac:chgData name="Alfred Smith" userId="3c60a3631c0db8ad" providerId="LiveId" clId="{17810121-654D-4184-9C06-FC7A053A28C8}" dt="2025-05-09T09:29:51.272" v="0"/>
          <ac:spMkLst>
            <pc:docMk/>
            <pc:sldMk cId="1959011231" sldId="363"/>
            <ac:spMk id="5" creationId="{F044B6AB-37E7-43B2-8CBF-35B50DF428C4}"/>
          </ac:spMkLst>
        </pc:spChg>
      </pc:sldChg>
      <pc:sldChg chg="modSp">
        <pc:chgData name="Alfred Smith" userId="3c60a3631c0db8ad" providerId="LiveId" clId="{17810121-654D-4184-9C06-FC7A053A28C8}" dt="2025-05-09T09:29:51.272" v="0"/>
        <pc:sldMkLst>
          <pc:docMk/>
          <pc:sldMk cId="1770344883" sldId="366"/>
        </pc:sldMkLst>
        <pc:spChg chg="mod">
          <ac:chgData name="Alfred Smith" userId="3c60a3631c0db8ad" providerId="LiveId" clId="{17810121-654D-4184-9C06-FC7A053A28C8}" dt="2025-05-09T09:29:51.272" v="0"/>
          <ac:spMkLst>
            <pc:docMk/>
            <pc:sldMk cId="1770344883" sldId="366"/>
            <ac:spMk id="5" creationId="{F5AE842B-A3A4-466E-8946-5E2871BB0740}"/>
          </ac:spMkLst>
        </pc:spChg>
      </pc:sldChg>
      <pc:sldChg chg="modSp">
        <pc:chgData name="Alfred Smith" userId="3c60a3631c0db8ad" providerId="LiveId" clId="{17810121-654D-4184-9C06-FC7A053A28C8}" dt="2025-05-09T09:29:51.272" v="0"/>
        <pc:sldMkLst>
          <pc:docMk/>
          <pc:sldMk cId="1365817204" sldId="368"/>
        </pc:sldMkLst>
        <pc:spChg chg="mod">
          <ac:chgData name="Alfred Smith" userId="3c60a3631c0db8ad" providerId="LiveId" clId="{17810121-654D-4184-9C06-FC7A053A28C8}" dt="2025-05-09T09:29:51.272" v="0"/>
          <ac:spMkLst>
            <pc:docMk/>
            <pc:sldMk cId="1365817204" sldId="368"/>
            <ac:spMk id="5" creationId="{503ECFA5-6DA7-4992-902E-09AA134E3A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5011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14-3</a:t>
            </a:r>
            <a:endParaRPr lang="en-IN" dirty="0"/>
          </a:p>
        </p:txBody>
      </p:sp>
      <p:pic>
        <p:nvPicPr>
          <p:cNvPr id="4" name="Audio 3">
            <a:hlinkClick r:id="" action="ppaction://media"/>
            <a:extLst>
              <a:ext uri="{FF2B5EF4-FFF2-40B4-BE49-F238E27FC236}">
                <a16:creationId xmlns:a16="http://schemas.microsoft.com/office/drawing/2014/main" id="{381634A8-29C1-4ADB-AB27-408F1BE92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0BCB28C-C61D-132B-63DF-E563E1B1BAF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42"/>
    </mc:Choice>
    <mc:Fallback xmlns="">
      <p:transition spd="slow" advTm="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F45BCD-D1F5-4073-99AF-0AF45A0706E8}"/>
              </a:ext>
            </a:extLst>
          </p:cNvPr>
          <p:cNvPicPr>
            <a:picLocks noChangeAspect="1"/>
          </p:cNvPicPr>
          <p:nvPr/>
        </p:nvPicPr>
        <p:blipFill>
          <a:blip r:embed="rId2"/>
          <a:stretch>
            <a:fillRect/>
          </a:stretch>
        </p:blipFill>
        <p:spPr>
          <a:xfrm>
            <a:off x="-2" y="0"/>
            <a:ext cx="13021519" cy="6858000"/>
          </a:xfrm>
          <a:prstGeom prst="rect">
            <a:avLst/>
          </a:prstGeom>
        </p:spPr>
      </p:pic>
      <p:sp>
        <p:nvSpPr>
          <p:cNvPr id="5" name="TextBox 4">
            <a:extLst>
              <a:ext uri="{FF2B5EF4-FFF2-40B4-BE49-F238E27FC236}">
                <a16:creationId xmlns:a16="http://schemas.microsoft.com/office/drawing/2014/main" id="{27501480-7C44-49B6-BD76-FDE08274B18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8C423E4-3906-423E-B89B-6C23368B30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1D2845B-9B0E-3CB6-4699-ED66AC3BB48E}"/>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Just then Boaz arrived from Bethlehem and said to the harvesters,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be with you.”</a:t>
            </a:r>
          </a:p>
          <a:p>
            <a:pPr algn="l"/>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bless you,” they replied.</a:t>
            </a:r>
          </a:p>
        </p:txBody>
      </p:sp>
      <p:sp>
        <p:nvSpPr>
          <p:cNvPr id="5" name="TextBox 4">
            <a:extLst>
              <a:ext uri="{FF2B5EF4-FFF2-40B4-BE49-F238E27FC236}">
                <a16:creationId xmlns:a16="http://schemas.microsoft.com/office/drawing/2014/main" id="{A15DEDB3-26ED-CCA5-0A18-784B9F03CFD1}"/>
              </a:ext>
            </a:extLst>
          </p:cNvPr>
          <p:cNvSpPr txBox="1"/>
          <p:nvPr/>
        </p:nvSpPr>
        <p:spPr>
          <a:xfrm>
            <a:off x="5975132" y="0"/>
            <a:ext cx="6216868"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ཡང་ལྟོས་དང་། སྐབས་དེར་པཱོ་ཨ་ཟི་ནི་པེད་ལེ་ཧེམ་ནས་ཕྱིར་སླེབས་མ་ཐག་ཡིན་ལ་ཁོས་ཞིང་འབྲེག་མཁན་རྣམས་ལ་འདི་ལྟར། དཀོན་མཆོག་ཡ་ཝཱེ་ཁྱོད་རྣམས་དང་མཉམ་དུ་བཞུགས་པར་སྨོན་ཞེས་སྨྲས་པ་ལ། ཁོ་ཚོ་ན་རེ། དཀོན་མཆོག་ཡ་ཝཱེས་ཁྱེད་ལ་བྱིན་རླབས་གནང་བར་ཤོག་ཅེས་ཞུས་སོ། ། </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578F08-DD1F-4C35-B37A-664FFC9C9F47}"/>
              </a:ext>
            </a:extLst>
          </p:cNvPr>
          <p:cNvPicPr>
            <a:picLocks noChangeAspect="1"/>
          </p:cNvPicPr>
          <p:nvPr/>
        </p:nvPicPr>
        <p:blipFill>
          <a:blip r:embed="rId2"/>
          <a:stretch>
            <a:fillRect/>
          </a:stretch>
        </p:blipFill>
        <p:spPr>
          <a:xfrm>
            <a:off x="-41356" y="23106"/>
            <a:ext cx="12233356" cy="6834894"/>
          </a:xfrm>
          <a:prstGeom prst="rect">
            <a:avLst/>
          </a:prstGeom>
        </p:spPr>
      </p:pic>
      <p:sp>
        <p:nvSpPr>
          <p:cNvPr id="5" name="TextBox 4">
            <a:extLst>
              <a:ext uri="{FF2B5EF4-FFF2-40B4-BE49-F238E27FC236}">
                <a16:creationId xmlns:a16="http://schemas.microsoft.com/office/drawing/2014/main" id="{7D2402E8-6D17-4716-882A-C5872570873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97B4C7A-A4B8-423F-BF56-5E9DA6BED6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9302DE3-B6F0-F71B-28BF-9039778FBCBA}"/>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And Boaz asked the foreman of his harvesters, “Whose young woman is this?”</a:t>
            </a:r>
            <a:endParaRPr lang="en-ZA" dirty="0"/>
          </a:p>
        </p:txBody>
      </p:sp>
      <p:sp>
        <p:nvSpPr>
          <p:cNvPr id="5" name="TextBox 4">
            <a:extLst>
              <a:ext uri="{FF2B5EF4-FFF2-40B4-BE49-F238E27FC236}">
                <a16:creationId xmlns:a16="http://schemas.microsoft.com/office/drawing/2014/main" id="{660001CA-FAE4-A9F6-46FB-558E5684CF4C}"/>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5</a:t>
            </a:r>
            <a:r>
              <a:rPr lang="bo-CN" sz="6600" b="0" i="0" dirty="0">
                <a:solidFill>
                  <a:srgbClr val="121212"/>
                </a:solidFill>
                <a:effectLst/>
                <a:highlight>
                  <a:srgbClr val="FFFFFF"/>
                </a:highlight>
                <a:latin typeface="Inter"/>
              </a:rPr>
              <a:t>ཡང་པཱོ་ཨ་ཟི་ཡིས་ཞིང་འབྲེག་མཁན་རྣམས་ཀྱི་འགོ་དཔོན་ལ་འདི་ལྟར། གཞོན་ནུ་མ་དེ་ནི་སུ་ཚང་གི་ཡིན་ནམ་ཞེས་དྲིས་པ་ལ། </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6516"/>
    </mc:Choice>
    <mc:Fallback xmlns="">
      <p:transition spd="slow" advTm="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9D0187-D043-42DC-8D58-C58DDA682D6E}"/>
              </a:ext>
            </a:extLst>
          </p:cNvPr>
          <p:cNvPicPr>
            <a:picLocks noChangeAspect="1"/>
          </p:cNvPicPr>
          <p:nvPr/>
        </p:nvPicPr>
        <p:blipFill>
          <a:blip r:embed="rId2"/>
          <a:stretch>
            <a:fillRect/>
          </a:stretch>
        </p:blipFill>
        <p:spPr>
          <a:xfrm>
            <a:off x="-1" y="-416869"/>
            <a:ext cx="12191999" cy="7274870"/>
          </a:xfrm>
          <a:prstGeom prst="rect">
            <a:avLst/>
          </a:prstGeom>
        </p:spPr>
      </p:pic>
      <p:sp>
        <p:nvSpPr>
          <p:cNvPr id="5" name="TextBox 4">
            <a:extLst>
              <a:ext uri="{FF2B5EF4-FFF2-40B4-BE49-F238E27FC236}">
                <a16:creationId xmlns:a16="http://schemas.microsoft.com/office/drawing/2014/main" id="{883A2B1C-095F-44D5-8A00-802BAAC31056}"/>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01BF9D5-FE8F-4690-A4A2-4DD01BB0A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D10E69-224D-96B9-1F4D-5AECBB89C1F5}"/>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The foreman answered, “She is the Moabitess who returned with Naomi from the land of Moab. </a:t>
            </a:r>
            <a:endParaRPr lang="en-ZA" dirty="0"/>
          </a:p>
        </p:txBody>
      </p:sp>
      <p:sp>
        <p:nvSpPr>
          <p:cNvPr id="3" name="TextBox 2">
            <a:extLst>
              <a:ext uri="{FF2B5EF4-FFF2-40B4-BE49-F238E27FC236}">
                <a16:creationId xmlns:a16="http://schemas.microsoft.com/office/drawing/2014/main" id="{D552A990-864A-7181-2BAB-B0329E100167}"/>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ཞིང་འབྲེག་མཁན་རྣམས་ཀྱི་འགོ་དཔོན་གྱིས། ཁོ་མོ་ནི་ནཱ་ཨོ་མུ་དང་མཉམ་དུ་ཕྱིར་ལོག་པའི་མོ་ཨབ་ཡུལ་གྱི་གཞོན་ནུ་མ་དེ་ཡིན་ལ། </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CF2658-7852-4E9F-8625-C68EF59D145E}"/>
              </a:ext>
            </a:extLst>
          </p:cNvPr>
          <p:cNvPicPr>
            <a:picLocks noChangeAspect="1"/>
          </p:cNvPicPr>
          <p:nvPr/>
        </p:nvPicPr>
        <p:blipFill>
          <a:blip r:embed="rId2"/>
          <a:stretch>
            <a:fillRect/>
          </a:stretch>
        </p:blipFill>
        <p:spPr>
          <a:xfrm>
            <a:off x="1" y="-264891"/>
            <a:ext cx="12192000" cy="7122891"/>
          </a:xfrm>
          <a:prstGeom prst="rect">
            <a:avLst/>
          </a:prstGeom>
        </p:spPr>
      </p:pic>
      <p:sp>
        <p:nvSpPr>
          <p:cNvPr id="5" name="TextBox 4">
            <a:extLst>
              <a:ext uri="{FF2B5EF4-FFF2-40B4-BE49-F238E27FC236}">
                <a16:creationId xmlns:a16="http://schemas.microsoft.com/office/drawing/2014/main" id="{67FD8085-5DE8-4F0F-8CC4-3DDCC210EAA3}"/>
              </a:ext>
            </a:extLst>
          </p:cNvPr>
          <p:cNvSpPr txBox="1"/>
          <p:nvPr/>
        </p:nvSpPr>
        <p:spPr>
          <a:xfrm>
            <a:off x="2037348"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5D940B1-F294-44B9-B2E4-739A661134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9DBAA7-805D-8783-78BB-A585DFE7A6A2}"/>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She has said, ‘Please let me glean and gather among the sheaves after the harvesters.’ So she came out and has continued from morning until now, except that she rested a short time in the shelter.”</a:t>
            </a:r>
            <a:endParaRPr lang="en-ZA" dirty="0"/>
          </a:p>
        </p:txBody>
      </p:sp>
      <p:sp>
        <p:nvSpPr>
          <p:cNvPr id="5" name="TextBox 4">
            <a:extLst>
              <a:ext uri="{FF2B5EF4-FFF2-40B4-BE49-F238E27FC236}">
                <a16:creationId xmlns:a16="http://schemas.microsoft.com/office/drawing/2014/main" id="{48D19809-C0FE-8AF7-5D4B-29647732E771}"/>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ཁོ་མོས་ང་ལ། ང་རང་ཞིང་འབྲེག་མཁན་རྣམས་ཀྱི་རྗེས་སུ་འབྲངས་ཏེ་ཚར་ཕོན་གྱི་ཤུལ་དུ་སྙེ་མ་འཐུ་རུ་འཇུག་རོགས་གནང་ཞེས་ཞུས་པས། ཁང་པའི་ནང་དུ་ཡུད་ཙམ་ལ་ངལ་གསོ་བྱས་པ་ལས་གཞན། ནངས་སྔ་མོ་ནས་ད་ལྟའི་བར་དུ་འདིར་ཡོད་པ་ཡིན་ཞེས་ཞུས་སོ། །</a:t>
            </a:r>
            <a:endParaRPr lang="en-ZA" sz="1600"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3640"/>
    </mc:Choice>
    <mc:Fallback xmlns="">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913BAF-E4E7-4E4D-9436-6C1C25749518}"/>
              </a:ext>
            </a:extLst>
          </p:cNvPr>
          <p:cNvPicPr>
            <a:picLocks noChangeAspect="1"/>
          </p:cNvPicPr>
          <p:nvPr/>
        </p:nvPicPr>
        <p:blipFill>
          <a:blip r:embed="rId2"/>
          <a:stretch>
            <a:fillRect/>
          </a:stretch>
        </p:blipFill>
        <p:spPr>
          <a:xfrm>
            <a:off x="-1" y="1"/>
            <a:ext cx="12372520" cy="6858000"/>
          </a:xfrm>
          <a:prstGeom prst="rect">
            <a:avLst/>
          </a:prstGeom>
        </p:spPr>
      </p:pic>
      <p:sp>
        <p:nvSpPr>
          <p:cNvPr id="5" name="TextBox 4">
            <a:extLst>
              <a:ext uri="{FF2B5EF4-FFF2-40B4-BE49-F238E27FC236}">
                <a16:creationId xmlns:a16="http://schemas.microsoft.com/office/drawing/2014/main" id="{3011F5B4-8946-4AEC-BBC6-1349F165F87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B13DFFE-D58D-4540-8E48-5492D54119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60CDE07-ED83-D1B8-EE0B-76A1E64C6193}"/>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Boaz said to Ruth, “Listen, my daughter. Do not go and glean in another field, and do not go away from this place, but stay here close to my servant girls.</a:t>
            </a:r>
            <a:endParaRPr lang="en-ZA" dirty="0"/>
          </a:p>
        </p:txBody>
      </p:sp>
      <p:sp>
        <p:nvSpPr>
          <p:cNvPr id="3" name="TextBox 2">
            <a:extLst>
              <a:ext uri="{FF2B5EF4-FFF2-40B4-BE49-F238E27FC236}">
                <a16:creationId xmlns:a16="http://schemas.microsoft.com/office/drawing/2014/main" id="{82168B87-3E3D-7BB7-DE28-205CB514D0C9}"/>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8</a:t>
            </a:r>
            <a:r>
              <a:rPr lang="bo-CN" sz="5400" b="0" i="0" dirty="0">
                <a:solidFill>
                  <a:srgbClr val="121212"/>
                </a:solidFill>
                <a:effectLst/>
                <a:highlight>
                  <a:srgbClr val="FFFFFF"/>
                </a:highlight>
                <a:latin typeface="Inter"/>
              </a:rPr>
              <a:t>དེ་ནས་པཱོ་ཨ་ཟི་ཡིས་རུ་ཐི་ལ་འདི་ལྟར། བདག་གི་བུ་མོ་ལགས། ང་ལ་ཉོན་ཅིག མི་གཞན་གྱི་ཞིང་ནང་དུ་སྙེ་མ་འཐུ་བར་མི་འགྲོ་ཞིང་འདི་ནས་ཁ་ཡང་མི་འབྲལ་བར། རྒྱུན་དུ་ངའི་གཞོན་ནུ་མ་རྣམས་དང་མཉམ་དུ་སྡོད་དང་། </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C1AD5E-1EEE-4142-BFB2-0172B6D6ED36}"/>
              </a:ext>
            </a:extLst>
          </p:cNvPr>
          <p:cNvPicPr>
            <a:picLocks noChangeAspect="1"/>
          </p:cNvPicPr>
          <p:nvPr/>
        </p:nvPicPr>
        <p:blipFill>
          <a:blip r:embed="rId2"/>
          <a:stretch>
            <a:fillRect/>
          </a:stretch>
        </p:blipFill>
        <p:spPr>
          <a:xfrm>
            <a:off x="0" y="0"/>
            <a:ext cx="12192000" cy="7141140"/>
          </a:xfrm>
          <a:prstGeom prst="rect">
            <a:avLst/>
          </a:prstGeom>
        </p:spPr>
      </p:pic>
      <p:sp>
        <p:nvSpPr>
          <p:cNvPr id="5" name="TextBox 4">
            <a:extLst>
              <a:ext uri="{FF2B5EF4-FFF2-40B4-BE49-F238E27FC236}">
                <a16:creationId xmlns:a16="http://schemas.microsoft.com/office/drawing/2014/main" id="{4172A330-DB47-4122-925E-F92E0F50C260}"/>
              </a:ext>
            </a:extLst>
          </p:cNvPr>
          <p:cNvSpPr txBox="1"/>
          <p:nvPr/>
        </p:nvSpPr>
        <p:spPr>
          <a:xfrm>
            <a:off x="2519165" y="3429000"/>
            <a:ext cx="5975129" cy="6858000"/>
          </a:xfrm>
          <a:prstGeom prst="rect">
            <a:avLst/>
          </a:prstGeom>
          <a:noFill/>
        </p:spPr>
        <p:txBody>
          <a:bodyPr wrap="square" rtlCol="0">
            <a:noAutofit/>
          </a:bodyPr>
          <a:lstStyle/>
          <a:p>
            <a:pPr algn="ctr"/>
            <a:r>
              <a:rPr lang="bo-CN" sz="7200" b="1" cap="all" dirty="0">
                <a:solidFill>
                  <a:schemeClr val="bg1"/>
                </a:solidFill>
                <a:latin typeface="ArialMT"/>
              </a:rPr>
              <a:t>རུ་ཐི 2</a:t>
            </a:r>
          </a:p>
          <a:p>
            <a:r>
              <a:rPr lang="bo-CN" sz="7200" b="1" dirty="0">
                <a:solidFill>
                  <a:schemeClr val="bg1"/>
                </a:solidFill>
                <a:latin typeface="ArialMT"/>
              </a:rPr>
              <a:t>བྷོ་ཨཛའི་ཞིང་ཁར་རུ་ཐི་ཀྱིས་ཞིང་ལས་བྱེད་པ།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D6E5C1-D2F4-45DE-A363-A161BF464091}"/>
              </a:ext>
            </a:extLst>
          </p:cNvPr>
          <p:cNvPicPr>
            <a:picLocks noChangeAspect="1"/>
          </p:cNvPicPr>
          <p:nvPr/>
        </p:nvPicPr>
        <p:blipFill>
          <a:blip r:embed="rId2"/>
          <a:stretch>
            <a:fillRect/>
          </a:stretch>
        </p:blipFill>
        <p:spPr>
          <a:xfrm>
            <a:off x="0" y="-216369"/>
            <a:ext cx="12191999" cy="7074370"/>
          </a:xfrm>
          <a:prstGeom prst="rect">
            <a:avLst/>
          </a:prstGeom>
        </p:spPr>
      </p:pic>
      <p:sp>
        <p:nvSpPr>
          <p:cNvPr id="5" name="TextBox 4">
            <a:extLst>
              <a:ext uri="{FF2B5EF4-FFF2-40B4-BE49-F238E27FC236}">
                <a16:creationId xmlns:a16="http://schemas.microsoft.com/office/drawing/2014/main" id="{08D63A42-9E18-44BF-AB6A-E550E757DBE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25B99BB-DD46-4B5D-A660-1A6557F378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4723ACD-EFF0-7E32-59F1-BB842C44DA96}"/>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Let your eyes be on the field they are harvesting, and follow along after these girls. Indeed, I have ordered the young men not to touch you. And when you are thirsty, go and drink from the jars the young men have filled.”</a:t>
            </a:r>
            <a:endParaRPr lang="en-ZA" dirty="0"/>
          </a:p>
        </p:txBody>
      </p:sp>
      <p:sp>
        <p:nvSpPr>
          <p:cNvPr id="5" name="TextBox 4">
            <a:extLst>
              <a:ext uri="{FF2B5EF4-FFF2-40B4-BE49-F238E27FC236}">
                <a16:creationId xmlns:a16="http://schemas.microsoft.com/office/drawing/2014/main" id="{BA6B6363-0EB0-6E42-63D5-E47726F0E0C3}"/>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ངའི་གཡོག་པོ་རྣམས་ཀྱིས་ཞིང་གང་ཞིག་གི་ནང་དུ་ཞིང་འབྲེག་པ་མཐོང་ན་དེ་རྣམས་ཀྱི་རྗེས་སུ་འབྲོངས་ཤིག ངས་གཡོག་པོ་ཚོར་ཁྱོད་ལ་མི་རེག་པའི་ཕྱིར་བསྒོས་པ་ཡིན། གལ་ཏེ་ཁྱོད་རང་སྐོམ་པའི་ཚེ་གཡོག་པོ་རྣམས་ཀྱིས་ཁུར་ཡོང་བའི་རྫ་སྣོད་ནང་གི་ཆུ་ཐུངས་ཤིག་ཅེས་སྨྲས་སོ། ། </a:t>
            </a:r>
            <a:endParaRPr lang="en-ZA"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8819"/>
    </mc:Choice>
    <mc:Fallback xmlns="">
      <p:transition spd="slow" advTm="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75A547-B1C6-477A-89AB-52C9979ADBE3}"/>
              </a:ext>
            </a:extLst>
          </p:cNvPr>
          <p:cNvPicPr>
            <a:picLocks noChangeAspect="1"/>
          </p:cNvPicPr>
          <p:nvPr/>
        </p:nvPicPr>
        <p:blipFill>
          <a:blip r:embed="rId2"/>
          <a:stretch>
            <a:fillRect/>
          </a:stretch>
        </p:blipFill>
        <p:spPr>
          <a:xfrm>
            <a:off x="0" y="-586233"/>
            <a:ext cx="12191999" cy="7444233"/>
          </a:xfrm>
          <a:prstGeom prst="rect">
            <a:avLst/>
          </a:prstGeom>
        </p:spPr>
      </p:pic>
      <p:sp>
        <p:nvSpPr>
          <p:cNvPr id="5" name="TextBox 4">
            <a:extLst>
              <a:ext uri="{FF2B5EF4-FFF2-40B4-BE49-F238E27FC236}">
                <a16:creationId xmlns:a16="http://schemas.microsoft.com/office/drawing/2014/main" id="{5DC43CA0-B40F-46DA-AC5E-80E57AE6364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4803DD0-0288-4454-A265-005F063310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B753E1-998B-00E3-623C-6F58645872AC}"/>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At this, she fell on her face, bowing low to the ground, and said to him, “Why have I found such favor in your eyes that you should take notice of me, even though I am a foreigner?”</a:t>
            </a:r>
            <a:endParaRPr lang="en-ZA" dirty="0"/>
          </a:p>
        </p:txBody>
      </p:sp>
      <p:sp>
        <p:nvSpPr>
          <p:cNvPr id="5" name="TextBox 4">
            <a:extLst>
              <a:ext uri="{FF2B5EF4-FFF2-40B4-BE49-F238E27FC236}">
                <a16:creationId xmlns:a16="http://schemas.microsoft.com/office/drawing/2014/main" id="{6E9B7BBD-BEDB-8D95-B154-869FC17CAB93}"/>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དེ་ནས་རུ་ཐི་ཡིས་ཁ་སར་གཏད་ནས་ཁོ་ལ་གུས་ཕྱག་ཕུལ་ཞིང་ན་རེ། བདག་ནི་ཕྱི་ཕྱོགས་པ་ཞིག་ཡིན་པས། ཁྱེད་ཀྱིས་ང་ལ་ཐུགས་རྗེ་དང་གཟིགས་སྐྱོང་གནང་བ་ནི་ཅི་ཞིག་ཡིན་ནམ་ཞེས་ཞུས་པ་དང་། </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3965"/>
    </mc:Choice>
    <mc:Fallback xmlns="">
      <p:transition spd="slow" advTm="1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EAAD75-04EC-4A6C-A059-338CDA27B594}"/>
              </a:ext>
            </a:extLst>
          </p:cNvPr>
          <p:cNvPicPr>
            <a:picLocks noChangeAspect="1"/>
          </p:cNvPicPr>
          <p:nvPr/>
        </p:nvPicPr>
        <p:blipFill>
          <a:blip r:embed="rId2"/>
          <a:stretch>
            <a:fillRect/>
          </a:stretch>
        </p:blipFill>
        <p:spPr>
          <a:xfrm>
            <a:off x="0" y="1"/>
            <a:ext cx="13638944" cy="6858000"/>
          </a:xfrm>
          <a:prstGeom prst="rect">
            <a:avLst/>
          </a:prstGeom>
        </p:spPr>
      </p:pic>
      <p:sp>
        <p:nvSpPr>
          <p:cNvPr id="5" name="TextBox 4">
            <a:extLst>
              <a:ext uri="{FF2B5EF4-FFF2-40B4-BE49-F238E27FC236}">
                <a16:creationId xmlns:a16="http://schemas.microsoft.com/office/drawing/2014/main" id="{8C008139-C4FA-40DE-AADA-A69A8A442E8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C718CBD-5584-4060-A19A-7080CFCBD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5685A7-0D89-14F5-4426-46B63016DE9B}"/>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Boaz replied, “I have been made fully aware of all you have done for your mother-in-law since the death of your husband, how you left your father and mother and the land of your birth, and how you came to a people you did not know before.</a:t>
            </a:r>
            <a:endParaRPr lang="en-ZA" dirty="0"/>
          </a:p>
        </p:txBody>
      </p:sp>
      <p:sp>
        <p:nvSpPr>
          <p:cNvPr id="5" name="TextBox 4">
            <a:extLst>
              <a:ext uri="{FF2B5EF4-FFF2-40B4-BE49-F238E27FC236}">
                <a16:creationId xmlns:a16="http://schemas.microsoft.com/office/drawing/2014/main" id="{EC74AC89-25CF-BD93-5521-E1BFF7AF41F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པཱོ་ཨ་ཟི་ཡིས་ཁོ་མོར་འདི་ལྟར། ཁྱོད་ཀྱི་སྐྱེས་པ་ཚེ་ལས་འདས་པ་ནས་བཟུང་། ཁྱོད་ཀྱིས་རང་གི་སྒྱུག་མོ་ལ་ཅི་ལྟ་བུའི་ལས་བཟང་པོ་རྣམས་བྱས་པ་དང་། ཕ་མ་གཉིས་དང་རང་ཡུལ་ལ་ཁ་བྲལ་ནས་སྔར་ཆ་རྒྱུས་མེད་པའི་མི་རྣམས་ཀྱི་ཁྲོད་དུ་ཡོང་བའི་སྐོར་གཞན་གྱིས་ང་ལ་སྨྲས་བྱུང་།</a:t>
            </a:r>
            <a:endParaRPr lang="en-ZA" dirty="0"/>
          </a:p>
        </p:txBody>
      </p:sp>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8524"/>
    </mc:Choice>
    <mc:Fallback xmlns="">
      <p:transition spd="slow" advTm="1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80A2442-1208-4301-ACE5-EFA606B1F556}"/>
              </a:ext>
            </a:extLst>
          </p:cNvPr>
          <p:cNvPicPr>
            <a:picLocks noChangeAspect="1"/>
          </p:cNvPicPr>
          <p:nvPr/>
        </p:nvPicPr>
        <p:blipFill>
          <a:blip r:embed="rId2"/>
          <a:stretch>
            <a:fillRect/>
          </a:stretch>
        </p:blipFill>
        <p:spPr>
          <a:xfrm>
            <a:off x="0" y="-296930"/>
            <a:ext cx="12192000" cy="7154930"/>
          </a:xfrm>
          <a:prstGeom prst="rect">
            <a:avLst/>
          </a:prstGeom>
        </p:spPr>
      </p:pic>
      <p:sp>
        <p:nvSpPr>
          <p:cNvPr id="5" name="TextBox 4">
            <a:extLst>
              <a:ext uri="{FF2B5EF4-FFF2-40B4-BE49-F238E27FC236}">
                <a16:creationId xmlns:a16="http://schemas.microsoft.com/office/drawing/2014/main" id="{AD0073A8-A35F-432B-8C9B-52973859BA5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0F4E4B4-5866-4392-8FF3-7260F66DCD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F0C6AC-0AA4-A75C-F5CF-A7B148533E6B}"/>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May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repay your work, and may you receive a rich reward from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the God of Israel, under whose wings you have taken refuge.”</a:t>
            </a:r>
            <a:endParaRPr lang="en-ZA" dirty="0"/>
          </a:p>
        </p:txBody>
      </p:sp>
      <p:sp>
        <p:nvSpPr>
          <p:cNvPr id="3" name="TextBox 2">
            <a:extLst>
              <a:ext uri="{FF2B5EF4-FFF2-40B4-BE49-F238E27FC236}">
                <a16:creationId xmlns:a16="http://schemas.microsoft.com/office/drawing/2014/main" id="{A99E2576-4674-5CD1-AABC-A15C9B4D0C8C}"/>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ཁྱོད་རང་སྐྱབས་བཅོལ་དུ་ཡོང་སའི་ཡེས་ར་ཨེལ་གྱི་དཀོན་མཆོག་ཡ་ཝཱེས། ཁྱོད་ཀྱིས་དོན་གང་ཞིག་བསྒྲུབས་པ་བཞིན་དུ་ཁྱོད་ལ་ཕུན་སུམ་ཚོགས་པའི་གསོལ་རས་སྩོལ་བར་ཤོག་ཅིག་ཅེས་སྨྲས་སོ། ། </a:t>
            </a:r>
            <a:endParaRPr lang="en-ZA" dirty="0"/>
          </a:p>
        </p:txBody>
      </p:sp>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009983-4C17-4FA8-ABB2-396A9CEF548C}"/>
              </a:ext>
            </a:extLst>
          </p:cNvPr>
          <p:cNvPicPr>
            <a:picLocks noChangeAspect="1"/>
          </p:cNvPicPr>
          <p:nvPr/>
        </p:nvPicPr>
        <p:blipFill>
          <a:blip r:embed="rId2"/>
          <a:stretch>
            <a:fillRect/>
          </a:stretch>
        </p:blipFill>
        <p:spPr>
          <a:xfrm>
            <a:off x="0" y="-111693"/>
            <a:ext cx="12192000" cy="6969694"/>
          </a:xfrm>
          <a:prstGeom prst="rect">
            <a:avLst/>
          </a:prstGeom>
        </p:spPr>
      </p:pic>
      <p:sp>
        <p:nvSpPr>
          <p:cNvPr id="5" name="TextBox 4">
            <a:extLst>
              <a:ext uri="{FF2B5EF4-FFF2-40B4-BE49-F238E27FC236}">
                <a16:creationId xmlns:a16="http://schemas.microsoft.com/office/drawing/2014/main" id="{F044B6AB-37E7-43B2-8CBF-35B50DF428C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F133E7-8DD6-473A-87D6-C7B635D0A8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6066C4-836E-5E74-B781-3751C592ECB7}"/>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At mealtime Boaz said to her, “Come over here; have some bread and dip it into the vinegar sauce.” So she sat down beside the harvesters, and he offered her roasted grain, and she ate and was satisfied and had some left over.</a:t>
            </a:r>
            <a:endParaRPr lang="en-ZA" dirty="0"/>
          </a:p>
        </p:txBody>
      </p:sp>
      <p:sp>
        <p:nvSpPr>
          <p:cNvPr id="3" name="TextBox 2">
            <a:extLst>
              <a:ext uri="{FF2B5EF4-FFF2-40B4-BE49-F238E27FC236}">
                <a16:creationId xmlns:a16="http://schemas.microsoft.com/office/drawing/2014/main" id="{A1FAE108-41CF-4393-B512-E7AD33E41608}"/>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ཁ་ཟས་གསོལ་བའི་དུས་སུ་སླེབས་པ་དང་། པཱོ་ཨ་ཟི་ཡིས་རུ་ཐི་ལ་འདི་ལྟར། ཁྱོད་རང་ཚུར་ཤོག་ལ་བག་ལེབ་རྒུན་ཆང་སྐྱུར་མོའི་ནང་དུ་སྦངས་ཏེ་ཟོ་ཞིག་ཅེས་སྨྲས་པས། རུ་ཐི་ཞིང་འབྲེག་མཁན་རྣམས་ཀྱི་གམ་དུ་བསྡད་ཅིང་། ཁོས་ཁོ་མོ་ལ་ཡོས་སྤྲད་པ་དང་ཁོ་མོས་ཟོས་ནས་འགྲངས་ཤིང་ལྷག་མའང་བྱུང་ངོ་། ། </a:t>
            </a:r>
            <a:endParaRPr lang="en-ZA" dirty="0"/>
          </a:p>
        </p:txBody>
      </p:sp>
    </p:spTree>
    <p:extLst>
      <p:ext uri="{BB962C8B-B14F-4D97-AF65-F5344CB8AC3E}">
        <p14:creationId xmlns:p14="http://schemas.microsoft.com/office/powerpoint/2010/main" val="4122488398"/>
      </p:ext>
    </p:extLst>
  </p:cSld>
  <p:clrMapOvr>
    <a:masterClrMapping/>
  </p:clrMapOvr>
  <mc:AlternateContent xmlns:mc="http://schemas.openxmlformats.org/markup-compatibility/2006" xmlns:p14="http://schemas.microsoft.com/office/powerpoint/2010/main">
    <mc:Choice Requires="p14">
      <p:transition spd="slow" p14:dur="2000" advTm="14364"/>
    </mc:Choice>
    <mc:Fallback xmlns="">
      <p:transition spd="slow" advTm="1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3. Ruth gleaning in the field of Boaz – Ruth 2:1-16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7200" b="1" cap="all" dirty="0">
                <a:solidFill>
                  <a:srgbClr val="121212"/>
                </a:solidFill>
                <a:latin typeface="ArialMT"/>
              </a:rPr>
              <a:t>རུ་ཐི 2</a:t>
            </a:r>
          </a:p>
          <a:p>
            <a:r>
              <a:rPr lang="bo-CN" sz="7200" b="1" dirty="0">
                <a:solidFill>
                  <a:srgbClr val="121212"/>
                </a:solidFill>
                <a:latin typeface="ArialMT"/>
              </a:rPr>
              <a:t>བྷོ་ཨཛའི་ཞིང་ཁར་རུ་ཐི་ཀྱིས་ཞིང་ལས་བྱེད་པ།</a:t>
            </a:r>
          </a:p>
          <a:p>
            <a:endParaRPr lang="en-ZA" dirty="0"/>
          </a:p>
        </p:txBody>
      </p:sp>
      <p:pic>
        <p:nvPicPr>
          <p:cNvPr id="5" name="Audio 4">
            <a:hlinkClick r:id="" action="ppaction://media"/>
            <a:extLst>
              <a:ext uri="{FF2B5EF4-FFF2-40B4-BE49-F238E27FC236}">
                <a16:creationId xmlns:a16="http://schemas.microsoft.com/office/drawing/2014/main" id="{89E1CE46-D08C-4D82-9B76-70B63A709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F056B9F-5025-4438-A25B-9355726F3154}"/>
              </a:ext>
            </a:extLst>
          </p:cNvPr>
          <p:cNvPicPr>
            <a:picLocks noChangeAspect="1"/>
          </p:cNvPicPr>
          <p:nvPr/>
        </p:nvPicPr>
        <p:blipFill>
          <a:blip r:embed="rId2"/>
          <a:stretch>
            <a:fillRect/>
          </a:stretch>
        </p:blipFill>
        <p:spPr>
          <a:xfrm>
            <a:off x="0" y="-883185"/>
            <a:ext cx="12192000" cy="7741186"/>
          </a:xfrm>
          <a:prstGeom prst="rect">
            <a:avLst/>
          </a:prstGeom>
        </p:spPr>
      </p:pic>
      <p:sp>
        <p:nvSpPr>
          <p:cNvPr id="5" name="TextBox 4">
            <a:extLst>
              <a:ext uri="{FF2B5EF4-FFF2-40B4-BE49-F238E27FC236}">
                <a16:creationId xmlns:a16="http://schemas.microsoft.com/office/drawing/2014/main" id="{F5AE842B-A3A4-466E-8946-5E2871BB0740}"/>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034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2D9393D3-0530-43E8-8D8F-0A5DBFCEF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2C13791-D07D-DCFA-2FFD-E89AB22DF56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When Ruth got up to glean, Boaz ordered his young men, “Even if she gathers among the sheaves, do not insult her. </a:t>
            </a:r>
            <a:r>
              <a:rPr lang="en-US" sz="4400" b="0" i="0" dirty="0">
                <a:solidFill>
                  <a:srgbClr val="777A7B"/>
                </a:solidFill>
                <a:effectLst/>
                <a:highlight>
                  <a:srgbClr val="FFFFFF"/>
                </a:highlight>
                <a:latin typeface="Inter"/>
              </a:rPr>
              <a:t>16</a:t>
            </a:r>
            <a:r>
              <a:rPr lang="en-US" sz="4400" b="0" i="0" dirty="0">
                <a:solidFill>
                  <a:srgbClr val="121212"/>
                </a:solidFill>
                <a:effectLst/>
                <a:highlight>
                  <a:srgbClr val="FFFFFF"/>
                </a:highlight>
                <a:latin typeface="Inter"/>
              </a:rPr>
              <a:t>Rather, pull out for her some stalks from the bundles and leave them for her to gather. Do not rebuke her.”</a:t>
            </a:r>
            <a:endParaRPr lang="en-ZA" sz="4800" dirty="0"/>
          </a:p>
        </p:txBody>
      </p:sp>
      <p:sp>
        <p:nvSpPr>
          <p:cNvPr id="3" name="TextBox 2">
            <a:extLst>
              <a:ext uri="{FF2B5EF4-FFF2-40B4-BE49-F238E27FC236}">
                <a16:creationId xmlns:a16="http://schemas.microsoft.com/office/drawing/2014/main" id="{43B07A2F-A126-53D2-03C8-A4B1C1076E6F}"/>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15</a:t>
            </a:r>
            <a:r>
              <a:rPr lang="bo-CN" sz="4800" b="0" i="0" dirty="0">
                <a:solidFill>
                  <a:srgbClr val="121212"/>
                </a:solidFill>
                <a:effectLst/>
                <a:highlight>
                  <a:srgbClr val="FFFFFF"/>
                </a:highlight>
                <a:latin typeface="Inter"/>
              </a:rPr>
              <a:t>ཁོ་མོ་ཡར་ལངས་ཏེ་སྙེ་མ་འཐུ་འགོ་བརྩམས་པ་དང་། པཱོ་ཨ་ཟི་ཡིས་རང་གི་གཡོག་པོ་རྣམས་ལ་འདི་ལྟར། ཁོ་མོར་ཚར་ཕོན་རྣམས་ལས་སྙེ་མ་འཐུ་རུ་འཇུག་པ་ལས་ངོ་ཚར་གཏོད་མི་རུང་། </a:t>
            </a:r>
            <a:r>
              <a:rPr lang="bo-CN" sz="4800" b="0" i="0" dirty="0">
                <a:solidFill>
                  <a:srgbClr val="777A7B"/>
                </a:solidFill>
                <a:effectLst/>
                <a:highlight>
                  <a:srgbClr val="FFFFFF"/>
                </a:highlight>
                <a:latin typeface="Inter"/>
              </a:rPr>
              <a:t>16</a:t>
            </a:r>
            <a:r>
              <a:rPr lang="bo-CN" sz="4800" b="0" i="0" dirty="0">
                <a:solidFill>
                  <a:srgbClr val="121212"/>
                </a:solidFill>
                <a:effectLst/>
                <a:highlight>
                  <a:srgbClr val="FFFFFF"/>
                </a:highlight>
                <a:latin typeface="Inter"/>
              </a:rPr>
              <a:t>དེར་མ་ཟད་ཚར་ཕོན་རྣམས་ལས་སྙེ་མ་ཕྱིར་ཕྱུང་ནས་ཞིང་ནང་དུ་བསྐྱུར་ཏེ་ཁོ་མོར་འཐུ་རུ་འཇུག་པ་ལས་གཤེ་གཤེ་གཏང་མི་རུང་ཞེས་སྨྲས་སོ། །</a:t>
            </a:r>
            <a:endParaRPr lang="en-ZA" sz="1600" dirty="0"/>
          </a:p>
        </p:txBody>
      </p:sp>
    </p:spTree>
    <p:extLst>
      <p:ext uri="{BB962C8B-B14F-4D97-AF65-F5344CB8AC3E}">
        <p14:creationId xmlns:p14="http://schemas.microsoft.com/office/powerpoint/2010/main" val="1014243674"/>
      </p:ext>
    </p:extLst>
  </p:cSld>
  <p:clrMapOvr>
    <a:masterClrMapping/>
  </p:clrMapOvr>
  <mc:AlternateContent xmlns:mc="http://schemas.openxmlformats.org/markup-compatibility/2006" xmlns:p14="http://schemas.microsoft.com/office/powerpoint/2010/main">
    <mc:Choice Requires="p14">
      <p:transition spd="slow" p14:dur="2000" advTm="16217"/>
    </mc:Choice>
    <mc:Fallback xmlns="">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2F6FDF-A7A0-4ACB-B18F-94B10A85823A}"/>
              </a:ext>
            </a:extLst>
          </p:cNvPr>
          <p:cNvPicPr>
            <a:picLocks noChangeAspect="1"/>
          </p:cNvPicPr>
          <p:nvPr/>
        </p:nvPicPr>
        <p:blipFill>
          <a:blip r:embed="rId2"/>
          <a:stretch>
            <a:fillRect/>
          </a:stretch>
        </p:blipFill>
        <p:spPr>
          <a:xfrm>
            <a:off x="-1" y="0"/>
            <a:ext cx="12263273" cy="6858000"/>
          </a:xfrm>
          <a:prstGeom prst="rect">
            <a:avLst/>
          </a:prstGeom>
        </p:spPr>
      </p:pic>
      <p:sp>
        <p:nvSpPr>
          <p:cNvPr id="5" name="TextBox 4">
            <a:extLst>
              <a:ext uri="{FF2B5EF4-FFF2-40B4-BE49-F238E27FC236}">
                <a16:creationId xmlns:a16="http://schemas.microsoft.com/office/drawing/2014/main" id="{503ECFA5-6DA7-4992-902E-09AA134E3AD8}"/>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581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FE4CFE5-EC84-4E16-B5F3-703438D6BA60}"/>
              </a:ext>
            </a:extLst>
          </p:cNvPr>
          <p:cNvPicPr>
            <a:picLocks noChangeAspect="1"/>
          </p:cNvPicPr>
          <p:nvPr/>
        </p:nvPicPr>
        <p:blipFill>
          <a:blip r:embed="rId2"/>
          <a:stretch>
            <a:fillRect/>
          </a:stretch>
        </p:blipFill>
        <p:spPr>
          <a:xfrm>
            <a:off x="0" y="0"/>
            <a:ext cx="12192000" cy="7141140"/>
          </a:xfrm>
          <a:prstGeom prst="rect">
            <a:avLst/>
          </a:prstGeom>
        </p:spPr>
      </p:pic>
      <p:sp>
        <p:nvSpPr>
          <p:cNvPr id="8" name="TextBox 7">
            <a:extLst>
              <a:ext uri="{FF2B5EF4-FFF2-40B4-BE49-F238E27FC236}">
                <a16:creationId xmlns:a16="http://schemas.microsoft.com/office/drawing/2014/main" id="{4D499793-9B50-4408-9896-B2F41B84B01B}"/>
              </a:ext>
            </a:extLst>
          </p:cNvPr>
          <p:cNvSpPr txBox="1"/>
          <p:nvPr/>
        </p:nvSpPr>
        <p:spPr>
          <a:xfrm>
            <a:off x="2519165" y="3429000"/>
            <a:ext cx="5975129" cy="6858000"/>
          </a:xfrm>
          <a:prstGeom prst="rect">
            <a:avLst/>
          </a:prstGeom>
          <a:noFill/>
        </p:spPr>
        <p:txBody>
          <a:bodyPr wrap="square" rtlCol="0">
            <a:noAutofit/>
          </a:bodyPr>
          <a:lstStyle/>
          <a:p>
            <a:pPr algn="ctr"/>
            <a:r>
              <a:rPr lang="bo-CN" sz="7200" b="1" cap="all" dirty="0">
                <a:solidFill>
                  <a:schemeClr val="bg1"/>
                </a:solidFill>
                <a:latin typeface="ArialMT"/>
              </a:rPr>
              <a:t>རུ་ཐི 2</a:t>
            </a:r>
          </a:p>
          <a:p>
            <a:r>
              <a:rPr lang="bo-CN" sz="7200" b="1" dirty="0">
                <a:solidFill>
                  <a:schemeClr val="bg1"/>
                </a:solidFill>
                <a:latin typeface="ArialMT"/>
              </a:rPr>
              <a:t>བྷོ་ཨཛའི་ཞིང་ཁར་རུ་ཐི་ཀྱིས་ཞིང་ལས་བྱེད་པ།</a:t>
            </a:r>
          </a:p>
          <a:p>
            <a:endParaRPr lang="en-ZA" dirty="0"/>
          </a:p>
        </p:txBody>
      </p:sp>
      <p:sp>
        <p:nvSpPr>
          <p:cNvPr id="2" name="TextBox 2">
            <a:extLst>
              <a:ext uri="{FF2B5EF4-FFF2-40B4-BE49-F238E27FC236}">
                <a16:creationId xmlns:a16="http://schemas.microsoft.com/office/drawing/2014/main" id="{C187DAD8-7EF4-176C-4E49-7151F9E202AB}"/>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05F23A8-BED6-4079-AB1F-FFBBD1FC3F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7F14D47-A076-F3FB-9E65-98C309BD22E6}"/>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Now Naomi had a relative on her husband’s side, a prominent man of noble character from the clan of Elimelech, whose name was Boaz.</a:t>
            </a:r>
            <a:endParaRPr lang="en-ZA" dirty="0"/>
          </a:p>
        </p:txBody>
      </p:sp>
      <p:sp>
        <p:nvSpPr>
          <p:cNvPr id="3" name="TextBox 2">
            <a:extLst>
              <a:ext uri="{FF2B5EF4-FFF2-40B4-BE49-F238E27FC236}">
                <a16:creationId xmlns:a16="http://schemas.microsoft.com/office/drawing/2014/main" id="{73AB6034-F9EC-35AD-F6E7-19CA06641081}"/>
              </a:ext>
            </a:extLst>
          </p:cNvPr>
          <p:cNvSpPr txBox="1"/>
          <p:nvPr/>
        </p:nvSpPr>
        <p:spPr>
          <a:xfrm>
            <a:off x="6096000" y="0"/>
            <a:ext cx="609599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a:t>
            </a:r>
            <a:r>
              <a:rPr lang="bo-CN" sz="6600" b="0" i="0" dirty="0">
                <a:solidFill>
                  <a:srgbClr val="121212"/>
                </a:solidFill>
                <a:effectLst/>
                <a:highlight>
                  <a:srgbClr val="FFFFFF"/>
                </a:highlight>
                <a:latin typeface="Inter"/>
              </a:rPr>
              <a:t>དེ་ཡང་ནཱ་ཨོ་མུ་ཡི་སྐྱེས་པ་འདས་པོ་ཨེ་ལི་མེ་ལེག་གི་ཤ་ཉེའི་ཁྲོད་དུ་མིང་ལ་པཱོ་ཨ་ཟི་ཞེས་བྱ་བ་ཞིག་ཡོད་དེ། ཁོ་ནི་སྟོབས་འབྱོར་ཅན་ཞིག་ཡིན་ཞིང་ཨེ་ལི་མེ་ལེག་གི་རུས་རྒྱུད་ཀྱང་ཡིན་ནོ། ། </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36D245-D805-452A-8836-2C0F74F69161}"/>
              </a:ext>
            </a:extLst>
          </p:cNvPr>
          <p:cNvPicPr>
            <a:picLocks noChangeAspect="1"/>
          </p:cNvPicPr>
          <p:nvPr/>
        </p:nvPicPr>
        <p:blipFill>
          <a:blip r:embed="rId2"/>
          <a:stretch>
            <a:fillRect/>
          </a:stretch>
        </p:blipFill>
        <p:spPr>
          <a:xfrm>
            <a:off x="-2211969" y="-525379"/>
            <a:ext cx="14526290" cy="7908758"/>
          </a:xfrm>
          <a:prstGeom prst="rect">
            <a:avLst/>
          </a:prstGeom>
        </p:spPr>
      </p:pic>
      <p:sp>
        <p:nvSpPr>
          <p:cNvPr id="5" name="TextBox 4">
            <a:extLst>
              <a:ext uri="{FF2B5EF4-FFF2-40B4-BE49-F238E27FC236}">
                <a16:creationId xmlns:a16="http://schemas.microsoft.com/office/drawing/2014/main" id="{D7FEB106-785D-4640-9B3C-7F77C45B06D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4DA12AA-86FE-4C67-A1B9-C9BF9176C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0BB3B5-E01E-9708-4CEA-54F180F15B19}"/>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And Ruth the Moabitess said to Naomi, “Please let me go into the fields and glean heads of grain after someone in whose sight I may find favor.”</a:t>
            </a:r>
          </a:p>
          <a:p>
            <a:pPr algn="l"/>
            <a:r>
              <a:rPr lang="en-US" sz="4400" b="0" i="0" dirty="0">
                <a:solidFill>
                  <a:srgbClr val="121212"/>
                </a:solidFill>
                <a:effectLst/>
                <a:highlight>
                  <a:srgbClr val="FFFFFF"/>
                </a:highlight>
                <a:latin typeface="Inter"/>
              </a:rPr>
              <a:t>“Go ahead, my daughter,” Naomi replied.</a:t>
            </a:r>
          </a:p>
        </p:txBody>
      </p:sp>
      <p:sp>
        <p:nvSpPr>
          <p:cNvPr id="3" name="TextBox 2">
            <a:extLst>
              <a:ext uri="{FF2B5EF4-FFF2-40B4-BE49-F238E27FC236}">
                <a16:creationId xmlns:a16="http://schemas.microsoft.com/office/drawing/2014/main" id="{9C0FBBDA-778D-C832-8FD8-232DAFC614B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ཡང་ནཱ་ཨོ་མུ་ལ། མོ་ཨབ་ཀྱི་བུད་མེད་རུ་ཐི་ན་རེ། ང་རང་ཞིང་ཁར་འགྲོ་རུ་ཆུག་དང་། སུ་ཞིག་གིས་ང་ལ་ཐུགས་རྗེ་བསྐྱེད་ན་ངས་དེའི་རྗེས་སུ་སྙེ་མ་འཐུ་བར་བྱའོ་ཞེས་ཞུས་པ་ལ། ནཱ་ཨོ་མུ་ཡིས་དེའི་ལན་དུ། ངའི་བུ་མོ། སོང་ཞིག་ཅེས་སྨྲས་སོ། །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EC6D621-79CE-405F-815A-5F04346C9B56}"/>
              </a:ext>
            </a:extLst>
          </p:cNvPr>
          <p:cNvPicPr>
            <a:picLocks noChangeAspect="1"/>
          </p:cNvPicPr>
          <p:nvPr/>
        </p:nvPicPr>
        <p:blipFill>
          <a:blip r:embed="rId2"/>
          <a:stretch>
            <a:fillRect/>
          </a:stretch>
        </p:blipFill>
        <p:spPr>
          <a:xfrm>
            <a:off x="-3699" y="0"/>
            <a:ext cx="12195699" cy="6858000"/>
          </a:xfrm>
          <a:prstGeom prst="rect">
            <a:avLst/>
          </a:prstGeom>
        </p:spPr>
      </p:pic>
      <p:sp>
        <p:nvSpPr>
          <p:cNvPr id="5" name="TextBox 4">
            <a:extLst>
              <a:ext uri="{FF2B5EF4-FFF2-40B4-BE49-F238E27FC236}">
                <a16:creationId xmlns:a16="http://schemas.microsoft.com/office/drawing/2014/main" id="{F740440A-1237-4107-AE22-E30DF9D6E16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58FB5C0-D1EA-4ABB-B3C8-0C01F41E1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302B9A-084C-FDA7-9FA4-49EA7370861C}"/>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Ruth departed and went out into the field and gleaned after the harvesters. And she happened to come to the part of the field belonging to Boaz, who was from the clan of Elimelech.</a:t>
            </a:r>
            <a:endParaRPr lang="en-ZA" dirty="0"/>
          </a:p>
        </p:txBody>
      </p:sp>
      <p:sp>
        <p:nvSpPr>
          <p:cNvPr id="3" name="TextBox 2">
            <a:extLst>
              <a:ext uri="{FF2B5EF4-FFF2-40B4-BE49-F238E27FC236}">
                <a16:creationId xmlns:a16="http://schemas.microsoft.com/office/drawing/2014/main" id="{6FACE6D2-F23C-0D57-08D1-305C149EE82B}"/>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དེ་ནས་རུ་ཐི་ཞིང་ཁར་སོང་སྟེ་ཞིང་འབྲེག་མཁན་རྣམས་ཀྱི་རྗེས་ནས་སྙེ་མ་འཐུ་འགོ་བརྩམས་པ་དང་། ཁོ་མོ་ཏག་ཏག་ཨེ་ལི་མེ་ལེག་གི་ཁྱིམ་རྒྱུད་ཡིན་པའི་པཱོ་ཨ་ཟིའི་ཞིང་ནང་དུ་སླེབས་སོ། །</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0660"/>
    </mc:Choice>
    <mc:Fallback xmlns="">
      <p:transition spd="slow" advTm="1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1689</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2025-05-09T09:29:54Z</dcterms:modified>
</cp:coreProperties>
</file>