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308" r:id="rId2"/>
    <p:sldId id="310" r:id="rId3"/>
    <p:sldId id="338" r:id="rId4"/>
    <p:sldId id="339" r:id="rId5"/>
    <p:sldId id="340" r:id="rId6"/>
    <p:sldId id="341" r:id="rId7"/>
    <p:sldId id="342" r:id="rId8"/>
    <p:sldId id="343" r:id="rId9"/>
    <p:sldId id="344" r:id="rId10"/>
    <p:sldId id="345" r:id="rId11"/>
    <p:sldId id="346" r:id="rId12"/>
    <p:sldId id="347" r:id="rId13"/>
    <p:sldId id="348" r:id="rId14"/>
    <p:sldId id="349" r:id="rId15"/>
    <p:sldId id="350" r:id="rId16"/>
    <p:sldId id="351" r:id="rId17"/>
    <p:sldId id="352" r:id="rId18"/>
    <p:sldId id="353" r:id="rId19"/>
    <p:sldId id="354" r:id="rId20"/>
    <p:sldId id="355" r:id="rId21"/>
    <p:sldId id="356" r:id="rId22"/>
    <p:sldId id="357" r:id="rId23"/>
    <p:sldId id="358" r:id="rId24"/>
    <p:sldId id="359" r:id="rId25"/>
    <p:sldId id="360" r:id="rId26"/>
    <p:sldId id="361" r:id="rId27"/>
    <p:sldId id="362" r:id="rId28"/>
    <p:sldId id="363"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5FD4DF3-2CD1-4681-A89A-8BF1C8261D93}" v="1" dt="2025-05-09T09:30:15.17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63" autoAdjust="0"/>
    <p:restoredTop sz="93385" autoAdjust="0"/>
  </p:normalViewPr>
  <p:slideViewPr>
    <p:cSldViewPr snapToGrid="0">
      <p:cViewPr varScale="1">
        <p:scale>
          <a:sx n="99" d="100"/>
          <a:sy n="99" d="100"/>
        </p:scale>
        <p:origin x="78" y="30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microsoft.com/office/2016/11/relationships/changesInfo" Target="changesInfos/changesInfo1.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85FD4DF3-2CD1-4681-A89A-8BF1C8261D93}"/>
    <pc:docChg chg="modSld">
      <pc:chgData name="Alfred Smith" userId="3c60a3631c0db8ad" providerId="LiveId" clId="{85FD4DF3-2CD1-4681-A89A-8BF1C8261D93}" dt="2025-05-09T09:30:15.178" v="0"/>
      <pc:docMkLst>
        <pc:docMk/>
      </pc:docMkLst>
      <pc:sldChg chg="modSp">
        <pc:chgData name="Alfred Smith" userId="3c60a3631c0db8ad" providerId="LiveId" clId="{85FD4DF3-2CD1-4681-A89A-8BF1C8261D93}" dt="2025-05-09T09:30:15.178" v="0"/>
        <pc:sldMkLst>
          <pc:docMk/>
          <pc:sldMk cId="1237137471" sldId="310"/>
        </pc:sldMkLst>
        <pc:spChg chg="mod">
          <ac:chgData name="Alfred Smith" userId="3c60a3631c0db8ad" providerId="LiveId" clId="{85FD4DF3-2CD1-4681-A89A-8BF1C8261D93}" dt="2025-05-09T09:30:15.178" v="0"/>
          <ac:spMkLst>
            <pc:docMk/>
            <pc:sldMk cId="1237137471" sldId="310"/>
            <ac:spMk id="5" creationId="{05EB9242-D79C-4D14-94AF-FF17B0D1E4CC}"/>
          </ac:spMkLst>
        </pc:spChg>
      </pc:sldChg>
      <pc:sldChg chg="modSp">
        <pc:chgData name="Alfred Smith" userId="3c60a3631c0db8ad" providerId="LiveId" clId="{85FD4DF3-2CD1-4681-A89A-8BF1C8261D93}" dt="2025-05-09T09:30:15.178" v="0"/>
        <pc:sldMkLst>
          <pc:docMk/>
          <pc:sldMk cId="1772228426" sldId="338"/>
        </pc:sldMkLst>
        <pc:spChg chg="mod">
          <ac:chgData name="Alfred Smith" userId="3c60a3631c0db8ad" providerId="LiveId" clId="{85FD4DF3-2CD1-4681-A89A-8BF1C8261D93}" dt="2025-05-09T09:30:15.178" v="0"/>
          <ac:spMkLst>
            <pc:docMk/>
            <pc:sldMk cId="1772228426" sldId="338"/>
            <ac:spMk id="6" creationId="{416C064E-628E-47C0-A712-DB178FE9901E}"/>
          </ac:spMkLst>
        </pc:spChg>
      </pc:sldChg>
      <pc:sldChg chg="modSp">
        <pc:chgData name="Alfred Smith" userId="3c60a3631c0db8ad" providerId="LiveId" clId="{85FD4DF3-2CD1-4681-A89A-8BF1C8261D93}" dt="2025-05-09T09:30:15.178" v="0"/>
        <pc:sldMkLst>
          <pc:docMk/>
          <pc:sldMk cId="1931337536" sldId="339"/>
        </pc:sldMkLst>
        <pc:spChg chg="mod">
          <ac:chgData name="Alfred Smith" userId="3c60a3631c0db8ad" providerId="LiveId" clId="{85FD4DF3-2CD1-4681-A89A-8BF1C8261D93}" dt="2025-05-09T09:30:15.178" v="0"/>
          <ac:spMkLst>
            <pc:docMk/>
            <pc:sldMk cId="1931337536" sldId="339"/>
            <ac:spMk id="7" creationId="{99A38DD1-637C-43EF-BCA1-FE722E18FA75}"/>
          </ac:spMkLst>
        </pc:spChg>
      </pc:sldChg>
      <pc:sldChg chg="modSp">
        <pc:chgData name="Alfred Smith" userId="3c60a3631c0db8ad" providerId="LiveId" clId="{85FD4DF3-2CD1-4681-A89A-8BF1C8261D93}" dt="2025-05-09T09:30:15.178" v="0"/>
        <pc:sldMkLst>
          <pc:docMk/>
          <pc:sldMk cId="1983841694" sldId="341"/>
        </pc:sldMkLst>
        <pc:spChg chg="mod">
          <ac:chgData name="Alfred Smith" userId="3c60a3631c0db8ad" providerId="LiveId" clId="{85FD4DF3-2CD1-4681-A89A-8BF1C8261D93}" dt="2025-05-09T09:30:15.178" v="0"/>
          <ac:spMkLst>
            <pc:docMk/>
            <pc:sldMk cId="1983841694" sldId="341"/>
            <ac:spMk id="5" creationId="{276A8D23-B5BE-408F-9352-61713A9CB20C}"/>
          </ac:spMkLst>
        </pc:spChg>
      </pc:sldChg>
      <pc:sldChg chg="modSp">
        <pc:chgData name="Alfred Smith" userId="3c60a3631c0db8ad" providerId="LiveId" clId="{85FD4DF3-2CD1-4681-A89A-8BF1C8261D93}" dt="2025-05-09T09:30:15.178" v="0"/>
        <pc:sldMkLst>
          <pc:docMk/>
          <pc:sldMk cId="3055517435" sldId="343"/>
        </pc:sldMkLst>
        <pc:spChg chg="mod">
          <ac:chgData name="Alfred Smith" userId="3c60a3631c0db8ad" providerId="LiveId" clId="{85FD4DF3-2CD1-4681-A89A-8BF1C8261D93}" dt="2025-05-09T09:30:15.178" v="0"/>
          <ac:spMkLst>
            <pc:docMk/>
            <pc:sldMk cId="3055517435" sldId="343"/>
            <ac:spMk id="5" creationId="{2FA3B3EE-A9E6-4FC7-9998-923E8CD20585}"/>
          </ac:spMkLst>
        </pc:spChg>
      </pc:sldChg>
      <pc:sldChg chg="modSp">
        <pc:chgData name="Alfred Smith" userId="3c60a3631c0db8ad" providerId="LiveId" clId="{85FD4DF3-2CD1-4681-A89A-8BF1C8261D93}" dt="2025-05-09T09:30:15.178" v="0"/>
        <pc:sldMkLst>
          <pc:docMk/>
          <pc:sldMk cId="3195630509" sldId="345"/>
        </pc:sldMkLst>
        <pc:spChg chg="mod">
          <ac:chgData name="Alfred Smith" userId="3c60a3631c0db8ad" providerId="LiveId" clId="{85FD4DF3-2CD1-4681-A89A-8BF1C8261D93}" dt="2025-05-09T09:30:15.178" v="0"/>
          <ac:spMkLst>
            <pc:docMk/>
            <pc:sldMk cId="3195630509" sldId="345"/>
            <ac:spMk id="5" creationId="{EFF76E80-FD12-4F39-B1DC-9C49CE94FFD3}"/>
          </ac:spMkLst>
        </pc:spChg>
      </pc:sldChg>
      <pc:sldChg chg="modSp">
        <pc:chgData name="Alfred Smith" userId="3c60a3631c0db8ad" providerId="LiveId" clId="{85FD4DF3-2CD1-4681-A89A-8BF1C8261D93}" dt="2025-05-09T09:30:15.178" v="0"/>
        <pc:sldMkLst>
          <pc:docMk/>
          <pc:sldMk cId="3740339217" sldId="347"/>
        </pc:sldMkLst>
        <pc:spChg chg="mod">
          <ac:chgData name="Alfred Smith" userId="3c60a3631c0db8ad" providerId="LiveId" clId="{85FD4DF3-2CD1-4681-A89A-8BF1C8261D93}" dt="2025-05-09T09:30:15.178" v="0"/>
          <ac:spMkLst>
            <pc:docMk/>
            <pc:sldMk cId="3740339217" sldId="347"/>
            <ac:spMk id="5" creationId="{103A6F07-0A05-47CB-B3AF-C83841CC926E}"/>
          </ac:spMkLst>
        </pc:spChg>
      </pc:sldChg>
      <pc:sldChg chg="modSp">
        <pc:chgData name="Alfred Smith" userId="3c60a3631c0db8ad" providerId="LiveId" clId="{85FD4DF3-2CD1-4681-A89A-8BF1C8261D93}" dt="2025-05-09T09:30:15.178" v="0"/>
        <pc:sldMkLst>
          <pc:docMk/>
          <pc:sldMk cId="1642667687" sldId="349"/>
        </pc:sldMkLst>
        <pc:spChg chg="mod">
          <ac:chgData name="Alfred Smith" userId="3c60a3631c0db8ad" providerId="LiveId" clId="{85FD4DF3-2CD1-4681-A89A-8BF1C8261D93}" dt="2025-05-09T09:30:15.178" v="0"/>
          <ac:spMkLst>
            <pc:docMk/>
            <pc:sldMk cId="1642667687" sldId="349"/>
            <ac:spMk id="5" creationId="{1CB2AE57-8A3D-4109-9193-FEB3CB411B8C}"/>
          </ac:spMkLst>
        </pc:spChg>
      </pc:sldChg>
      <pc:sldChg chg="modSp">
        <pc:chgData name="Alfred Smith" userId="3c60a3631c0db8ad" providerId="LiveId" clId="{85FD4DF3-2CD1-4681-A89A-8BF1C8261D93}" dt="2025-05-09T09:30:15.178" v="0"/>
        <pc:sldMkLst>
          <pc:docMk/>
          <pc:sldMk cId="2522495975" sldId="351"/>
        </pc:sldMkLst>
        <pc:spChg chg="mod">
          <ac:chgData name="Alfred Smith" userId="3c60a3631c0db8ad" providerId="LiveId" clId="{85FD4DF3-2CD1-4681-A89A-8BF1C8261D93}" dt="2025-05-09T09:30:15.178" v="0"/>
          <ac:spMkLst>
            <pc:docMk/>
            <pc:sldMk cId="2522495975" sldId="351"/>
            <ac:spMk id="5" creationId="{E0ECB01B-869D-4817-9791-6D75EFFF9B60}"/>
          </ac:spMkLst>
        </pc:spChg>
      </pc:sldChg>
      <pc:sldChg chg="modSp">
        <pc:chgData name="Alfred Smith" userId="3c60a3631c0db8ad" providerId="LiveId" clId="{85FD4DF3-2CD1-4681-A89A-8BF1C8261D93}" dt="2025-05-09T09:30:15.178" v="0"/>
        <pc:sldMkLst>
          <pc:docMk/>
          <pc:sldMk cId="370456131" sldId="353"/>
        </pc:sldMkLst>
        <pc:spChg chg="mod">
          <ac:chgData name="Alfred Smith" userId="3c60a3631c0db8ad" providerId="LiveId" clId="{85FD4DF3-2CD1-4681-A89A-8BF1C8261D93}" dt="2025-05-09T09:30:15.178" v="0"/>
          <ac:spMkLst>
            <pc:docMk/>
            <pc:sldMk cId="370456131" sldId="353"/>
            <ac:spMk id="5" creationId="{B73262BB-330A-4821-BE01-E4801FCB2C8D}"/>
          </ac:spMkLst>
        </pc:spChg>
      </pc:sldChg>
      <pc:sldChg chg="modSp">
        <pc:chgData name="Alfred Smith" userId="3c60a3631c0db8ad" providerId="LiveId" clId="{85FD4DF3-2CD1-4681-A89A-8BF1C8261D93}" dt="2025-05-09T09:30:15.178" v="0"/>
        <pc:sldMkLst>
          <pc:docMk/>
          <pc:sldMk cId="3354966384" sldId="355"/>
        </pc:sldMkLst>
        <pc:spChg chg="mod">
          <ac:chgData name="Alfred Smith" userId="3c60a3631c0db8ad" providerId="LiveId" clId="{85FD4DF3-2CD1-4681-A89A-8BF1C8261D93}" dt="2025-05-09T09:30:15.178" v="0"/>
          <ac:spMkLst>
            <pc:docMk/>
            <pc:sldMk cId="3354966384" sldId="355"/>
            <ac:spMk id="5" creationId="{0F083D7A-2A71-4AAE-90B4-42A470EF42BB}"/>
          </ac:spMkLst>
        </pc:spChg>
      </pc:sldChg>
      <pc:sldChg chg="modSp">
        <pc:chgData name="Alfred Smith" userId="3c60a3631c0db8ad" providerId="LiveId" clId="{85FD4DF3-2CD1-4681-A89A-8BF1C8261D93}" dt="2025-05-09T09:30:15.178" v="0"/>
        <pc:sldMkLst>
          <pc:docMk/>
          <pc:sldMk cId="859891306" sldId="357"/>
        </pc:sldMkLst>
        <pc:spChg chg="mod">
          <ac:chgData name="Alfred Smith" userId="3c60a3631c0db8ad" providerId="LiveId" clId="{85FD4DF3-2CD1-4681-A89A-8BF1C8261D93}" dt="2025-05-09T09:30:15.178" v="0"/>
          <ac:spMkLst>
            <pc:docMk/>
            <pc:sldMk cId="859891306" sldId="357"/>
            <ac:spMk id="5" creationId="{1BA6F6CD-DDC5-4368-BE77-DFA9D6AA0C4F}"/>
          </ac:spMkLst>
        </pc:spChg>
      </pc:sldChg>
      <pc:sldChg chg="modSp">
        <pc:chgData name="Alfred Smith" userId="3c60a3631c0db8ad" providerId="LiveId" clId="{85FD4DF3-2CD1-4681-A89A-8BF1C8261D93}" dt="2025-05-09T09:30:15.178" v="0"/>
        <pc:sldMkLst>
          <pc:docMk/>
          <pc:sldMk cId="1721351337" sldId="359"/>
        </pc:sldMkLst>
        <pc:spChg chg="mod">
          <ac:chgData name="Alfred Smith" userId="3c60a3631c0db8ad" providerId="LiveId" clId="{85FD4DF3-2CD1-4681-A89A-8BF1C8261D93}" dt="2025-05-09T09:30:15.178" v="0"/>
          <ac:spMkLst>
            <pc:docMk/>
            <pc:sldMk cId="1721351337" sldId="359"/>
            <ac:spMk id="5" creationId="{B51799AD-E4DC-4E5B-8CEA-C712F84C9F37}"/>
          </ac:spMkLst>
        </pc:spChg>
      </pc:sldChg>
      <pc:sldChg chg="modSp">
        <pc:chgData name="Alfred Smith" userId="3c60a3631c0db8ad" providerId="LiveId" clId="{85FD4DF3-2CD1-4681-A89A-8BF1C8261D93}" dt="2025-05-09T09:30:15.178" v="0"/>
        <pc:sldMkLst>
          <pc:docMk/>
          <pc:sldMk cId="7206226" sldId="361"/>
        </pc:sldMkLst>
        <pc:spChg chg="mod">
          <ac:chgData name="Alfred Smith" userId="3c60a3631c0db8ad" providerId="LiveId" clId="{85FD4DF3-2CD1-4681-A89A-8BF1C8261D93}" dt="2025-05-09T09:30:15.178" v="0"/>
          <ac:spMkLst>
            <pc:docMk/>
            <pc:sldMk cId="7206226" sldId="361"/>
            <ac:spMk id="5" creationId="{295ADFC3-DF34-4F34-BF0E-387688D38D5C}"/>
          </ac:spMkLst>
        </pc:spChg>
      </pc:sldChg>
      <pc:sldChg chg="modSp">
        <pc:chgData name="Alfred Smith" userId="3c60a3631c0db8ad" providerId="LiveId" clId="{85FD4DF3-2CD1-4681-A89A-8BF1C8261D93}" dt="2025-05-09T09:30:15.178" v="0"/>
        <pc:sldMkLst>
          <pc:docMk/>
          <pc:sldMk cId="1959011231" sldId="363"/>
        </pc:sldMkLst>
        <pc:spChg chg="mod">
          <ac:chgData name="Alfred Smith" userId="3c60a3631c0db8ad" providerId="LiveId" clId="{85FD4DF3-2CD1-4681-A89A-8BF1C8261D93}" dt="2025-05-09T09:30:15.178" v="0"/>
          <ac:spMkLst>
            <pc:docMk/>
            <pc:sldMk cId="1959011231" sldId="363"/>
            <ac:spMk id="5" creationId="{B8CF3612-4FAA-4A90-A464-14C6317ABF7D}"/>
          </ac:spMkLst>
        </pc:spChg>
      </pc:sldChg>
    </pc:docChg>
  </pc:docChgLst>
  <pc:docChgLst>
    <pc:chgData name="Leonie Smith" userId="fed1330f33f5650e" providerId="LiveId" clId="{1F9F50C1-D8F0-4A8B-8F61-8A08B72E85B4}"/>
    <pc:docChg chg="undo custSel delSld modSld">
      <pc:chgData name="Leonie Smith" userId="fed1330f33f5650e" providerId="LiveId" clId="{1F9F50C1-D8F0-4A8B-8F61-8A08B72E85B4}" dt="2022-04-05T06:18:48.023" v="89"/>
      <pc:docMkLst>
        <pc:docMk/>
      </pc:docMkLst>
      <pc:sldChg chg="addSp modSp">
        <pc:chgData name="Leonie Smith" userId="fed1330f33f5650e" providerId="LiveId" clId="{1F9F50C1-D8F0-4A8B-8F61-8A08B72E85B4}" dt="2022-04-05T05:45:33.909" v="50"/>
        <pc:sldMkLst>
          <pc:docMk/>
          <pc:sldMk cId="2869461528" sldId="308"/>
        </pc:sldMkLst>
      </pc:sldChg>
      <pc:sldChg chg="addSp modSp mod">
        <pc:chgData name="Leonie Smith" userId="fed1330f33f5650e" providerId="LiveId" clId="{1F9F50C1-D8F0-4A8B-8F61-8A08B72E85B4}" dt="2022-04-03T08:59:20.728" v="2" actId="14100"/>
        <pc:sldMkLst>
          <pc:docMk/>
          <pc:sldMk cId="1237137471" sldId="310"/>
        </pc:sldMkLst>
      </pc:sldChg>
      <pc:sldChg chg="addSp modSp">
        <pc:chgData name="Leonie Smith" userId="fed1330f33f5650e" providerId="LiveId" clId="{1F9F50C1-D8F0-4A8B-8F61-8A08B72E85B4}" dt="2022-04-05T05:45:55.483" v="51"/>
        <pc:sldMkLst>
          <pc:docMk/>
          <pc:sldMk cId="1772228426" sldId="338"/>
        </pc:sldMkLst>
      </pc:sldChg>
      <pc:sldChg chg="addSp modSp">
        <pc:chgData name="Leonie Smith" userId="fed1330f33f5650e" providerId="LiveId" clId="{1F9F50C1-D8F0-4A8B-8F61-8A08B72E85B4}" dt="2022-04-03T08:59:28.482" v="3"/>
        <pc:sldMkLst>
          <pc:docMk/>
          <pc:sldMk cId="1931337536" sldId="339"/>
        </pc:sldMkLst>
      </pc:sldChg>
      <pc:sldChg chg="addSp modSp">
        <pc:chgData name="Leonie Smith" userId="fed1330f33f5650e" providerId="LiveId" clId="{1F9F50C1-D8F0-4A8B-8F61-8A08B72E85B4}" dt="2022-04-05T05:47:04.394" v="52"/>
        <pc:sldMkLst>
          <pc:docMk/>
          <pc:sldMk cId="3051892576" sldId="340"/>
        </pc:sldMkLst>
      </pc:sldChg>
      <pc:sldChg chg="addSp modSp mod">
        <pc:chgData name="Leonie Smith" userId="fed1330f33f5650e" providerId="LiveId" clId="{1F9F50C1-D8F0-4A8B-8F61-8A08B72E85B4}" dt="2022-04-03T09:00:12.543" v="6" actId="14100"/>
        <pc:sldMkLst>
          <pc:docMk/>
          <pc:sldMk cId="1983841694" sldId="341"/>
        </pc:sldMkLst>
      </pc:sldChg>
      <pc:sldChg chg="addSp modSp">
        <pc:chgData name="Leonie Smith" userId="fed1330f33f5650e" providerId="LiveId" clId="{1F9F50C1-D8F0-4A8B-8F61-8A08B72E85B4}" dt="2022-04-05T05:47:53.065" v="53"/>
        <pc:sldMkLst>
          <pc:docMk/>
          <pc:sldMk cId="964780152" sldId="342"/>
        </pc:sldMkLst>
      </pc:sldChg>
      <pc:sldChg chg="addSp modSp mod">
        <pc:chgData name="Leonie Smith" userId="fed1330f33f5650e" providerId="LiveId" clId="{1F9F50C1-D8F0-4A8B-8F61-8A08B72E85B4}" dt="2022-04-03T09:00:55.735" v="9" actId="14100"/>
        <pc:sldMkLst>
          <pc:docMk/>
          <pc:sldMk cId="3055517435" sldId="343"/>
        </pc:sldMkLst>
      </pc:sldChg>
      <pc:sldChg chg="addSp delSp modSp modTransition modAnim">
        <pc:chgData name="Leonie Smith" userId="fed1330f33f5650e" providerId="LiveId" clId="{1F9F50C1-D8F0-4A8B-8F61-8A08B72E85B4}" dt="2022-04-05T05:49:24.238" v="58"/>
        <pc:sldMkLst>
          <pc:docMk/>
          <pc:sldMk cId="2002723087" sldId="344"/>
        </pc:sldMkLst>
      </pc:sldChg>
      <pc:sldChg chg="addSp modSp mod">
        <pc:chgData name="Leonie Smith" userId="fed1330f33f5650e" providerId="LiveId" clId="{1F9F50C1-D8F0-4A8B-8F61-8A08B72E85B4}" dt="2022-04-03T09:01:41.493" v="13" actId="1076"/>
        <pc:sldMkLst>
          <pc:docMk/>
          <pc:sldMk cId="3195630509" sldId="345"/>
        </pc:sldMkLst>
      </pc:sldChg>
      <pc:sldChg chg="addSp modSp">
        <pc:chgData name="Leonie Smith" userId="fed1330f33f5650e" providerId="LiveId" clId="{1F9F50C1-D8F0-4A8B-8F61-8A08B72E85B4}" dt="2022-04-05T05:52:34.652" v="59"/>
        <pc:sldMkLst>
          <pc:docMk/>
          <pc:sldMk cId="689563327" sldId="346"/>
        </pc:sldMkLst>
      </pc:sldChg>
      <pc:sldChg chg="addSp modSp mod">
        <pc:chgData name="Leonie Smith" userId="fed1330f33f5650e" providerId="LiveId" clId="{1F9F50C1-D8F0-4A8B-8F61-8A08B72E85B4}" dt="2022-04-03T09:03:15.005" v="19" actId="1076"/>
        <pc:sldMkLst>
          <pc:docMk/>
          <pc:sldMk cId="3740339217" sldId="347"/>
        </pc:sldMkLst>
      </pc:sldChg>
      <pc:sldChg chg="addSp delSp modSp modTransition modAnim">
        <pc:chgData name="Leonie Smith" userId="fed1330f33f5650e" providerId="LiveId" clId="{1F9F50C1-D8F0-4A8B-8F61-8A08B72E85B4}" dt="2022-04-05T05:58:10.394" v="68"/>
        <pc:sldMkLst>
          <pc:docMk/>
          <pc:sldMk cId="3976236224" sldId="348"/>
        </pc:sldMkLst>
      </pc:sldChg>
      <pc:sldChg chg="addSp modSp mod">
        <pc:chgData name="Leonie Smith" userId="fed1330f33f5650e" providerId="LiveId" clId="{1F9F50C1-D8F0-4A8B-8F61-8A08B72E85B4}" dt="2022-04-03T09:04:00.581" v="25" actId="1076"/>
        <pc:sldMkLst>
          <pc:docMk/>
          <pc:sldMk cId="1642667687" sldId="349"/>
        </pc:sldMkLst>
      </pc:sldChg>
      <pc:sldChg chg="addSp modSp">
        <pc:chgData name="Leonie Smith" userId="fed1330f33f5650e" providerId="LiveId" clId="{1F9F50C1-D8F0-4A8B-8F61-8A08B72E85B4}" dt="2022-04-05T05:59:43.949" v="69"/>
        <pc:sldMkLst>
          <pc:docMk/>
          <pc:sldMk cId="1291027071" sldId="350"/>
        </pc:sldMkLst>
      </pc:sldChg>
      <pc:sldChg chg="addSp modSp mod">
        <pc:chgData name="Leonie Smith" userId="fed1330f33f5650e" providerId="LiveId" clId="{1F9F50C1-D8F0-4A8B-8F61-8A08B72E85B4}" dt="2022-04-03T09:04:40.024" v="28" actId="14100"/>
        <pc:sldMkLst>
          <pc:docMk/>
          <pc:sldMk cId="2522495975" sldId="351"/>
        </pc:sldMkLst>
      </pc:sldChg>
      <pc:sldChg chg="addSp modSp">
        <pc:chgData name="Leonie Smith" userId="fed1330f33f5650e" providerId="LiveId" clId="{1F9F50C1-D8F0-4A8B-8F61-8A08B72E85B4}" dt="2022-04-05T06:01:30.856" v="70"/>
        <pc:sldMkLst>
          <pc:docMk/>
          <pc:sldMk cId="871066081" sldId="352"/>
        </pc:sldMkLst>
      </pc:sldChg>
      <pc:sldChg chg="addSp modSp mod">
        <pc:chgData name="Leonie Smith" userId="fed1330f33f5650e" providerId="LiveId" clId="{1F9F50C1-D8F0-4A8B-8F61-8A08B72E85B4}" dt="2022-04-03T09:05:28.251" v="32" actId="1076"/>
        <pc:sldMkLst>
          <pc:docMk/>
          <pc:sldMk cId="370456131" sldId="353"/>
        </pc:sldMkLst>
      </pc:sldChg>
      <pc:sldChg chg="addSp modSp">
        <pc:chgData name="Leonie Smith" userId="fed1330f33f5650e" providerId="LiveId" clId="{1F9F50C1-D8F0-4A8B-8F61-8A08B72E85B4}" dt="2022-04-05T06:02:20.285" v="71"/>
        <pc:sldMkLst>
          <pc:docMk/>
          <pc:sldMk cId="1998369883" sldId="354"/>
        </pc:sldMkLst>
      </pc:sldChg>
      <pc:sldChg chg="addSp modSp mod">
        <pc:chgData name="Leonie Smith" userId="fed1330f33f5650e" providerId="LiveId" clId="{1F9F50C1-D8F0-4A8B-8F61-8A08B72E85B4}" dt="2022-04-03T09:06:07.597" v="35" actId="14100"/>
        <pc:sldMkLst>
          <pc:docMk/>
          <pc:sldMk cId="3354966384" sldId="355"/>
        </pc:sldMkLst>
      </pc:sldChg>
      <pc:sldChg chg="addSp delSp modSp modTransition modAnim">
        <pc:chgData name="Leonie Smith" userId="fed1330f33f5650e" providerId="LiveId" clId="{1F9F50C1-D8F0-4A8B-8F61-8A08B72E85B4}" dt="2022-04-05T06:04:53.715" v="74"/>
        <pc:sldMkLst>
          <pc:docMk/>
          <pc:sldMk cId="2598464500" sldId="356"/>
        </pc:sldMkLst>
      </pc:sldChg>
      <pc:sldChg chg="addSp modSp mod">
        <pc:chgData name="Leonie Smith" userId="fed1330f33f5650e" providerId="LiveId" clId="{1F9F50C1-D8F0-4A8B-8F61-8A08B72E85B4}" dt="2022-04-03T09:06:57.593" v="38" actId="14100"/>
        <pc:sldMkLst>
          <pc:docMk/>
          <pc:sldMk cId="859891306" sldId="357"/>
        </pc:sldMkLst>
      </pc:sldChg>
      <pc:sldChg chg="addSp delSp modSp modTransition modAnim">
        <pc:chgData name="Leonie Smith" userId="fed1330f33f5650e" providerId="LiveId" clId="{1F9F50C1-D8F0-4A8B-8F61-8A08B72E85B4}" dt="2022-04-05T06:14:49.720" v="83"/>
        <pc:sldMkLst>
          <pc:docMk/>
          <pc:sldMk cId="1944923438" sldId="358"/>
        </pc:sldMkLst>
      </pc:sldChg>
      <pc:sldChg chg="addSp modSp mod">
        <pc:chgData name="Leonie Smith" userId="fed1330f33f5650e" providerId="LiveId" clId="{1F9F50C1-D8F0-4A8B-8F61-8A08B72E85B4}" dt="2022-04-03T09:07:32.413" v="41" actId="14100"/>
        <pc:sldMkLst>
          <pc:docMk/>
          <pc:sldMk cId="1721351337" sldId="359"/>
        </pc:sldMkLst>
      </pc:sldChg>
      <pc:sldChg chg="addSp delSp modSp modTransition modAnim">
        <pc:chgData name="Leonie Smith" userId="fed1330f33f5650e" providerId="LiveId" clId="{1F9F50C1-D8F0-4A8B-8F61-8A08B72E85B4}" dt="2022-04-05T06:16:33.906" v="86"/>
        <pc:sldMkLst>
          <pc:docMk/>
          <pc:sldMk cId="4175269013" sldId="360"/>
        </pc:sldMkLst>
      </pc:sldChg>
      <pc:sldChg chg="addSp modSp mod">
        <pc:chgData name="Leonie Smith" userId="fed1330f33f5650e" providerId="LiveId" clId="{1F9F50C1-D8F0-4A8B-8F61-8A08B72E85B4}" dt="2022-04-03T09:08:08.661" v="44" actId="14100"/>
        <pc:sldMkLst>
          <pc:docMk/>
          <pc:sldMk cId="7206226" sldId="361"/>
        </pc:sldMkLst>
      </pc:sldChg>
      <pc:sldChg chg="addSp delSp modSp modTransition modAnim">
        <pc:chgData name="Leonie Smith" userId="fed1330f33f5650e" providerId="LiveId" clId="{1F9F50C1-D8F0-4A8B-8F61-8A08B72E85B4}" dt="2022-04-05T06:18:48.023" v="89"/>
        <pc:sldMkLst>
          <pc:docMk/>
          <pc:sldMk cId="1338403432" sldId="362"/>
        </pc:sldMkLst>
      </pc:sldChg>
      <pc:sldChg chg="addSp modSp mod">
        <pc:chgData name="Leonie Smith" userId="fed1330f33f5650e" providerId="LiveId" clId="{1F9F50C1-D8F0-4A8B-8F61-8A08B72E85B4}" dt="2022-04-03T09:08:41.137" v="47" actId="14100"/>
        <pc:sldMkLst>
          <pc:docMk/>
          <pc:sldMk cId="1959011231" sldId="363"/>
        </pc:sldMkLst>
      </pc:sldChg>
      <pc:sldChg chg="del">
        <pc:chgData name="Leonie Smith" userId="fed1330f33f5650e" providerId="LiveId" clId="{1F9F50C1-D8F0-4A8B-8F61-8A08B72E85B4}" dt="2022-04-03T09:08:48.111" v="49" actId="47"/>
        <pc:sldMkLst>
          <pc:docMk/>
          <pc:sldMk cId="1597028933" sldId="364"/>
        </pc:sldMkLst>
      </pc:sldChg>
      <pc:sldChg chg="del">
        <pc:chgData name="Leonie Smith" userId="fed1330f33f5650e" providerId="LiveId" clId="{1F9F50C1-D8F0-4A8B-8F61-8A08B72E85B4}" dt="2022-04-03T09:08:47.621" v="48" actId="47"/>
        <pc:sldMkLst>
          <pc:docMk/>
          <pc:sldMk cId="948354195" sldId="365"/>
        </pc:sldMkLst>
      </pc:sldChg>
    </pc:docChg>
  </pc:docChgLst>
  <pc:docChgLst>
    <pc:chgData name="Leonie Smith" userId="fed1330f33f5650e" providerId="LiveId" clId="{3C4B552D-2FCB-44BC-A862-6A43ACDCC06A}"/>
    <pc:docChg chg="modSld">
      <pc:chgData name="Leonie Smith" userId="fed1330f33f5650e" providerId="LiveId" clId="{3C4B552D-2FCB-44BC-A862-6A43ACDCC06A}" dt="2022-04-28T06:23:46.890" v="56" actId="1076"/>
      <pc:docMkLst>
        <pc:docMk/>
      </pc:docMkLst>
      <pc:sldChg chg="modNotesTx">
        <pc:chgData name="Leonie Smith" userId="fed1330f33f5650e" providerId="LiveId" clId="{3C4B552D-2FCB-44BC-A862-6A43ACDCC06A}" dt="2022-04-22T07:18:42.461" v="2" actId="20577"/>
        <pc:sldMkLst>
          <pc:docMk/>
          <pc:sldMk cId="2869461528" sldId="308"/>
        </pc:sldMkLst>
      </pc:sldChg>
      <pc:sldChg chg="addSp modSp mod">
        <pc:chgData name="Leonie Smith" userId="fed1330f33f5650e" providerId="LiveId" clId="{3C4B552D-2FCB-44BC-A862-6A43ACDCC06A}" dt="2022-04-28T06:18:34.910" v="10" actId="14100"/>
        <pc:sldMkLst>
          <pc:docMk/>
          <pc:sldMk cId="1237137471" sldId="310"/>
        </pc:sldMkLst>
      </pc:sldChg>
      <pc:sldChg chg="addSp modSp">
        <pc:chgData name="Leonie Smith" userId="fed1330f33f5650e" providerId="LiveId" clId="{3C4B552D-2FCB-44BC-A862-6A43ACDCC06A}" dt="2022-04-28T06:18:44.968" v="11"/>
        <pc:sldMkLst>
          <pc:docMk/>
          <pc:sldMk cId="1931337536" sldId="339"/>
        </pc:sldMkLst>
      </pc:sldChg>
      <pc:sldChg chg="addSp modSp mod">
        <pc:chgData name="Leonie Smith" userId="fed1330f33f5650e" providerId="LiveId" clId="{3C4B552D-2FCB-44BC-A862-6A43ACDCC06A}" dt="2022-04-28T06:21:38.325" v="36" actId="1076"/>
        <pc:sldMkLst>
          <pc:docMk/>
          <pc:sldMk cId="1983841694" sldId="341"/>
        </pc:sldMkLst>
      </pc:sldChg>
      <pc:sldChg chg="addSp modSp mod">
        <pc:chgData name="Leonie Smith" userId="fed1330f33f5650e" providerId="LiveId" clId="{3C4B552D-2FCB-44BC-A862-6A43ACDCC06A}" dt="2022-04-28T06:21:47.358" v="37" actId="1076"/>
        <pc:sldMkLst>
          <pc:docMk/>
          <pc:sldMk cId="3055517435" sldId="343"/>
        </pc:sldMkLst>
      </pc:sldChg>
      <pc:sldChg chg="addSp modSp mod">
        <pc:chgData name="Leonie Smith" userId="fed1330f33f5650e" providerId="LiveId" clId="{3C4B552D-2FCB-44BC-A862-6A43ACDCC06A}" dt="2022-04-28T06:21:55.663" v="38" actId="1076"/>
        <pc:sldMkLst>
          <pc:docMk/>
          <pc:sldMk cId="3195630509" sldId="345"/>
        </pc:sldMkLst>
      </pc:sldChg>
      <pc:sldChg chg="addSp modSp mod">
        <pc:chgData name="Leonie Smith" userId="fed1330f33f5650e" providerId="LiveId" clId="{3C4B552D-2FCB-44BC-A862-6A43ACDCC06A}" dt="2022-04-28T06:22:03.210" v="39" actId="1076"/>
        <pc:sldMkLst>
          <pc:docMk/>
          <pc:sldMk cId="3740339217" sldId="347"/>
        </pc:sldMkLst>
      </pc:sldChg>
      <pc:sldChg chg="addSp modSp mod">
        <pc:chgData name="Leonie Smith" userId="fed1330f33f5650e" providerId="LiveId" clId="{3C4B552D-2FCB-44BC-A862-6A43ACDCC06A}" dt="2022-04-28T06:22:11.241" v="40" actId="1076"/>
        <pc:sldMkLst>
          <pc:docMk/>
          <pc:sldMk cId="1642667687" sldId="349"/>
        </pc:sldMkLst>
      </pc:sldChg>
      <pc:sldChg chg="addSp modSp mod">
        <pc:chgData name="Leonie Smith" userId="fed1330f33f5650e" providerId="LiveId" clId="{3C4B552D-2FCB-44BC-A862-6A43ACDCC06A}" dt="2022-04-28T06:21:02.211" v="32" actId="20577"/>
        <pc:sldMkLst>
          <pc:docMk/>
          <pc:sldMk cId="2522495975" sldId="351"/>
        </pc:sldMkLst>
      </pc:sldChg>
      <pc:sldChg chg="addSp modSp mod">
        <pc:chgData name="Leonie Smith" userId="fed1330f33f5650e" providerId="LiveId" clId="{3C4B552D-2FCB-44BC-A862-6A43ACDCC06A}" dt="2022-04-28T06:21:20.275" v="35" actId="1076"/>
        <pc:sldMkLst>
          <pc:docMk/>
          <pc:sldMk cId="370456131" sldId="353"/>
        </pc:sldMkLst>
      </pc:sldChg>
      <pc:sldChg chg="addSp modSp mod">
        <pc:chgData name="Leonie Smith" userId="fed1330f33f5650e" providerId="LiveId" clId="{3C4B552D-2FCB-44BC-A862-6A43ACDCC06A}" dt="2022-04-28T06:22:25.878" v="42" actId="20577"/>
        <pc:sldMkLst>
          <pc:docMk/>
          <pc:sldMk cId="3354966384" sldId="355"/>
        </pc:sldMkLst>
      </pc:sldChg>
      <pc:sldChg chg="addSp modSp mod">
        <pc:chgData name="Leonie Smith" userId="fed1330f33f5650e" providerId="LiveId" clId="{3C4B552D-2FCB-44BC-A862-6A43ACDCC06A}" dt="2022-04-28T06:22:49.546" v="44" actId="1076"/>
        <pc:sldMkLst>
          <pc:docMk/>
          <pc:sldMk cId="859891306" sldId="357"/>
        </pc:sldMkLst>
      </pc:sldChg>
      <pc:sldChg chg="addSp modSp mod">
        <pc:chgData name="Leonie Smith" userId="fed1330f33f5650e" providerId="LiveId" clId="{3C4B552D-2FCB-44BC-A862-6A43ACDCC06A}" dt="2022-04-28T06:23:12.190" v="48" actId="20577"/>
        <pc:sldMkLst>
          <pc:docMk/>
          <pc:sldMk cId="1721351337" sldId="359"/>
        </pc:sldMkLst>
      </pc:sldChg>
      <pc:sldChg chg="addSp modSp mod">
        <pc:chgData name="Leonie Smith" userId="fed1330f33f5650e" providerId="LiveId" clId="{3C4B552D-2FCB-44BC-A862-6A43ACDCC06A}" dt="2022-04-28T06:23:31.656" v="52" actId="1076"/>
        <pc:sldMkLst>
          <pc:docMk/>
          <pc:sldMk cId="7206226" sldId="361"/>
        </pc:sldMkLst>
      </pc:sldChg>
      <pc:sldChg chg="addSp modSp mod">
        <pc:chgData name="Leonie Smith" userId="fed1330f33f5650e" providerId="LiveId" clId="{3C4B552D-2FCB-44BC-A862-6A43ACDCC06A}" dt="2022-04-28T06:23:46.890" v="56" actId="1076"/>
        <pc:sldMkLst>
          <pc:docMk/>
          <pc:sldMk cId="1959011231" sldId="363"/>
        </pc:sldMkLst>
      </pc:sldChg>
    </pc:docChg>
  </pc:docChgLst>
  <pc:docChgLst>
    <pc:chgData name="Alfred Smith" userId="3c60a3631c0db8ad" providerId="LiveId" clId="{10F30E21-4944-4E22-9C20-668CB43AA607}"/>
    <pc:docChg chg="custSel modSld">
      <pc:chgData name="Alfred Smith" userId="3c60a3631c0db8ad" providerId="LiveId" clId="{10F30E21-4944-4E22-9C20-668CB43AA607}" dt="2025-04-02T05:17:49.993" v="26"/>
      <pc:docMkLst>
        <pc:docMk/>
      </pc:docMkLst>
      <pc:sldChg chg="addSp delSp modSp">
        <pc:chgData name="Alfred Smith" userId="3c60a3631c0db8ad" providerId="LiveId" clId="{10F30E21-4944-4E22-9C20-668CB43AA607}" dt="2025-04-02T05:15:07.969" v="0"/>
        <pc:sldMkLst>
          <pc:docMk/>
          <pc:sldMk cId="2869461528" sldId="308"/>
        </pc:sldMkLst>
        <pc:spChg chg="add mod">
          <ac:chgData name="Alfred Smith" userId="3c60a3631c0db8ad" providerId="LiveId" clId="{10F30E21-4944-4E22-9C20-668CB43AA607}" dt="2025-04-02T05:15:07.969" v="0"/>
          <ac:spMkLst>
            <pc:docMk/>
            <pc:sldMk cId="2869461528" sldId="308"/>
            <ac:spMk id="5" creationId="{2CE3AE2A-4229-DEB4-B21C-FA4BA52B6030}"/>
          </ac:spMkLst>
        </pc:spChg>
      </pc:sldChg>
      <pc:sldChg chg="addSp modSp">
        <pc:chgData name="Alfred Smith" userId="3c60a3631c0db8ad" providerId="LiveId" clId="{10F30E21-4944-4E22-9C20-668CB43AA607}" dt="2025-04-02T05:15:17.900" v="1"/>
        <pc:sldMkLst>
          <pc:docMk/>
          <pc:sldMk cId="1931337536" sldId="339"/>
        </pc:sldMkLst>
        <pc:spChg chg="add mod">
          <ac:chgData name="Alfred Smith" userId="3c60a3631c0db8ad" providerId="LiveId" clId="{10F30E21-4944-4E22-9C20-668CB43AA607}" dt="2025-04-02T05:15:17.900" v="1"/>
          <ac:spMkLst>
            <pc:docMk/>
            <pc:sldMk cId="1931337536" sldId="339"/>
            <ac:spMk id="2" creationId="{5A508C7B-1B3C-DB0F-6A70-CA3F82B7D626}"/>
          </ac:spMkLst>
        </pc:spChg>
      </pc:sldChg>
      <pc:sldChg chg="addSp delSp modSp mod">
        <pc:chgData name="Alfred Smith" userId="3c60a3631c0db8ad" providerId="LiveId" clId="{10F30E21-4944-4E22-9C20-668CB43AA607}" dt="2025-04-02T05:15:29.203" v="3"/>
        <pc:sldMkLst>
          <pc:docMk/>
          <pc:sldMk cId="3051892576" sldId="340"/>
        </pc:sldMkLst>
        <pc:spChg chg="add mod">
          <ac:chgData name="Alfred Smith" userId="3c60a3631c0db8ad" providerId="LiveId" clId="{10F30E21-4944-4E22-9C20-668CB43AA607}" dt="2025-04-02T05:15:29.203" v="3"/>
          <ac:spMkLst>
            <pc:docMk/>
            <pc:sldMk cId="3051892576" sldId="340"/>
            <ac:spMk id="3" creationId="{EF15D2EB-79C2-41D4-48FC-05985111997F}"/>
          </ac:spMkLst>
        </pc:spChg>
        <pc:spChg chg="add mod">
          <ac:chgData name="Alfred Smith" userId="3c60a3631c0db8ad" providerId="LiveId" clId="{10F30E21-4944-4E22-9C20-668CB43AA607}" dt="2025-04-02T05:15:29.203" v="3"/>
          <ac:spMkLst>
            <pc:docMk/>
            <pc:sldMk cId="3051892576" sldId="340"/>
            <ac:spMk id="5" creationId="{9BE8E971-9F86-0AB1-2BE5-485233C822AE}"/>
          </ac:spMkLst>
        </pc:spChg>
      </pc:sldChg>
      <pc:sldChg chg="addSp delSp modSp mod">
        <pc:chgData name="Alfred Smith" userId="3c60a3631c0db8ad" providerId="LiveId" clId="{10F30E21-4944-4E22-9C20-668CB43AA607}" dt="2025-04-02T05:15:38.626" v="5"/>
        <pc:sldMkLst>
          <pc:docMk/>
          <pc:sldMk cId="964780152" sldId="342"/>
        </pc:sldMkLst>
        <pc:spChg chg="add mod">
          <ac:chgData name="Alfred Smith" userId="3c60a3631c0db8ad" providerId="LiveId" clId="{10F30E21-4944-4E22-9C20-668CB43AA607}" dt="2025-04-02T05:15:38.626" v="5"/>
          <ac:spMkLst>
            <pc:docMk/>
            <pc:sldMk cId="964780152" sldId="342"/>
            <ac:spMk id="3" creationId="{D75B3E7A-09B6-E06E-3795-F7EBE6ECDF6D}"/>
          </ac:spMkLst>
        </pc:spChg>
        <pc:spChg chg="add mod">
          <ac:chgData name="Alfred Smith" userId="3c60a3631c0db8ad" providerId="LiveId" clId="{10F30E21-4944-4E22-9C20-668CB43AA607}" dt="2025-04-02T05:15:38.626" v="5"/>
          <ac:spMkLst>
            <pc:docMk/>
            <pc:sldMk cId="964780152" sldId="342"/>
            <ac:spMk id="5" creationId="{CFA3E5C8-26AF-4F5A-F192-F6502BD1A54F}"/>
          </ac:spMkLst>
        </pc:spChg>
      </pc:sldChg>
      <pc:sldChg chg="addSp delSp modSp mod">
        <pc:chgData name="Alfred Smith" userId="3c60a3631c0db8ad" providerId="LiveId" clId="{10F30E21-4944-4E22-9C20-668CB43AA607}" dt="2025-04-02T05:15:47.987" v="7"/>
        <pc:sldMkLst>
          <pc:docMk/>
          <pc:sldMk cId="2002723087" sldId="344"/>
        </pc:sldMkLst>
        <pc:spChg chg="add mod">
          <ac:chgData name="Alfred Smith" userId="3c60a3631c0db8ad" providerId="LiveId" clId="{10F30E21-4944-4E22-9C20-668CB43AA607}" dt="2025-04-02T05:15:47.987" v="7"/>
          <ac:spMkLst>
            <pc:docMk/>
            <pc:sldMk cId="2002723087" sldId="344"/>
            <ac:spMk id="2" creationId="{FD6F0069-B2D5-F1C4-DDE1-44E3DF831AB4}"/>
          </ac:spMkLst>
        </pc:spChg>
        <pc:spChg chg="add mod">
          <ac:chgData name="Alfred Smith" userId="3c60a3631c0db8ad" providerId="LiveId" clId="{10F30E21-4944-4E22-9C20-668CB43AA607}" dt="2025-04-02T05:15:47.987" v="7"/>
          <ac:spMkLst>
            <pc:docMk/>
            <pc:sldMk cId="2002723087" sldId="344"/>
            <ac:spMk id="3" creationId="{F6C92603-F447-5B84-774B-245F4AF42C53}"/>
          </ac:spMkLst>
        </pc:spChg>
      </pc:sldChg>
      <pc:sldChg chg="addSp delSp modSp mod">
        <pc:chgData name="Alfred Smith" userId="3c60a3631c0db8ad" providerId="LiveId" clId="{10F30E21-4944-4E22-9C20-668CB43AA607}" dt="2025-04-02T05:16:06.271" v="9"/>
        <pc:sldMkLst>
          <pc:docMk/>
          <pc:sldMk cId="689563327" sldId="346"/>
        </pc:sldMkLst>
        <pc:spChg chg="add mod">
          <ac:chgData name="Alfred Smith" userId="3c60a3631c0db8ad" providerId="LiveId" clId="{10F30E21-4944-4E22-9C20-668CB43AA607}" dt="2025-04-02T05:16:06.271" v="9"/>
          <ac:spMkLst>
            <pc:docMk/>
            <pc:sldMk cId="689563327" sldId="346"/>
            <ac:spMk id="3" creationId="{FACEADBD-6D70-1536-79C4-80A2EF8214C3}"/>
          </ac:spMkLst>
        </pc:spChg>
        <pc:spChg chg="add mod">
          <ac:chgData name="Alfred Smith" userId="3c60a3631c0db8ad" providerId="LiveId" clId="{10F30E21-4944-4E22-9C20-668CB43AA607}" dt="2025-04-02T05:16:06.271" v="9"/>
          <ac:spMkLst>
            <pc:docMk/>
            <pc:sldMk cId="689563327" sldId="346"/>
            <ac:spMk id="5" creationId="{8AD86BE0-91ED-F343-7DBB-093535ABCF75}"/>
          </ac:spMkLst>
        </pc:spChg>
      </pc:sldChg>
      <pc:sldChg chg="addSp delSp modSp mod">
        <pc:chgData name="Alfred Smith" userId="3c60a3631c0db8ad" providerId="LiveId" clId="{10F30E21-4944-4E22-9C20-668CB43AA607}" dt="2025-04-02T05:16:16.897" v="11"/>
        <pc:sldMkLst>
          <pc:docMk/>
          <pc:sldMk cId="3976236224" sldId="348"/>
        </pc:sldMkLst>
        <pc:spChg chg="add mod">
          <ac:chgData name="Alfred Smith" userId="3c60a3631c0db8ad" providerId="LiveId" clId="{10F30E21-4944-4E22-9C20-668CB43AA607}" dt="2025-04-02T05:16:16.897" v="11"/>
          <ac:spMkLst>
            <pc:docMk/>
            <pc:sldMk cId="3976236224" sldId="348"/>
            <ac:spMk id="2" creationId="{94E6E3DB-D48D-3855-89C1-E5939AB1B50B}"/>
          </ac:spMkLst>
        </pc:spChg>
        <pc:spChg chg="add mod">
          <ac:chgData name="Alfred Smith" userId="3c60a3631c0db8ad" providerId="LiveId" clId="{10F30E21-4944-4E22-9C20-668CB43AA607}" dt="2025-04-02T05:16:16.897" v="11"/>
          <ac:spMkLst>
            <pc:docMk/>
            <pc:sldMk cId="3976236224" sldId="348"/>
            <ac:spMk id="3" creationId="{1EA4E62E-066C-4896-CD94-167A44B79C18}"/>
          </ac:spMkLst>
        </pc:spChg>
      </pc:sldChg>
      <pc:sldChg chg="addSp delSp modSp mod">
        <pc:chgData name="Alfred Smith" userId="3c60a3631c0db8ad" providerId="LiveId" clId="{10F30E21-4944-4E22-9C20-668CB43AA607}" dt="2025-04-02T05:16:34.070" v="13"/>
        <pc:sldMkLst>
          <pc:docMk/>
          <pc:sldMk cId="1291027071" sldId="350"/>
        </pc:sldMkLst>
        <pc:spChg chg="add mod">
          <ac:chgData name="Alfred Smith" userId="3c60a3631c0db8ad" providerId="LiveId" clId="{10F30E21-4944-4E22-9C20-668CB43AA607}" dt="2025-04-02T05:16:34.070" v="13"/>
          <ac:spMkLst>
            <pc:docMk/>
            <pc:sldMk cId="1291027071" sldId="350"/>
            <ac:spMk id="3" creationId="{E3DABAA6-AE8D-CBFC-5954-D1864903D472}"/>
          </ac:spMkLst>
        </pc:spChg>
        <pc:spChg chg="add mod">
          <ac:chgData name="Alfred Smith" userId="3c60a3631c0db8ad" providerId="LiveId" clId="{10F30E21-4944-4E22-9C20-668CB43AA607}" dt="2025-04-02T05:16:34.070" v="13"/>
          <ac:spMkLst>
            <pc:docMk/>
            <pc:sldMk cId="1291027071" sldId="350"/>
            <ac:spMk id="5" creationId="{976E8900-BA1B-DB90-31E6-4FF0F8CE7500}"/>
          </ac:spMkLst>
        </pc:spChg>
      </pc:sldChg>
      <pc:sldChg chg="addSp delSp modSp mod">
        <pc:chgData name="Alfred Smith" userId="3c60a3631c0db8ad" providerId="LiveId" clId="{10F30E21-4944-4E22-9C20-668CB43AA607}" dt="2025-04-02T05:16:48.490" v="16"/>
        <pc:sldMkLst>
          <pc:docMk/>
          <pc:sldMk cId="871066081" sldId="352"/>
        </pc:sldMkLst>
        <pc:spChg chg="add mod">
          <ac:chgData name="Alfred Smith" userId="3c60a3631c0db8ad" providerId="LiveId" clId="{10F30E21-4944-4E22-9C20-668CB43AA607}" dt="2025-04-02T05:16:48.490" v="16"/>
          <ac:spMkLst>
            <pc:docMk/>
            <pc:sldMk cId="871066081" sldId="352"/>
            <ac:spMk id="3" creationId="{1B5C91F7-E99E-34C2-6CD3-40582B9B6B98}"/>
          </ac:spMkLst>
        </pc:spChg>
        <pc:spChg chg="add mod">
          <ac:chgData name="Alfred Smith" userId="3c60a3631c0db8ad" providerId="LiveId" clId="{10F30E21-4944-4E22-9C20-668CB43AA607}" dt="2025-04-02T05:16:48.490" v="16"/>
          <ac:spMkLst>
            <pc:docMk/>
            <pc:sldMk cId="871066081" sldId="352"/>
            <ac:spMk id="5" creationId="{476E85C9-9B7E-05DF-2346-5FDC428ABE2A}"/>
          </ac:spMkLst>
        </pc:spChg>
      </pc:sldChg>
      <pc:sldChg chg="addSp delSp modSp mod">
        <pc:chgData name="Alfred Smith" userId="3c60a3631c0db8ad" providerId="LiveId" clId="{10F30E21-4944-4E22-9C20-668CB43AA607}" dt="2025-04-02T05:16:57.875" v="18"/>
        <pc:sldMkLst>
          <pc:docMk/>
          <pc:sldMk cId="1998369883" sldId="354"/>
        </pc:sldMkLst>
        <pc:spChg chg="add mod">
          <ac:chgData name="Alfred Smith" userId="3c60a3631c0db8ad" providerId="LiveId" clId="{10F30E21-4944-4E22-9C20-668CB43AA607}" dt="2025-04-02T05:16:57.875" v="18"/>
          <ac:spMkLst>
            <pc:docMk/>
            <pc:sldMk cId="1998369883" sldId="354"/>
            <ac:spMk id="3" creationId="{D23BD0CE-CCE3-0184-4B51-595A0E82AC83}"/>
          </ac:spMkLst>
        </pc:spChg>
        <pc:spChg chg="add mod">
          <ac:chgData name="Alfred Smith" userId="3c60a3631c0db8ad" providerId="LiveId" clId="{10F30E21-4944-4E22-9C20-668CB43AA607}" dt="2025-04-02T05:16:57.875" v="18"/>
          <ac:spMkLst>
            <pc:docMk/>
            <pc:sldMk cId="1998369883" sldId="354"/>
            <ac:spMk id="5" creationId="{710D5C85-F54F-83AD-B85E-5C521542DE16}"/>
          </ac:spMkLst>
        </pc:spChg>
      </pc:sldChg>
      <pc:sldChg chg="addSp delSp modSp mod">
        <pc:chgData name="Alfred Smith" userId="3c60a3631c0db8ad" providerId="LiveId" clId="{10F30E21-4944-4E22-9C20-668CB43AA607}" dt="2025-04-02T05:17:12.237" v="20"/>
        <pc:sldMkLst>
          <pc:docMk/>
          <pc:sldMk cId="2598464500" sldId="356"/>
        </pc:sldMkLst>
        <pc:spChg chg="add mod">
          <ac:chgData name="Alfred Smith" userId="3c60a3631c0db8ad" providerId="LiveId" clId="{10F30E21-4944-4E22-9C20-668CB43AA607}" dt="2025-04-02T05:17:12.237" v="20"/>
          <ac:spMkLst>
            <pc:docMk/>
            <pc:sldMk cId="2598464500" sldId="356"/>
            <ac:spMk id="2" creationId="{203C6E80-17C0-339A-1A94-F254F1A4ECCA}"/>
          </ac:spMkLst>
        </pc:spChg>
        <pc:spChg chg="add mod">
          <ac:chgData name="Alfred Smith" userId="3c60a3631c0db8ad" providerId="LiveId" clId="{10F30E21-4944-4E22-9C20-668CB43AA607}" dt="2025-04-02T05:17:12.237" v="20"/>
          <ac:spMkLst>
            <pc:docMk/>
            <pc:sldMk cId="2598464500" sldId="356"/>
            <ac:spMk id="5" creationId="{A133CA61-E024-536C-6DD6-301E3FBAAB83}"/>
          </ac:spMkLst>
        </pc:spChg>
      </pc:sldChg>
      <pc:sldChg chg="addSp delSp modSp mod">
        <pc:chgData name="Alfred Smith" userId="3c60a3631c0db8ad" providerId="LiveId" clId="{10F30E21-4944-4E22-9C20-668CB43AA607}" dt="2025-04-02T05:17:23.951" v="22"/>
        <pc:sldMkLst>
          <pc:docMk/>
          <pc:sldMk cId="1944923438" sldId="358"/>
        </pc:sldMkLst>
        <pc:spChg chg="add mod">
          <ac:chgData name="Alfred Smith" userId="3c60a3631c0db8ad" providerId="LiveId" clId="{10F30E21-4944-4E22-9C20-668CB43AA607}" dt="2025-04-02T05:17:23.951" v="22"/>
          <ac:spMkLst>
            <pc:docMk/>
            <pc:sldMk cId="1944923438" sldId="358"/>
            <ac:spMk id="2" creationId="{32530065-A245-94A3-7C6B-08308F4D4DE8}"/>
          </ac:spMkLst>
        </pc:spChg>
        <pc:spChg chg="add mod">
          <ac:chgData name="Alfred Smith" userId="3c60a3631c0db8ad" providerId="LiveId" clId="{10F30E21-4944-4E22-9C20-668CB43AA607}" dt="2025-04-02T05:17:23.951" v="22"/>
          <ac:spMkLst>
            <pc:docMk/>
            <pc:sldMk cId="1944923438" sldId="358"/>
            <ac:spMk id="3" creationId="{A44F28D5-0764-EB73-593F-8CCA6A928613}"/>
          </ac:spMkLst>
        </pc:spChg>
      </pc:sldChg>
      <pc:sldChg chg="addSp delSp modSp mod">
        <pc:chgData name="Alfred Smith" userId="3c60a3631c0db8ad" providerId="LiveId" clId="{10F30E21-4944-4E22-9C20-668CB43AA607}" dt="2025-04-02T05:17:38.236" v="24"/>
        <pc:sldMkLst>
          <pc:docMk/>
          <pc:sldMk cId="4175269013" sldId="360"/>
        </pc:sldMkLst>
        <pc:spChg chg="add mod">
          <ac:chgData name="Alfred Smith" userId="3c60a3631c0db8ad" providerId="LiveId" clId="{10F30E21-4944-4E22-9C20-668CB43AA607}" dt="2025-04-02T05:17:38.236" v="24"/>
          <ac:spMkLst>
            <pc:docMk/>
            <pc:sldMk cId="4175269013" sldId="360"/>
            <ac:spMk id="2" creationId="{1D16FEFA-A6C9-AD95-B9BC-B90E60E616C0}"/>
          </ac:spMkLst>
        </pc:spChg>
        <pc:spChg chg="add mod">
          <ac:chgData name="Alfred Smith" userId="3c60a3631c0db8ad" providerId="LiveId" clId="{10F30E21-4944-4E22-9C20-668CB43AA607}" dt="2025-04-02T05:17:38.236" v="24"/>
          <ac:spMkLst>
            <pc:docMk/>
            <pc:sldMk cId="4175269013" sldId="360"/>
            <ac:spMk id="5" creationId="{11E618DA-AE26-D4E7-F0D5-A98100C28631}"/>
          </ac:spMkLst>
        </pc:spChg>
      </pc:sldChg>
      <pc:sldChg chg="addSp delSp modSp mod">
        <pc:chgData name="Alfred Smith" userId="3c60a3631c0db8ad" providerId="LiveId" clId="{10F30E21-4944-4E22-9C20-668CB43AA607}" dt="2025-04-02T05:17:49.993" v="26"/>
        <pc:sldMkLst>
          <pc:docMk/>
          <pc:sldMk cId="1338403432" sldId="362"/>
        </pc:sldMkLst>
        <pc:spChg chg="add mod">
          <ac:chgData name="Alfred Smith" userId="3c60a3631c0db8ad" providerId="LiveId" clId="{10F30E21-4944-4E22-9C20-668CB43AA607}" dt="2025-04-02T05:17:49.993" v="26"/>
          <ac:spMkLst>
            <pc:docMk/>
            <pc:sldMk cId="1338403432" sldId="362"/>
            <ac:spMk id="2" creationId="{09FE5A0B-B772-81F2-9626-4245774C4890}"/>
          </ac:spMkLst>
        </pc:spChg>
        <pc:spChg chg="add mod">
          <ac:chgData name="Alfred Smith" userId="3c60a3631c0db8ad" providerId="LiveId" clId="{10F30E21-4944-4E22-9C20-668CB43AA607}" dt="2025-04-02T05:17:49.993" v="26"/>
          <ac:spMkLst>
            <pc:docMk/>
            <pc:sldMk cId="1338403432" sldId="362"/>
            <ac:spMk id="5" creationId="{E3CDAC51-7BF4-2889-8FEB-2CE2124104DA}"/>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A3CB7-A8E8-4A19-9B3E-857F154853BB}" type="datetimeFigureOut">
              <a:rPr lang="en-ZA" smtClean="0"/>
              <a:t>2025/05/09</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9EA38-4D76-40A4-8BB2-065CF2B5E7C1}" type="slidenum">
              <a:rPr lang="en-ZA" smtClean="0"/>
              <a:t>‹#›</a:t>
            </a:fld>
            <a:endParaRPr lang="en-ZA"/>
          </a:p>
        </p:txBody>
      </p:sp>
    </p:spTree>
    <p:extLst>
      <p:ext uri="{BB962C8B-B14F-4D97-AF65-F5344CB8AC3E}">
        <p14:creationId xmlns:p14="http://schemas.microsoft.com/office/powerpoint/2010/main" val="144124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a:latin typeface="TimesNewRomanPS-BoldMT"/>
              </a:rPr>
              <a:t>ch</a:t>
            </a:r>
          </a:p>
          <a:p>
            <a:pPr algn="l"/>
            <a:r>
              <a:rPr lang="en-IN" sz="1200" b="1" i="0" u="none" strike="noStrike" baseline="0" dirty="0">
                <a:latin typeface="TimesNewRomanPS-BoldMT"/>
              </a:rPr>
              <a:t>14 Ruth</a:t>
            </a:r>
          </a:p>
          <a:p>
            <a:pPr algn="l"/>
            <a:r>
              <a:rPr lang="en-US" sz="1200" b="0" i="0" u="none" strike="noStrike" baseline="0" dirty="0">
                <a:latin typeface="TimesNewRomanPSMT"/>
              </a:rPr>
              <a:t>1. Naomi’s son’s die - Ruth 1:1-5 (Left Top)</a:t>
            </a:r>
          </a:p>
          <a:p>
            <a:pPr algn="l"/>
            <a:r>
              <a:rPr lang="en-US" sz="1200" b="0" i="0" u="none" strike="noStrike" baseline="0" dirty="0">
                <a:latin typeface="TimesNewRomanPSMT"/>
              </a:rPr>
              <a:t>2. Ruth stays with Naomi – Ruth 1:6-22 (Right Top)</a:t>
            </a:r>
          </a:p>
          <a:p>
            <a:pPr algn="l"/>
            <a:r>
              <a:rPr lang="en-US" sz="1200" b="0" i="0" u="none" strike="noStrike" baseline="0" dirty="0">
                <a:latin typeface="TimesNewRomanPSMT"/>
              </a:rPr>
              <a:t>3. Ruth gleaning in the field of Boaz – Ruth 2:1-16 (Right Center)</a:t>
            </a:r>
          </a:p>
          <a:p>
            <a:pPr algn="l"/>
            <a:r>
              <a:rPr lang="en-US" sz="1200" b="0" i="0" u="none" strike="noStrike" baseline="0" dirty="0">
                <a:latin typeface="TimesNewRomanPSMT"/>
              </a:rPr>
              <a:t>4. Naomi advises Ruth – Ruth 2:17-23 (Right Bottom)</a:t>
            </a:r>
          </a:p>
          <a:p>
            <a:pPr algn="l"/>
            <a:r>
              <a:rPr lang="en-US" sz="1200" b="0" i="0" u="none" strike="noStrike" baseline="0" dirty="0">
                <a:latin typeface="TimesNewRomanPSMT"/>
              </a:rPr>
              <a:t>5. Ruth goes to Boaz – Ruth 3:1-18 (Left Bottom)</a:t>
            </a:r>
          </a:p>
          <a:p>
            <a:pPr algn="l"/>
            <a:r>
              <a:rPr lang="en-US" sz="1200" b="0" i="0" u="none" strike="noStrike" baseline="0" dirty="0">
                <a:latin typeface="TimesNewRomanPSMT"/>
              </a:rPr>
              <a:t>6. Boaz arranges marriage with Ruth – Ruth 4:1-12 (Left Center)</a:t>
            </a:r>
          </a:p>
          <a:p>
            <a:pPr algn="l"/>
            <a:r>
              <a:rPr lang="en-US" sz="1200" b="0" i="0" u="none" strike="noStrike" baseline="0" dirty="0">
                <a:latin typeface="TimesNewRomanPSMT"/>
              </a:rPr>
              <a:t>7. Naomi receives her grandson – Ruth 4:13-22 (Center)</a:t>
            </a:r>
            <a:endParaRPr lang="en-IN" dirty="0"/>
          </a:p>
          <a:p>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1</a:t>
            </a:fld>
            <a:endParaRPr lang="en-ZA"/>
          </a:p>
        </p:txBody>
      </p:sp>
    </p:spTree>
    <p:extLst>
      <p:ext uri="{BB962C8B-B14F-4D97-AF65-F5344CB8AC3E}">
        <p14:creationId xmlns:p14="http://schemas.microsoft.com/office/powerpoint/2010/main" val="5956066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2025/05/09</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2025/05/09</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2025/05/09</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2025/05/09</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2025/05/09</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2025/05/09</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2025/05/09</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2025/05/09</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2025/05/09</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2025/05/09</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2025/05/09</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2025/05/09</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D3D1AE-C111-43F0-AD47-18572ADF5BCE}"/>
              </a:ext>
            </a:extLst>
          </p:cNvPr>
          <p:cNvSpPr>
            <a:spLocks noGrp="1"/>
          </p:cNvSpPr>
          <p:nvPr>
            <p:ph type="title"/>
          </p:nvPr>
        </p:nvSpPr>
        <p:spPr/>
        <p:txBody>
          <a:bodyPr/>
          <a:lstStyle/>
          <a:p>
            <a:r>
              <a:rPr lang="en-US" dirty="0"/>
              <a:t>14-6</a:t>
            </a:r>
            <a:endParaRPr lang="en-IN" dirty="0"/>
          </a:p>
        </p:txBody>
      </p:sp>
      <p:pic>
        <p:nvPicPr>
          <p:cNvPr id="4" name="Audio 3">
            <a:hlinkClick r:id="" action="ppaction://media"/>
            <a:extLst>
              <a:ext uri="{FF2B5EF4-FFF2-40B4-BE49-F238E27FC236}">
                <a16:creationId xmlns:a16="http://schemas.microsoft.com/office/drawing/2014/main" id="{7D28A76E-2272-4F8C-A1B5-D9CB1E5C61E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5" name="Content Placeholder 2">
            <a:extLst>
              <a:ext uri="{FF2B5EF4-FFF2-40B4-BE49-F238E27FC236}">
                <a16:creationId xmlns:a16="http://schemas.microsoft.com/office/drawing/2014/main" id="{2CE3AE2A-4229-DEB4-B21C-FA4BA52B6030}"/>
              </a:ext>
            </a:extLst>
          </p:cNvPr>
          <p:cNvSpPr>
            <a:spLocks noGrp="1"/>
          </p:cNvSpPr>
          <p:nvPr>
            <p:ph idx="1"/>
          </p:nvPr>
        </p:nvSpPr>
        <p:spPr>
          <a:xfrm>
            <a:off x="838200" y="1825625"/>
            <a:ext cx="10515600" cy="4351338"/>
          </a:xfrm>
        </p:spPr>
        <p:txBody>
          <a:bodyPr>
            <a:normAutofit fontScale="77500" lnSpcReduction="2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The</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Holy Bible in Modern Literary Tibetan, New Tibetan Bible translation.</a:t>
            </a:r>
            <a:endParaRPr lang="en-US" sz="1800" dirty="0">
              <a:effectLst/>
              <a:highlight>
                <a:srgbClr val="FFFFFF"/>
              </a:highlight>
              <a:latin typeface="Times New Roman" panose="02020603050405020304" pitchFamily="18" charset="0"/>
              <a:ea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This translation is made available under the terms of the Creative Commons Attribution-</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NonCommercial</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NoDerivatives</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4.0 International license.</a:t>
            </a:r>
            <a:endParaRPr lang="en-US" sz="1800" dirty="0">
              <a:effectLst/>
              <a:highlight>
                <a:srgbClr val="FFFFFF"/>
              </a:highlight>
              <a:latin typeface="Times New Roman" panose="02020603050405020304" pitchFamily="18" charset="0"/>
              <a:ea typeface="Times New Roman" panose="02020603050405020304" pitchFamily="18" charset="0"/>
            </a:endParaRPr>
          </a:p>
          <a:p>
            <a:endParaRPr lang="en-IN" dirty="0"/>
          </a:p>
        </p:txBody>
      </p:sp>
    </p:spTree>
    <p:extLst>
      <p:ext uri="{BB962C8B-B14F-4D97-AF65-F5344CB8AC3E}">
        <p14:creationId xmlns:p14="http://schemas.microsoft.com/office/powerpoint/2010/main" val="2869461528"/>
      </p:ext>
    </p:extLst>
  </p:cSld>
  <p:clrMapOvr>
    <a:masterClrMapping/>
  </p:clrMapOvr>
  <mc:AlternateContent xmlns:mc="http://schemas.openxmlformats.org/markup-compatibility/2006" xmlns:p14="http://schemas.microsoft.com/office/powerpoint/2010/main">
    <mc:Choice Requires="p14">
      <p:transition spd="slow" p14:dur="2000" advTm="3109"/>
    </mc:Choice>
    <mc:Fallback xmlns="">
      <p:transition spd="slow" advTm="31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0548BF19-C5CE-4B19-B5FC-9DF936A93293}"/>
              </a:ext>
            </a:extLst>
          </p:cNvPr>
          <p:cNvPicPr>
            <a:picLocks noChangeAspect="1"/>
          </p:cNvPicPr>
          <p:nvPr/>
        </p:nvPicPr>
        <p:blipFill>
          <a:blip r:embed="rId2"/>
          <a:stretch>
            <a:fillRect/>
          </a:stretch>
        </p:blipFill>
        <p:spPr>
          <a:xfrm>
            <a:off x="0" y="0"/>
            <a:ext cx="12192000" cy="7376672"/>
          </a:xfrm>
          <a:prstGeom prst="rect">
            <a:avLst/>
          </a:prstGeom>
        </p:spPr>
      </p:pic>
      <p:sp>
        <p:nvSpPr>
          <p:cNvPr id="5" name="TextBox 4">
            <a:extLst>
              <a:ext uri="{FF2B5EF4-FFF2-40B4-BE49-F238E27FC236}">
                <a16:creationId xmlns:a16="http://schemas.microsoft.com/office/drawing/2014/main" id="{EFF76E80-FD12-4F39-B1DC-9C49CE94FFD3}"/>
              </a:ext>
            </a:extLst>
          </p:cNvPr>
          <p:cNvSpPr txBox="1"/>
          <p:nvPr/>
        </p:nvSpPr>
        <p:spPr>
          <a:xfrm>
            <a:off x="-702170" y="164892"/>
            <a:ext cx="3116424" cy="584775"/>
          </a:xfrm>
          <a:prstGeom prst="rect">
            <a:avLst/>
          </a:prstGeom>
          <a:noFill/>
        </p:spPr>
        <p:txBody>
          <a:bodyPr wrap="square" rtlCol="0">
            <a:spAutoFit/>
          </a:bodyPr>
          <a:lstStyle/>
          <a:p>
            <a:pPr algn="ctr"/>
            <a:r>
              <a:rPr lang="bo-CN" sz="3200" b="1" cap="all" dirty="0">
                <a:solidFill>
                  <a:schemeClr val="bg1"/>
                </a:solidFill>
                <a:latin typeface="ArialMT"/>
              </a:rPr>
              <a:t>རུ་ཐི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4:3</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1956305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FA12728E-1C75-4FBD-B6D2-DB99DAEED05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FACEADBD-6D70-1536-79C4-80A2EF8214C3}"/>
              </a:ext>
            </a:extLst>
          </p:cNvPr>
          <p:cNvSpPr txBox="1"/>
          <p:nvPr/>
        </p:nvSpPr>
        <p:spPr>
          <a:xfrm>
            <a:off x="0" y="0"/>
            <a:ext cx="5975131" cy="6858000"/>
          </a:xfrm>
          <a:prstGeom prst="rect">
            <a:avLst/>
          </a:prstGeom>
          <a:noFill/>
        </p:spPr>
        <p:txBody>
          <a:bodyPr wrap="square" rtlCol="0">
            <a:noAutofit/>
          </a:bodyPr>
          <a:lstStyle/>
          <a:p>
            <a:pPr algn="l"/>
            <a:r>
              <a:rPr lang="en-US" sz="3200" b="0" i="0" dirty="0">
                <a:solidFill>
                  <a:srgbClr val="777A7B"/>
                </a:solidFill>
                <a:effectLst/>
                <a:highlight>
                  <a:srgbClr val="FFFFFF"/>
                </a:highlight>
                <a:latin typeface="Inter"/>
              </a:rPr>
              <a:t>4</a:t>
            </a:r>
            <a:r>
              <a:rPr lang="en-US" sz="3200" b="0" i="0" dirty="0">
                <a:solidFill>
                  <a:srgbClr val="121212"/>
                </a:solidFill>
                <a:effectLst/>
                <a:highlight>
                  <a:srgbClr val="FFFFFF"/>
                </a:highlight>
                <a:latin typeface="Inter"/>
              </a:rPr>
              <a:t>I thought I should inform you that you may buy it back in the presence of those seated here and in the presence of the elders of my people. If you want to redeem it, do so. But if you  will not redeem it, tell me so I may know, because there is no one but you to redeem it, and I am next after you.”</a:t>
            </a:r>
          </a:p>
          <a:p>
            <a:pPr algn="l"/>
            <a:r>
              <a:rPr lang="en-US" sz="3200" b="0" i="0" dirty="0">
                <a:solidFill>
                  <a:srgbClr val="121212"/>
                </a:solidFill>
                <a:effectLst/>
                <a:highlight>
                  <a:srgbClr val="FFFFFF"/>
                </a:highlight>
                <a:latin typeface="Inter"/>
              </a:rPr>
              <a:t>“I will redeem it,” he replied.</a:t>
            </a:r>
          </a:p>
        </p:txBody>
      </p:sp>
      <p:sp>
        <p:nvSpPr>
          <p:cNvPr id="5" name="TextBox 4">
            <a:extLst>
              <a:ext uri="{FF2B5EF4-FFF2-40B4-BE49-F238E27FC236}">
                <a16:creationId xmlns:a16="http://schemas.microsoft.com/office/drawing/2014/main" id="{8AD86BE0-91ED-F343-7DBB-093535ABCF75}"/>
              </a:ext>
            </a:extLst>
          </p:cNvPr>
          <p:cNvSpPr txBox="1"/>
          <p:nvPr/>
        </p:nvSpPr>
        <p:spPr>
          <a:xfrm>
            <a:off x="6216870" y="0"/>
            <a:ext cx="5975129" cy="6858000"/>
          </a:xfrm>
          <a:prstGeom prst="rect">
            <a:avLst/>
          </a:prstGeom>
          <a:noFill/>
        </p:spPr>
        <p:txBody>
          <a:bodyPr wrap="square" rtlCol="0">
            <a:noAutofit/>
          </a:bodyPr>
          <a:lstStyle/>
          <a:p>
            <a:r>
              <a:rPr lang="bo-CN" sz="4400" b="0" i="0" dirty="0">
                <a:solidFill>
                  <a:srgbClr val="777A7B"/>
                </a:solidFill>
                <a:effectLst/>
                <a:highlight>
                  <a:srgbClr val="FFFFFF"/>
                </a:highlight>
                <a:latin typeface="Inter"/>
              </a:rPr>
              <a:t>4</a:t>
            </a:r>
            <a:r>
              <a:rPr lang="bo-CN" sz="4400" b="0" i="0" dirty="0">
                <a:solidFill>
                  <a:srgbClr val="121212"/>
                </a:solidFill>
                <a:effectLst/>
                <a:highlight>
                  <a:srgbClr val="FFFFFF"/>
                </a:highlight>
                <a:latin typeface="Inter"/>
              </a:rPr>
              <a:t>བདག་གི་བསམ་ཚུལ་ལ་ས་ཞིང་དེ་ནི་ཁྱེད་ཀྱིས་ཉོ་རུང་བ་དང་། ཁྱེད་ཀྱི་རྗེས་སུ་བདག་ཡིན་ཞིང་། གཞན་དེ་བཞིན་དུ་བྱ་རུང་བ་སུ་ཡང་ཡོད་པ་མ་ཡིན། ཁྱེད་ཀྱིས་འདིར་བཞུགས་པ་རྣམས་དང་བདག་གི་རིགས་རྒྱུད་ཀྱི་རྒན་པོ་རྣམས་ཀྱི་མདུན་དུ་གསལ་བཤད་བྱས་ཆོག་སྟེ། ཁྱེད་ཀྱི་བླུ་བར་དགོངས་ན་བླུས་ཤིག གལ་ཏེ་མི་བླུ་ན་བདག་གིས་ཤེས་པའི་ཕྱིར་བདག་ལ་སྨྲ་བར་མཛོད་ཅེས་སྨྲས་པ་ན། མི་དེ་ན་རེ། ངས་བླུ་བར་བྱའོ་ཞེས་ལན་སྨྲས་སོ། ། </a:t>
            </a:r>
            <a:endParaRPr lang="en-ZA" dirty="0"/>
          </a:p>
        </p:txBody>
      </p:sp>
    </p:spTree>
    <p:extLst>
      <p:ext uri="{BB962C8B-B14F-4D97-AF65-F5344CB8AC3E}">
        <p14:creationId xmlns:p14="http://schemas.microsoft.com/office/powerpoint/2010/main" val="689563327"/>
      </p:ext>
    </p:extLst>
  </p:cSld>
  <p:clrMapOvr>
    <a:masterClrMapping/>
  </p:clrMapOvr>
  <mc:AlternateContent xmlns:mc="http://schemas.openxmlformats.org/markup-compatibility/2006" xmlns:p14="http://schemas.microsoft.com/office/powerpoint/2010/main">
    <mc:Choice Requires="p14">
      <p:transition spd="slow" p14:dur="2000" advTm="27400"/>
    </mc:Choice>
    <mc:Fallback xmlns="">
      <p:transition spd="slow" advTm="274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D5D9581C-EF64-43CB-B2A8-B2A3DFD52E51}"/>
              </a:ext>
            </a:extLst>
          </p:cNvPr>
          <p:cNvPicPr>
            <a:picLocks noChangeAspect="1"/>
          </p:cNvPicPr>
          <p:nvPr/>
        </p:nvPicPr>
        <p:blipFill>
          <a:blip r:embed="rId2"/>
          <a:stretch>
            <a:fillRect/>
          </a:stretch>
        </p:blipFill>
        <p:spPr>
          <a:xfrm>
            <a:off x="-146304" y="-1540576"/>
            <a:ext cx="14282928" cy="8398576"/>
          </a:xfrm>
          <a:prstGeom prst="rect">
            <a:avLst/>
          </a:prstGeom>
        </p:spPr>
      </p:pic>
      <p:sp>
        <p:nvSpPr>
          <p:cNvPr id="5" name="TextBox 4">
            <a:extLst>
              <a:ext uri="{FF2B5EF4-FFF2-40B4-BE49-F238E27FC236}">
                <a16:creationId xmlns:a16="http://schemas.microsoft.com/office/drawing/2014/main" id="{103A6F07-0A05-47CB-B3AF-C83841CC926E}"/>
              </a:ext>
            </a:extLst>
          </p:cNvPr>
          <p:cNvSpPr txBox="1"/>
          <p:nvPr/>
        </p:nvSpPr>
        <p:spPr>
          <a:xfrm>
            <a:off x="-552269" y="119922"/>
            <a:ext cx="3116424" cy="584775"/>
          </a:xfrm>
          <a:prstGeom prst="rect">
            <a:avLst/>
          </a:prstGeom>
          <a:noFill/>
        </p:spPr>
        <p:txBody>
          <a:bodyPr wrap="square" rtlCol="0">
            <a:spAutoFit/>
          </a:bodyPr>
          <a:lstStyle/>
          <a:p>
            <a:pPr algn="ctr"/>
            <a:r>
              <a:rPr lang="bo-CN" sz="3200" b="1" cap="all" dirty="0">
                <a:solidFill>
                  <a:schemeClr val="bg1"/>
                </a:solidFill>
                <a:latin typeface="ArialMT"/>
              </a:rPr>
              <a:t>རུ་ཐི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4:4</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7403392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udio 7">
            <a:hlinkClick r:id="" action="ppaction://media"/>
            <a:extLst>
              <a:ext uri="{FF2B5EF4-FFF2-40B4-BE49-F238E27FC236}">
                <a16:creationId xmlns:a16="http://schemas.microsoft.com/office/drawing/2014/main" id="{7AA56500-8F6F-4CB9-A42E-7A60A763A52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94E6E3DB-D48D-3855-89C1-E5939AB1B50B}"/>
              </a:ext>
            </a:extLst>
          </p:cNvPr>
          <p:cNvSpPr txBox="1"/>
          <p:nvPr/>
        </p:nvSpPr>
        <p:spPr>
          <a:xfrm>
            <a:off x="0" y="0"/>
            <a:ext cx="5975131" cy="6858000"/>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5</a:t>
            </a:r>
            <a:r>
              <a:rPr lang="en-US" sz="4000" b="0" i="0" dirty="0">
                <a:solidFill>
                  <a:srgbClr val="121212"/>
                </a:solidFill>
                <a:effectLst/>
                <a:highlight>
                  <a:srgbClr val="FFFFFF"/>
                </a:highlight>
                <a:latin typeface="Inter"/>
              </a:rPr>
              <a:t>Then Boaz said, “On the day you buy the land from Naomi and also from Ruth the Moabitess, you must also acquire the widow of the deceased in order to raise up the name of the deceased on his inheritance.”</a:t>
            </a:r>
            <a:endParaRPr lang="en-ZA" dirty="0"/>
          </a:p>
        </p:txBody>
      </p:sp>
      <p:sp>
        <p:nvSpPr>
          <p:cNvPr id="3" name="TextBox 2">
            <a:extLst>
              <a:ext uri="{FF2B5EF4-FFF2-40B4-BE49-F238E27FC236}">
                <a16:creationId xmlns:a16="http://schemas.microsoft.com/office/drawing/2014/main" id="{1EA4E62E-066C-4896-CD94-167A44B79C18}"/>
              </a:ext>
            </a:extLst>
          </p:cNvPr>
          <p:cNvSpPr txBox="1"/>
          <p:nvPr/>
        </p:nvSpPr>
        <p:spPr>
          <a:xfrm>
            <a:off x="6216870" y="0"/>
            <a:ext cx="5975129" cy="6858000"/>
          </a:xfrm>
          <a:prstGeom prst="rect">
            <a:avLst/>
          </a:prstGeom>
          <a:noFill/>
        </p:spPr>
        <p:txBody>
          <a:bodyPr wrap="square" rtlCol="0">
            <a:noAutofit/>
          </a:bodyPr>
          <a:lstStyle/>
          <a:p>
            <a:r>
              <a:rPr lang="bo-CN" sz="5400" b="0" i="0" dirty="0">
                <a:solidFill>
                  <a:srgbClr val="777A7B"/>
                </a:solidFill>
                <a:effectLst/>
                <a:highlight>
                  <a:srgbClr val="FFFFFF"/>
                </a:highlight>
                <a:latin typeface="Inter"/>
              </a:rPr>
              <a:t>5</a:t>
            </a:r>
            <a:r>
              <a:rPr lang="bo-CN" sz="5400" b="0" i="0" dirty="0">
                <a:solidFill>
                  <a:srgbClr val="121212"/>
                </a:solidFill>
                <a:effectLst/>
                <a:highlight>
                  <a:srgbClr val="FFFFFF"/>
                </a:highlight>
                <a:latin typeface="Inter"/>
              </a:rPr>
              <a:t>དེ་ནས་པཱོ་ཨ་ཟི་ཡིས་འདི་ལྟར། ཁྱེད་ཀྱིས་ནཱ་ཨོ་མུ་ནས་ས་ཞིང་དེ་ཉོ་བའི་ཉིན་མོར། གཤིན་པོའི་མིང་ནི་ཁོ་རང་གི་ནོར་སྐལ་སྟེང་རྒྱུན་འཛིན་བྱེད་པའི་ཕྱིར་ཁོའི་ཆུང་མ་སྟེ་མོ་ཨབ་ཡུལ་གྱི་རུ་ཐི་ཡང་ཚུར་རང་གིས་ལེན་འོས་པ་ཡིན་ཞེས་སྨྲས་པའོ། ། </a:t>
            </a:r>
            <a:endParaRPr lang="en-ZA" sz="1600" dirty="0"/>
          </a:p>
        </p:txBody>
      </p:sp>
    </p:spTree>
    <p:extLst>
      <p:ext uri="{BB962C8B-B14F-4D97-AF65-F5344CB8AC3E}">
        <p14:creationId xmlns:p14="http://schemas.microsoft.com/office/powerpoint/2010/main" val="3976236224"/>
      </p:ext>
    </p:extLst>
  </p:cSld>
  <p:clrMapOvr>
    <a:masterClrMapping/>
  </p:clrMapOvr>
  <mc:AlternateContent xmlns:mc="http://schemas.openxmlformats.org/markup-compatibility/2006" xmlns:p14="http://schemas.microsoft.com/office/powerpoint/2010/main">
    <mc:Choice Requires="p14">
      <p:transition spd="slow" p14:dur="2000" advTm="18864"/>
    </mc:Choice>
    <mc:Fallback xmlns="">
      <p:transition spd="slow" advTm="188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92472040-A275-4BA1-9AA9-2A70205A0111}"/>
              </a:ext>
            </a:extLst>
          </p:cNvPr>
          <p:cNvPicPr>
            <a:picLocks noChangeAspect="1"/>
          </p:cNvPicPr>
          <p:nvPr/>
        </p:nvPicPr>
        <p:blipFill>
          <a:blip r:embed="rId2"/>
          <a:stretch>
            <a:fillRect/>
          </a:stretch>
        </p:blipFill>
        <p:spPr>
          <a:xfrm>
            <a:off x="-120869" y="-746315"/>
            <a:ext cx="12192000" cy="8899270"/>
          </a:xfrm>
          <a:prstGeom prst="rect">
            <a:avLst/>
          </a:prstGeom>
        </p:spPr>
      </p:pic>
      <p:sp>
        <p:nvSpPr>
          <p:cNvPr id="5" name="TextBox 4">
            <a:extLst>
              <a:ext uri="{FF2B5EF4-FFF2-40B4-BE49-F238E27FC236}">
                <a16:creationId xmlns:a16="http://schemas.microsoft.com/office/drawing/2014/main" id="{1CB2AE57-8A3D-4109-9193-FEB3CB411B8C}"/>
              </a:ext>
            </a:extLst>
          </p:cNvPr>
          <p:cNvSpPr txBox="1"/>
          <p:nvPr/>
        </p:nvSpPr>
        <p:spPr>
          <a:xfrm>
            <a:off x="227220" y="0"/>
            <a:ext cx="3116424" cy="584775"/>
          </a:xfrm>
          <a:prstGeom prst="rect">
            <a:avLst/>
          </a:prstGeom>
          <a:noFill/>
        </p:spPr>
        <p:txBody>
          <a:bodyPr wrap="square" rtlCol="0">
            <a:spAutoFit/>
          </a:bodyPr>
          <a:lstStyle/>
          <a:p>
            <a:pPr algn="ctr"/>
            <a:r>
              <a:rPr lang="bo-CN" sz="3200" b="1" cap="all" dirty="0">
                <a:solidFill>
                  <a:schemeClr val="bg1"/>
                </a:solidFill>
                <a:latin typeface="ArialMT"/>
              </a:rPr>
              <a:t>རུ་ཐི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4:5</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6426676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30357EC7-3D30-4129-8EBB-9980E35C246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E3DABAA6-AE8D-CBFC-5954-D1864903D472}"/>
              </a:ext>
            </a:extLst>
          </p:cNvPr>
          <p:cNvSpPr txBox="1"/>
          <p:nvPr/>
        </p:nvSpPr>
        <p:spPr>
          <a:xfrm>
            <a:off x="0" y="0"/>
            <a:ext cx="5975131" cy="6858000"/>
          </a:xfrm>
          <a:prstGeom prst="rect">
            <a:avLst/>
          </a:prstGeom>
          <a:noFill/>
        </p:spPr>
        <p:txBody>
          <a:bodyPr wrap="square" rtlCol="0">
            <a:noAutofit/>
          </a:bodyPr>
          <a:lstStyle/>
          <a:p>
            <a:r>
              <a:rPr lang="en-US" sz="4800" b="0" i="0" dirty="0">
                <a:solidFill>
                  <a:srgbClr val="777A7B"/>
                </a:solidFill>
                <a:effectLst/>
                <a:highlight>
                  <a:srgbClr val="FFFFFF"/>
                </a:highlight>
                <a:latin typeface="Inter"/>
              </a:rPr>
              <a:t>6</a:t>
            </a:r>
            <a:r>
              <a:rPr lang="en-US" sz="4800" b="0" i="0" dirty="0">
                <a:solidFill>
                  <a:srgbClr val="121212"/>
                </a:solidFill>
                <a:effectLst/>
                <a:highlight>
                  <a:srgbClr val="FFFFFF"/>
                </a:highlight>
                <a:latin typeface="Inter"/>
              </a:rPr>
              <a:t>The kinsman-redeemer replied, “I cannot redeem it myself, or I would jeopardize my own inheritance. Take my right of redemption, because I cannot redeem it.”</a:t>
            </a:r>
            <a:endParaRPr lang="en-ZA" dirty="0"/>
          </a:p>
        </p:txBody>
      </p:sp>
      <p:sp>
        <p:nvSpPr>
          <p:cNvPr id="5" name="TextBox 4">
            <a:extLst>
              <a:ext uri="{FF2B5EF4-FFF2-40B4-BE49-F238E27FC236}">
                <a16:creationId xmlns:a16="http://schemas.microsoft.com/office/drawing/2014/main" id="{976E8900-BA1B-DB90-31E6-4FF0F8CE7500}"/>
              </a:ext>
            </a:extLst>
          </p:cNvPr>
          <p:cNvSpPr txBox="1"/>
          <p:nvPr/>
        </p:nvSpPr>
        <p:spPr>
          <a:xfrm>
            <a:off x="6216870" y="0"/>
            <a:ext cx="5975129" cy="6858000"/>
          </a:xfrm>
          <a:prstGeom prst="rect">
            <a:avLst/>
          </a:prstGeom>
          <a:noFill/>
        </p:spPr>
        <p:txBody>
          <a:bodyPr wrap="square" rtlCol="0">
            <a:noAutofit/>
          </a:bodyPr>
          <a:lstStyle/>
          <a:p>
            <a:r>
              <a:rPr lang="bo-CN" sz="6000" b="0" i="0" dirty="0">
                <a:solidFill>
                  <a:srgbClr val="777A7B"/>
                </a:solidFill>
                <a:effectLst/>
                <a:highlight>
                  <a:srgbClr val="FFFFFF"/>
                </a:highlight>
                <a:latin typeface="Inter"/>
              </a:rPr>
              <a:t>6</a:t>
            </a:r>
            <a:r>
              <a:rPr lang="bo-CN" sz="6000" b="0" i="0" dirty="0">
                <a:solidFill>
                  <a:srgbClr val="121212"/>
                </a:solidFill>
                <a:effectLst/>
                <a:highlight>
                  <a:srgbClr val="FFFFFF"/>
                </a:highlight>
                <a:latin typeface="Inter"/>
              </a:rPr>
              <a:t>དེ་ནས་མི་དེ་ན་རེ། དེས་ན་བདག་གི་ནོར་སྐལ་ལ་བར་ཆད་འབྱུང་ཉེན་ཡོད་པས་བདག་གིས་ས་ཞིང་དེ་བླུ་མི་ནུས། ཁྱོད་ཀྱིས་དེ་བླུས་ཤིག ངའི་ཐོབ་སྐལ་དེ་ཁྱོད་རང་གིས་བླུས་ཆོག་ཅེས་སྨྲས་སོ། །</a:t>
            </a:r>
            <a:endParaRPr lang="en-ZA" dirty="0"/>
          </a:p>
        </p:txBody>
      </p:sp>
    </p:spTree>
    <p:extLst>
      <p:ext uri="{BB962C8B-B14F-4D97-AF65-F5344CB8AC3E}">
        <p14:creationId xmlns:p14="http://schemas.microsoft.com/office/powerpoint/2010/main" val="1291027071"/>
      </p:ext>
    </p:extLst>
  </p:cSld>
  <p:clrMapOvr>
    <a:masterClrMapping/>
  </p:clrMapOvr>
  <mc:AlternateContent xmlns:mc="http://schemas.openxmlformats.org/markup-compatibility/2006" xmlns:p14="http://schemas.microsoft.com/office/powerpoint/2010/main">
    <mc:Choice Requires="p14">
      <p:transition spd="slow" p14:dur="2000" advTm="10110"/>
    </mc:Choice>
    <mc:Fallback xmlns="">
      <p:transition spd="slow" advTm="101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6EDDA9C3-CFDA-41D6-9831-8776EFCA9A63}"/>
              </a:ext>
            </a:extLst>
          </p:cNvPr>
          <p:cNvPicPr>
            <a:picLocks noChangeAspect="1"/>
          </p:cNvPicPr>
          <p:nvPr/>
        </p:nvPicPr>
        <p:blipFill>
          <a:blip r:embed="rId2"/>
          <a:stretch>
            <a:fillRect/>
          </a:stretch>
        </p:blipFill>
        <p:spPr>
          <a:xfrm>
            <a:off x="0" y="-1057701"/>
            <a:ext cx="12192000" cy="7915701"/>
          </a:xfrm>
          <a:prstGeom prst="rect">
            <a:avLst/>
          </a:prstGeom>
        </p:spPr>
      </p:pic>
      <p:sp>
        <p:nvSpPr>
          <p:cNvPr id="5" name="TextBox 4">
            <a:extLst>
              <a:ext uri="{FF2B5EF4-FFF2-40B4-BE49-F238E27FC236}">
                <a16:creationId xmlns:a16="http://schemas.microsoft.com/office/drawing/2014/main" id="{E0ECB01B-869D-4817-9791-6D75EFFF9B60}"/>
              </a:ext>
            </a:extLst>
          </p:cNvPr>
          <p:cNvSpPr txBox="1"/>
          <p:nvPr/>
        </p:nvSpPr>
        <p:spPr>
          <a:xfrm>
            <a:off x="1636295" y="0"/>
            <a:ext cx="3116424" cy="584775"/>
          </a:xfrm>
          <a:prstGeom prst="rect">
            <a:avLst/>
          </a:prstGeom>
          <a:noFill/>
        </p:spPr>
        <p:txBody>
          <a:bodyPr wrap="square" rtlCol="0">
            <a:spAutoFit/>
          </a:bodyPr>
          <a:lstStyle/>
          <a:p>
            <a:pPr algn="ctr"/>
            <a:r>
              <a:rPr lang="bo-CN" sz="3200" b="1" cap="all" dirty="0">
                <a:solidFill>
                  <a:schemeClr val="bg1"/>
                </a:solidFill>
                <a:latin typeface="ArialMT"/>
              </a:rPr>
              <a:t>རུ་ཐི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4:6</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5224959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69F8668D-26CF-451D-979D-4118F0BA1BC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1B5C91F7-E99E-34C2-6CD3-40582B9B6B98}"/>
              </a:ext>
            </a:extLst>
          </p:cNvPr>
          <p:cNvSpPr txBox="1"/>
          <p:nvPr/>
        </p:nvSpPr>
        <p:spPr>
          <a:xfrm>
            <a:off x="0" y="0"/>
            <a:ext cx="5975131" cy="6858000"/>
          </a:xfrm>
          <a:prstGeom prst="rect">
            <a:avLst/>
          </a:prstGeom>
          <a:noFill/>
        </p:spPr>
        <p:txBody>
          <a:bodyPr wrap="square" rtlCol="0">
            <a:noAutofit/>
          </a:bodyPr>
          <a:lstStyle/>
          <a:p>
            <a:br>
              <a:rPr lang="en-US" sz="3600" b="0" i="0" dirty="0">
                <a:solidFill>
                  <a:srgbClr val="777A7B"/>
                </a:solidFill>
                <a:effectLst/>
                <a:highlight>
                  <a:srgbClr val="FFFFFF"/>
                </a:highlight>
                <a:latin typeface="Inter"/>
              </a:rPr>
            </a:br>
            <a:r>
              <a:rPr lang="en-US" sz="3600" b="0" i="0" dirty="0">
                <a:solidFill>
                  <a:srgbClr val="777A7B"/>
                </a:solidFill>
                <a:effectLst/>
                <a:highlight>
                  <a:srgbClr val="FFFFFF"/>
                </a:highlight>
                <a:latin typeface="Inter"/>
              </a:rPr>
              <a:t>7</a:t>
            </a:r>
            <a:r>
              <a:rPr lang="en-US" sz="3600" b="0" i="0" dirty="0">
                <a:solidFill>
                  <a:srgbClr val="121212"/>
                </a:solidFill>
                <a:effectLst/>
                <a:highlight>
                  <a:srgbClr val="FFFFFF"/>
                </a:highlight>
                <a:latin typeface="Inter"/>
              </a:rPr>
              <a:t>Now in former times in Israel, concerning the redemption or exchange of property, to make any matter legally binding a man would remove his sandal and give it to the other party, and this was a confirmation in Israel. </a:t>
            </a:r>
            <a:endParaRPr lang="en-ZA" dirty="0"/>
          </a:p>
        </p:txBody>
      </p:sp>
      <p:sp>
        <p:nvSpPr>
          <p:cNvPr id="5" name="TextBox 4">
            <a:extLst>
              <a:ext uri="{FF2B5EF4-FFF2-40B4-BE49-F238E27FC236}">
                <a16:creationId xmlns:a16="http://schemas.microsoft.com/office/drawing/2014/main" id="{476E85C9-9B7E-05DF-2346-5FDC428ABE2A}"/>
              </a:ext>
            </a:extLst>
          </p:cNvPr>
          <p:cNvSpPr txBox="1"/>
          <p:nvPr/>
        </p:nvSpPr>
        <p:spPr>
          <a:xfrm>
            <a:off x="6216870" y="0"/>
            <a:ext cx="5975129" cy="6858000"/>
          </a:xfrm>
          <a:prstGeom prst="rect">
            <a:avLst/>
          </a:prstGeom>
          <a:noFill/>
        </p:spPr>
        <p:txBody>
          <a:bodyPr wrap="square" rtlCol="0">
            <a:noAutofit/>
          </a:bodyPr>
          <a:lstStyle/>
          <a:p>
            <a:r>
              <a:rPr lang="bo-CN" sz="5400" b="0" i="0" dirty="0">
                <a:solidFill>
                  <a:srgbClr val="777A7B"/>
                </a:solidFill>
                <a:effectLst/>
                <a:highlight>
                  <a:srgbClr val="FFFFFF"/>
                </a:highlight>
                <a:latin typeface="Inter"/>
              </a:rPr>
              <a:t>7</a:t>
            </a:r>
            <a:r>
              <a:rPr lang="bo-CN" sz="5400" b="0" i="0" dirty="0">
                <a:solidFill>
                  <a:srgbClr val="121212"/>
                </a:solidFill>
                <a:effectLst/>
                <a:highlight>
                  <a:srgbClr val="FFFFFF"/>
                </a:highlight>
                <a:latin typeface="Inter"/>
              </a:rPr>
              <a:t>སྔོན་ཆད་ཡེས་ར་ཨེལ་དུ་བླུ་བ་དང་ཡང་ན་ཉོ་ཚོང་བྱེད་པའི་དོན་གང་ཞིག་ཐག་གིས་གཅོད་པའི་སྐབས་སུ། གཅིག་གིས་བསིལ་ལྷམ་ཕུད་ནས་གཞན་པ་དེར་སྤྲོད་ཅིང་། ཡེས་ར་ཨེལ་གྱི་མི་ཐམས་ཅད་ཀྱིས་དེ་བདེན་དཔང་གི་གཏའ་མར་བྱེད་པའོ། །</a:t>
            </a:r>
            <a:endParaRPr lang="en-ZA" sz="1600" dirty="0"/>
          </a:p>
        </p:txBody>
      </p:sp>
    </p:spTree>
    <p:extLst>
      <p:ext uri="{BB962C8B-B14F-4D97-AF65-F5344CB8AC3E}">
        <p14:creationId xmlns:p14="http://schemas.microsoft.com/office/powerpoint/2010/main" val="871066081"/>
      </p:ext>
    </p:extLst>
  </p:cSld>
  <p:clrMapOvr>
    <a:masterClrMapping/>
  </p:clrMapOvr>
  <mc:AlternateContent xmlns:mc="http://schemas.openxmlformats.org/markup-compatibility/2006" xmlns:p14="http://schemas.microsoft.com/office/powerpoint/2010/main">
    <mc:Choice Requires="p14">
      <p:transition spd="slow" p14:dur="2000" advTm="12229"/>
    </mc:Choice>
    <mc:Fallback xmlns="">
      <p:transition spd="slow" advTm="122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5CBDDCB2-6F87-4644-98CF-133F72E2C25D}"/>
              </a:ext>
            </a:extLst>
          </p:cNvPr>
          <p:cNvPicPr>
            <a:picLocks noChangeAspect="1"/>
          </p:cNvPicPr>
          <p:nvPr/>
        </p:nvPicPr>
        <p:blipFill>
          <a:blip r:embed="rId2"/>
          <a:stretch>
            <a:fillRect/>
          </a:stretch>
        </p:blipFill>
        <p:spPr>
          <a:xfrm>
            <a:off x="-120869" y="-802398"/>
            <a:ext cx="12191999" cy="8885694"/>
          </a:xfrm>
          <a:prstGeom prst="rect">
            <a:avLst/>
          </a:prstGeom>
        </p:spPr>
      </p:pic>
      <p:sp>
        <p:nvSpPr>
          <p:cNvPr id="5" name="TextBox 4">
            <a:extLst>
              <a:ext uri="{FF2B5EF4-FFF2-40B4-BE49-F238E27FC236}">
                <a16:creationId xmlns:a16="http://schemas.microsoft.com/office/drawing/2014/main" id="{B73262BB-330A-4821-BE01-E4801FCB2C8D}"/>
              </a:ext>
            </a:extLst>
          </p:cNvPr>
          <p:cNvSpPr txBox="1"/>
          <p:nvPr/>
        </p:nvSpPr>
        <p:spPr>
          <a:xfrm>
            <a:off x="120870" y="239843"/>
            <a:ext cx="3116424" cy="584775"/>
          </a:xfrm>
          <a:prstGeom prst="rect">
            <a:avLst/>
          </a:prstGeom>
          <a:noFill/>
        </p:spPr>
        <p:txBody>
          <a:bodyPr wrap="square" rtlCol="0">
            <a:spAutoFit/>
          </a:bodyPr>
          <a:lstStyle/>
          <a:p>
            <a:pPr algn="ctr"/>
            <a:r>
              <a:rPr lang="bo-CN" sz="3200" b="1" cap="all" dirty="0">
                <a:solidFill>
                  <a:schemeClr val="bg1"/>
                </a:solidFill>
                <a:latin typeface="ArialMT"/>
              </a:rPr>
              <a:t>རུ་ཐི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4:7</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704561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EEAEF1A7-AF85-4769-87B5-36E83D43234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D23BD0CE-CCE3-0184-4B51-595A0E82AC83}"/>
              </a:ext>
            </a:extLst>
          </p:cNvPr>
          <p:cNvSpPr txBox="1"/>
          <p:nvPr/>
        </p:nvSpPr>
        <p:spPr>
          <a:xfrm>
            <a:off x="0" y="0"/>
            <a:ext cx="5975131" cy="6858000"/>
          </a:xfrm>
          <a:prstGeom prst="rect">
            <a:avLst/>
          </a:prstGeom>
          <a:noFill/>
        </p:spPr>
        <p:txBody>
          <a:bodyPr wrap="square" rtlCol="0">
            <a:noAutofit/>
          </a:bodyPr>
          <a:lstStyle/>
          <a:p>
            <a:r>
              <a:rPr lang="en-US" sz="4800" b="0" i="0" dirty="0">
                <a:solidFill>
                  <a:srgbClr val="777A7B"/>
                </a:solidFill>
                <a:effectLst/>
                <a:highlight>
                  <a:srgbClr val="FFFFFF"/>
                </a:highlight>
                <a:latin typeface="Inter"/>
              </a:rPr>
              <a:t>8</a:t>
            </a:r>
            <a:r>
              <a:rPr lang="en-US" sz="4800" b="0" i="0" dirty="0">
                <a:solidFill>
                  <a:srgbClr val="121212"/>
                </a:solidFill>
                <a:effectLst/>
                <a:highlight>
                  <a:srgbClr val="FFFFFF"/>
                </a:highlight>
                <a:latin typeface="Inter"/>
              </a:rPr>
              <a:t>So the kinsman-redeemer removed his sandal and said to Boaz, “Buy it for yourself.”</a:t>
            </a:r>
            <a:endParaRPr lang="en-ZA" dirty="0"/>
          </a:p>
        </p:txBody>
      </p:sp>
      <p:sp>
        <p:nvSpPr>
          <p:cNvPr id="5" name="TextBox 4">
            <a:extLst>
              <a:ext uri="{FF2B5EF4-FFF2-40B4-BE49-F238E27FC236}">
                <a16:creationId xmlns:a16="http://schemas.microsoft.com/office/drawing/2014/main" id="{710D5C85-F54F-83AD-B85E-5C521542DE16}"/>
              </a:ext>
            </a:extLst>
          </p:cNvPr>
          <p:cNvSpPr txBox="1"/>
          <p:nvPr/>
        </p:nvSpPr>
        <p:spPr>
          <a:xfrm>
            <a:off x="6216870" y="0"/>
            <a:ext cx="5975129" cy="6858000"/>
          </a:xfrm>
          <a:prstGeom prst="rect">
            <a:avLst/>
          </a:prstGeom>
          <a:noFill/>
        </p:spPr>
        <p:txBody>
          <a:bodyPr wrap="square" rtlCol="0">
            <a:noAutofit/>
          </a:bodyPr>
          <a:lstStyle/>
          <a:p>
            <a:r>
              <a:rPr lang="bo-CN" sz="7200" b="0" i="0" dirty="0">
                <a:solidFill>
                  <a:srgbClr val="777A7B"/>
                </a:solidFill>
                <a:effectLst/>
                <a:highlight>
                  <a:srgbClr val="FFFFFF"/>
                </a:highlight>
                <a:latin typeface="Inter"/>
              </a:rPr>
              <a:t>8</a:t>
            </a:r>
            <a:r>
              <a:rPr lang="bo-CN" sz="7200" b="0" i="0" dirty="0">
                <a:solidFill>
                  <a:srgbClr val="121212"/>
                </a:solidFill>
                <a:effectLst/>
                <a:highlight>
                  <a:srgbClr val="FFFFFF"/>
                </a:highlight>
                <a:latin typeface="Inter"/>
              </a:rPr>
              <a:t>དེའི་ཕྱིར། མི་དེས་པཱོ་ཨ་ཟི་ལ་འདི་ལྟར། ཁྱོད་ཀྱིས་རང་ལ་ཉོས་ཤིག་ཅེས་སྨྲས་ནས་ཁོས་རང་གི་བསིལ་ལྷམ་ཕུད་པ་རེད། </a:t>
            </a:r>
            <a:endParaRPr lang="en-ZA" dirty="0"/>
          </a:p>
        </p:txBody>
      </p:sp>
    </p:spTree>
    <p:extLst>
      <p:ext uri="{BB962C8B-B14F-4D97-AF65-F5344CB8AC3E}">
        <p14:creationId xmlns:p14="http://schemas.microsoft.com/office/powerpoint/2010/main" val="1998369883"/>
      </p:ext>
    </p:extLst>
  </p:cSld>
  <p:clrMapOvr>
    <a:masterClrMapping/>
  </p:clrMapOvr>
  <mc:AlternateContent xmlns:mc="http://schemas.openxmlformats.org/markup-compatibility/2006" xmlns:p14="http://schemas.microsoft.com/office/powerpoint/2010/main">
    <mc:Choice Requires="p14">
      <p:transition spd="slow" p14:dur="2000" advTm="8816"/>
    </mc:Choice>
    <mc:Fallback xmlns="">
      <p:transition spd="slow" advTm="88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97D3711A-4BF6-4394-86F7-0FAEC313C3C5}"/>
              </a:ext>
            </a:extLst>
          </p:cNvPr>
          <p:cNvPicPr>
            <a:picLocks noChangeAspect="1"/>
          </p:cNvPicPr>
          <p:nvPr/>
        </p:nvPicPr>
        <p:blipFill>
          <a:blip r:embed="rId2"/>
          <a:stretch>
            <a:fillRect/>
          </a:stretch>
        </p:blipFill>
        <p:spPr>
          <a:xfrm>
            <a:off x="0" y="0"/>
            <a:ext cx="12192000" cy="8488822"/>
          </a:xfrm>
          <a:prstGeom prst="rect">
            <a:avLst/>
          </a:prstGeom>
        </p:spPr>
      </p:pic>
      <p:sp>
        <p:nvSpPr>
          <p:cNvPr id="5" name="TextBox 4">
            <a:extLst>
              <a:ext uri="{FF2B5EF4-FFF2-40B4-BE49-F238E27FC236}">
                <a16:creationId xmlns:a16="http://schemas.microsoft.com/office/drawing/2014/main" id="{05EB9242-D79C-4D14-94AF-FF17B0D1E4CC}"/>
              </a:ext>
            </a:extLst>
          </p:cNvPr>
          <p:cNvSpPr txBox="1"/>
          <p:nvPr/>
        </p:nvSpPr>
        <p:spPr>
          <a:xfrm>
            <a:off x="7570034" y="3069237"/>
            <a:ext cx="4407108" cy="6858000"/>
          </a:xfrm>
          <a:prstGeom prst="rect">
            <a:avLst/>
          </a:prstGeom>
          <a:noFill/>
        </p:spPr>
        <p:txBody>
          <a:bodyPr wrap="square" rtlCol="0">
            <a:noAutofit/>
          </a:bodyPr>
          <a:lstStyle/>
          <a:p>
            <a:r>
              <a:rPr lang="bo-CN" sz="8000" b="1" cap="all" dirty="0">
                <a:solidFill>
                  <a:schemeClr val="bg1"/>
                </a:solidFill>
                <a:latin typeface="ArialMT"/>
              </a:rPr>
              <a:t>རུ་ཐི 4</a:t>
            </a:r>
          </a:p>
          <a:p>
            <a:r>
              <a:rPr lang="bo-CN" sz="8000" b="1" dirty="0">
                <a:solidFill>
                  <a:schemeClr val="bg1"/>
                </a:solidFill>
                <a:latin typeface="ArialMT"/>
              </a:rPr>
              <a:t>བྷོ་ཨཛ་དང་རུ་ཐི་ཆང་ས་བརྒྱབ་པ།</a:t>
            </a:r>
          </a:p>
          <a:p>
            <a:endParaRPr lang="en-ZA" dirty="0"/>
          </a:p>
        </p:txBody>
      </p:sp>
    </p:spTree>
    <p:extLst>
      <p:ext uri="{BB962C8B-B14F-4D97-AF65-F5344CB8AC3E}">
        <p14:creationId xmlns:p14="http://schemas.microsoft.com/office/powerpoint/2010/main" val="12371374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69010997-394E-43AA-830E-20D3F59E8DA2}"/>
              </a:ext>
            </a:extLst>
          </p:cNvPr>
          <p:cNvPicPr>
            <a:picLocks noChangeAspect="1"/>
          </p:cNvPicPr>
          <p:nvPr/>
        </p:nvPicPr>
        <p:blipFill>
          <a:blip r:embed="rId2"/>
          <a:stretch>
            <a:fillRect/>
          </a:stretch>
        </p:blipFill>
        <p:spPr>
          <a:xfrm>
            <a:off x="-1" y="-1315407"/>
            <a:ext cx="12191999" cy="8173407"/>
          </a:xfrm>
          <a:prstGeom prst="rect">
            <a:avLst/>
          </a:prstGeom>
        </p:spPr>
      </p:pic>
      <p:sp>
        <p:nvSpPr>
          <p:cNvPr id="5" name="TextBox 4">
            <a:extLst>
              <a:ext uri="{FF2B5EF4-FFF2-40B4-BE49-F238E27FC236}">
                <a16:creationId xmlns:a16="http://schemas.microsoft.com/office/drawing/2014/main" id="{0F083D7A-2A71-4AAE-90B4-42A470EF42BB}"/>
              </a:ext>
            </a:extLst>
          </p:cNvPr>
          <p:cNvSpPr txBox="1"/>
          <p:nvPr/>
        </p:nvSpPr>
        <p:spPr>
          <a:xfrm>
            <a:off x="-128859" y="0"/>
            <a:ext cx="3116424" cy="584775"/>
          </a:xfrm>
          <a:prstGeom prst="rect">
            <a:avLst/>
          </a:prstGeom>
          <a:noFill/>
        </p:spPr>
        <p:txBody>
          <a:bodyPr wrap="square" rtlCol="0">
            <a:spAutoFit/>
          </a:bodyPr>
          <a:lstStyle/>
          <a:p>
            <a:pPr algn="ctr"/>
            <a:r>
              <a:rPr lang="bo-CN" sz="3200" b="1" cap="all" dirty="0">
                <a:solidFill>
                  <a:schemeClr val="bg1"/>
                </a:solidFill>
                <a:latin typeface="ArialMT"/>
              </a:rPr>
              <a:t>རུ་ཐི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4:8</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3549663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26F04579-37B5-4865-9780-7C15DCAB335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203C6E80-17C0-339A-1A94-F254F1A4ECCA}"/>
              </a:ext>
            </a:extLst>
          </p:cNvPr>
          <p:cNvSpPr txBox="1"/>
          <p:nvPr/>
        </p:nvSpPr>
        <p:spPr>
          <a:xfrm>
            <a:off x="0" y="0"/>
            <a:ext cx="5975131" cy="6858000"/>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9</a:t>
            </a:r>
            <a:r>
              <a:rPr lang="en-US" sz="4000" b="0" i="0" dirty="0">
                <a:solidFill>
                  <a:srgbClr val="121212"/>
                </a:solidFill>
                <a:effectLst/>
                <a:highlight>
                  <a:srgbClr val="FFFFFF"/>
                </a:highlight>
                <a:latin typeface="Inter"/>
              </a:rPr>
              <a:t>At this, Boaz said to the elders and all the people, “You are witnesses today that I am buying from Naomi all that belonged to Elimelech, </a:t>
            </a:r>
            <a:r>
              <a:rPr lang="en-US" sz="4000" b="0" i="0" dirty="0" err="1">
                <a:solidFill>
                  <a:srgbClr val="121212"/>
                </a:solidFill>
                <a:effectLst/>
                <a:highlight>
                  <a:srgbClr val="FFFFFF"/>
                </a:highlight>
                <a:latin typeface="Inter"/>
              </a:rPr>
              <a:t>Chilion</a:t>
            </a:r>
            <a:r>
              <a:rPr lang="en-US" sz="4000" b="0" i="0" dirty="0">
                <a:solidFill>
                  <a:srgbClr val="121212"/>
                </a:solidFill>
                <a:effectLst/>
                <a:highlight>
                  <a:srgbClr val="FFFFFF"/>
                </a:highlight>
                <a:latin typeface="Inter"/>
              </a:rPr>
              <a:t>, and </a:t>
            </a:r>
            <a:r>
              <a:rPr lang="en-US" sz="4000" b="0" i="0" dirty="0" err="1">
                <a:solidFill>
                  <a:srgbClr val="121212"/>
                </a:solidFill>
                <a:effectLst/>
                <a:highlight>
                  <a:srgbClr val="FFFFFF"/>
                </a:highlight>
                <a:latin typeface="Inter"/>
              </a:rPr>
              <a:t>Mahlon</a:t>
            </a:r>
            <a:r>
              <a:rPr lang="en-US" sz="4000" b="0" i="0" dirty="0">
                <a:solidFill>
                  <a:srgbClr val="121212"/>
                </a:solidFill>
                <a:effectLst/>
                <a:highlight>
                  <a:srgbClr val="FFFFFF"/>
                </a:highlight>
                <a:latin typeface="Inter"/>
              </a:rPr>
              <a:t>.</a:t>
            </a:r>
            <a:endParaRPr lang="en-ZA" dirty="0"/>
          </a:p>
        </p:txBody>
      </p:sp>
      <p:sp>
        <p:nvSpPr>
          <p:cNvPr id="5" name="TextBox 4">
            <a:extLst>
              <a:ext uri="{FF2B5EF4-FFF2-40B4-BE49-F238E27FC236}">
                <a16:creationId xmlns:a16="http://schemas.microsoft.com/office/drawing/2014/main" id="{A133CA61-E024-536C-6DD6-301E3FBAAB83}"/>
              </a:ext>
            </a:extLst>
          </p:cNvPr>
          <p:cNvSpPr txBox="1"/>
          <p:nvPr/>
        </p:nvSpPr>
        <p:spPr>
          <a:xfrm>
            <a:off x="6216870" y="0"/>
            <a:ext cx="5975129" cy="6858000"/>
          </a:xfrm>
          <a:prstGeom prst="rect">
            <a:avLst/>
          </a:prstGeom>
          <a:noFill/>
        </p:spPr>
        <p:txBody>
          <a:bodyPr wrap="square" rtlCol="0">
            <a:noAutofit/>
          </a:bodyPr>
          <a:lstStyle/>
          <a:p>
            <a:r>
              <a:rPr lang="bo-CN" sz="5400" b="0" i="0" dirty="0">
                <a:solidFill>
                  <a:srgbClr val="777A7B"/>
                </a:solidFill>
                <a:effectLst/>
                <a:highlight>
                  <a:srgbClr val="FFFFFF"/>
                </a:highlight>
                <a:latin typeface="Inter"/>
              </a:rPr>
              <a:t>9</a:t>
            </a:r>
            <a:r>
              <a:rPr lang="bo-CN" sz="5400" b="0" i="0" dirty="0">
                <a:solidFill>
                  <a:srgbClr val="121212"/>
                </a:solidFill>
                <a:effectLst/>
                <a:highlight>
                  <a:srgbClr val="FFFFFF"/>
                </a:highlight>
                <a:latin typeface="Inter"/>
              </a:rPr>
              <a:t>དེ་ནས་པཱོ་ཨ་ཟི་ཡིས་རྒན་པོ་རྣམས་དང་མི་ཚོགས་ལ་འདི་ལྟར། དེ་རིང་ཁྱེད་རྣམ་པ་ནི་དཔང་པོ་རྣམས་ཡིན་ཏེ། ཨེ་ལི་མེ་ལེག་དང་། ཀིལ་ཡོན། མཱ་ལིན་བཅས་ལ་དབང་བ་ཐམས་ཅད་བདག་གིས་ནཱ་ཨོ་མུ་ཡི་ལག་ནས་བླུས་པ་དང་། </a:t>
            </a:r>
            <a:endParaRPr lang="en-ZA" dirty="0"/>
          </a:p>
        </p:txBody>
      </p:sp>
    </p:spTree>
    <p:extLst>
      <p:ext uri="{BB962C8B-B14F-4D97-AF65-F5344CB8AC3E}">
        <p14:creationId xmlns:p14="http://schemas.microsoft.com/office/powerpoint/2010/main" val="2598464500"/>
      </p:ext>
    </p:extLst>
  </p:cSld>
  <p:clrMapOvr>
    <a:masterClrMapping/>
  </p:clrMapOvr>
  <mc:AlternateContent xmlns:mc="http://schemas.openxmlformats.org/markup-compatibility/2006" xmlns:p14="http://schemas.microsoft.com/office/powerpoint/2010/main">
    <mc:Choice Requires="p14">
      <p:transition spd="slow" p14:dur="2000" advTm="13849"/>
    </mc:Choice>
    <mc:Fallback xmlns="">
      <p:transition spd="slow" advTm="138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D2DF97D7-CE1A-4F08-933A-D7754380706F}"/>
              </a:ext>
            </a:extLst>
          </p:cNvPr>
          <p:cNvPicPr>
            <a:picLocks noChangeAspect="1"/>
          </p:cNvPicPr>
          <p:nvPr/>
        </p:nvPicPr>
        <p:blipFill>
          <a:blip r:embed="rId2"/>
          <a:stretch>
            <a:fillRect/>
          </a:stretch>
        </p:blipFill>
        <p:spPr>
          <a:xfrm>
            <a:off x="-1" y="-396951"/>
            <a:ext cx="12191999" cy="7254951"/>
          </a:xfrm>
          <a:prstGeom prst="rect">
            <a:avLst/>
          </a:prstGeom>
        </p:spPr>
      </p:pic>
      <p:sp>
        <p:nvSpPr>
          <p:cNvPr id="5" name="TextBox 4">
            <a:extLst>
              <a:ext uri="{FF2B5EF4-FFF2-40B4-BE49-F238E27FC236}">
                <a16:creationId xmlns:a16="http://schemas.microsoft.com/office/drawing/2014/main" id="{1BA6F6CD-DDC5-4368-BE77-DFA9D6AA0C4F}"/>
              </a:ext>
            </a:extLst>
          </p:cNvPr>
          <p:cNvSpPr txBox="1"/>
          <p:nvPr/>
        </p:nvSpPr>
        <p:spPr>
          <a:xfrm>
            <a:off x="452073" y="0"/>
            <a:ext cx="3116424" cy="584775"/>
          </a:xfrm>
          <a:prstGeom prst="rect">
            <a:avLst/>
          </a:prstGeom>
          <a:noFill/>
        </p:spPr>
        <p:txBody>
          <a:bodyPr wrap="square" rtlCol="0">
            <a:spAutoFit/>
          </a:bodyPr>
          <a:lstStyle/>
          <a:p>
            <a:pPr algn="ctr"/>
            <a:r>
              <a:rPr lang="bo-CN" sz="3200" b="1" cap="all" dirty="0">
                <a:solidFill>
                  <a:schemeClr val="bg1"/>
                </a:solidFill>
                <a:latin typeface="ArialMT"/>
              </a:rPr>
              <a:t>རུ་ཐི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4:9</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598913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udio 7">
            <a:hlinkClick r:id="" action="ppaction://media"/>
            <a:extLst>
              <a:ext uri="{FF2B5EF4-FFF2-40B4-BE49-F238E27FC236}">
                <a16:creationId xmlns:a16="http://schemas.microsoft.com/office/drawing/2014/main" id="{9F8CAABA-4DEE-479F-8759-241D2AC8AB7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32530065-A245-94A3-7C6B-08308F4D4DE8}"/>
              </a:ext>
            </a:extLst>
          </p:cNvPr>
          <p:cNvSpPr txBox="1"/>
          <p:nvPr/>
        </p:nvSpPr>
        <p:spPr>
          <a:xfrm>
            <a:off x="0" y="0"/>
            <a:ext cx="5975131" cy="6858000"/>
          </a:xfrm>
          <a:prstGeom prst="rect">
            <a:avLst/>
          </a:prstGeom>
          <a:noFill/>
        </p:spPr>
        <p:txBody>
          <a:bodyPr wrap="square" rtlCol="0">
            <a:noAutofit/>
          </a:bodyPr>
          <a:lstStyle/>
          <a:p>
            <a:r>
              <a:rPr lang="en-US" sz="3600" b="0" i="0" dirty="0">
                <a:solidFill>
                  <a:srgbClr val="777A7B"/>
                </a:solidFill>
                <a:effectLst/>
                <a:highlight>
                  <a:srgbClr val="FFFFFF"/>
                </a:highlight>
                <a:latin typeface="Inter"/>
              </a:rPr>
              <a:t>10</a:t>
            </a:r>
            <a:r>
              <a:rPr lang="en-US" sz="3600" b="0" i="0" dirty="0">
                <a:solidFill>
                  <a:srgbClr val="121212"/>
                </a:solidFill>
                <a:effectLst/>
                <a:highlight>
                  <a:srgbClr val="FFFFFF"/>
                </a:highlight>
                <a:latin typeface="Inter"/>
              </a:rPr>
              <a:t>Moreover, I have acquired Ruth the Moabitess, </a:t>
            </a:r>
            <a:r>
              <a:rPr lang="en-US" sz="3600" b="0" i="0" dirty="0" err="1">
                <a:solidFill>
                  <a:srgbClr val="121212"/>
                </a:solidFill>
                <a:effectLst/>
                <a:highlight>
                  <a:srgbClr val="FFFFFF"/>
                </a:highlight>
                <a:latin typeface="Inter"/>
              </a:rPr>
              <a:t>Mahlon’s</a:t>
            </a:r>
            <a:r>
              <a:rPr lang="en-US" sz="3600" b="0" i="0" dirty="0">
                <a:solidFill>
                  <a:srgbClr val="121212"/>
                </a:solidFill>
                <a:effectLst/>
                <a:highlight>
                  <a:srgbClr val="FFFFFF"/>
                </a:highlight>
                <a:latin typeface="Inter"/>
              </a:rPr>
              <a:t> widow, as my wife, to raise up the name of the deceased through his inheritance, so that his name will not disappear from among his brothers or from the gate of his home. You are witnesses today.”</a:t>
            </a:r>
            <a:endParaRPr lang="en-ZA" dirty="0"/>
          </a:p>
        </p:txBody>
      </p:sp>
      <p:sp>
        <p:nvSpPr>
          <p:cNvPr id="3" name="TextBox 2">
            <a:extLst>
              <a:ext uri="{FF2B5EF4-FFF2-40B4-BE49-F238E27FC236}">
                <a16:creationId xmlns:a16="http://schemas.microsoft.com/office/drawing/2014/main" id="{A44F28D5-0764-EB73-593F-8CCA6A928613}"/>
              </a:ext>
            </a:extLst>
          </p:cNvPr>
          <p:cNvSpPr txBox="1"/>
          <p:nvPr/>
        </p:nvSpPr>
        <p:spPr>
          <a:xfrm>
            <a:off x="6216870" y="0"/>
            <a:ext cx="5975129" cy="6858000"/>
          </a:xfrm>
          <a:prstGeom prst="rect">
            <a:avLst/>
          </a:prstGeom>
          <a:noFill/>
        </p:spPr>
        <p:txBody>
          <a:bodyPr wrap="square" rtlCol="0">
            <a:noAutofit/>
          </a:bodyPr>
          <a:lstStyle/>
          <a:p>
            <a:r>
              <a:rPr lang="bo-CN" sz="4800" b="0" i="0" dirty="0">
                <a:solidFill>
                  <a:srgbClr val="777A7B"/>
                </a:solidFill>
                <a:effectLst/>
                <a:highlight>
                  <a:srgbClr val="FFFFFF"/>
                </a:highlight>
                <a:latin typeface="Inter"/>
              </a:rPr>
              <a:t>10</a:t>
            </a:r>
            <a:r>
              <a:rPr lang="bo-CN" sz="4800" b="0" i="0" dirty="0">
                <a:solidFill>
                  <a:srgbClr val="121212"/>
                </a:solidFill>
                <a:effectLst/>
                <a:highlight>
                  <a:srgbClr val="FFFFFF"/>
                </a:highlight>
                <a:latin typeface="Inter"/>
              </a:rPr>
              <a:t>ཡང་གཤིན་པོའི་མིང་ནི་ཁོ་རང་གི་ནོར་སྐལ་སྟེང་རྒྱུན་འཛིན་བྱེད་པ་དང་ཁོའི་མིང་ནི་རང་ཁྱིམ་དང་རང་ཡུལ་ནས་ཡལ་བར་མི་འགྱུར་བའི་ཆེད་དུ། འདས་པོ་མཱ་ལིན་གྱི་ཆུང་མ་སྟེ་མོ་ཨབ་པ་རུ་ཐི་ནི་བདག་གིས་ཆུང་མར་བླངས་པ་ཡིན། ཁྱེད་རྣམ་པས་དེ་རིང་བདེན་དཔང་བྱས་ཆོག་ཅེས་སྨྲས། </a:t>
            </a:r>
            <a:endParaRPr lang="en-ZA" dirty="0"/>
          </a:p>
        </p:txBody>
      </p:sp>
    </p:spTree>
    <p:extLst>
      <p:ext uri="{BB962C8B-B14F-4D97-AF65-F5344CB8AC3E}">
        <p14:creationId xmlns:p14="http://schemas.microsoft.com/office/powerpoint/2010/main" val="1944923438"/>
      </p:ext>
    </p:extLst>
  </p:cSld>
  <p:clrMapOvr>
    <a:masterClrMapping/>
  </p:clrMapOvr>
  <mc:AlternateContent xmlns:mc="http://schemas.openxmlformats.org/markup-compatibility/2006" xmlns:p14="http://schemas.microsoft.com/office/powerpoint/2010/main">
    <mc:Choice Requires="p14">
      <p:transition spd="slow" p14:dur="2000" advTm="17239"/>
    </mc:Choice>
    <mc:Fallback xmlns="">
      <p:transition spd="slow" advTm="172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0D227CDF-3516-486E-A493-CCB9F41F30B5}"/>
              </a:ext>
            </a:extLst>
          </p:cNvPr>
          <p:cNvPicPr>
            <a:picLocks noChangeAspect="1"/>
          </p:cNvPicPr>
          <p:nvPr/>
        </p:nvPicPr>
        <p:blipFill>
          <a:blip r:embed="rId2"/>
          <a:stretch>
            <a:fillRect/>
          </a:stretch>
        </p:blipFill>
        <p:spPr>
          <a:xfrm>
            <a:off x="-1" y="-303368"/>
            <a:ext cx="12191999" cy="7151843"/>
          </a:xfrm>
          <a:prstGeom prst="rect">
            <a:avLst/>
          </a:prstGeom>
        </p:spPr>
      </p:pic>
      <p:sp>
        <p:nvSpPr>
          <p:cNvPr id="5" name="TextBox 4">
            <a:extLst>
              <a:ext uri="{FF2B5EF4-FFF2-40B4-BE49-F238E27FC236}">
                <a16:creationId xmlns:a16="http://schemas.microsoft.com/office/drawing/2014/main" id="{B51799AD-E4DC-4E5B-8CEA-C712F84C9F37}"/>
              </a:ext>
            </a:extLst>
          </p:cNvPr>
          <p:cNvSpPr txBox="1"/>
          <p:nvPr/>
        </p:nvSpPr>
        <p:spPr>
          <a:xfrm>
            <a:off x="-627219" y="119921"/>
            <a:ext cx="3116424" cy="584775"/>
          </a:xfrm>
          <a:prstGeom prst="rect">
            <a:avLst/>
          </a:prstGeom>
          <a:noFill/>
        </p:spPr>
        <p:txBody>
          <a:bodyPr wrap="square" rtlCol="0">
            <a:spAutoFit/>
          </a:bodyPr>
          <a:lstStyle/>
          <a:p>
            <a:pPr algn="ctr"/>
            <a:r>
              <a:rPr lang="bo-CN" sz="3200" b="1" cap="all" dirty="0">
                <a:solidFill>
                  <a:schemeClr val="bg1"/>
                </a:solidFill>
                <a:latin typeface="ArialMT"/>
              </a:rPr>
              <a:t>རུ་ཐི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4:10</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7213513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08155BF0-8DA8-4CD0-B830-9C2EB367048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1D16FEFA-A6C9-AD95-B9BC-B90E60E616C0}"/>
              </a:ext>
            </a:extLst>
          </p:cNvPr>
          <p:cNvSpPr txBox="1"/>
          <p:nvPr/>
        </p:nvSpPr>
        <p:spPr>
          <a:xfrm>
            <a:off x="0" y="0"/>
            <a:ext cx="5975131" cy="6858000"/>
          </a:xfrm>
          <a:prstGeom prst="rect">
            <a:avLst/>
          </a:prstGeom>
          <a:noFill/>
        </p:spPr>
        <p:txBody>
          <a:bodyPr wrap="square" rtlCol="0">
            <a:noAutofit/>
          </a:bodyPr>
          <a:lstStyle/>
          <a:p>
            <a:r>
              <a:rPr lang="en-US" sz="3600" b="0" i="0" dirty="0">
                <a:solidFill>
                  <a:srgbClr val="777A7B"/>
                </a:solidFill>
                <a:effectLst/>
                <a:highlight>
                  <a:srgbClr val="FFFFFF"/>
                </a:highlight>
                <a:latin typeface="Inter"/>
              </a:rPr>
              <a:t>11</a:t>
            </a:r>
            <a:r>
              <a:rPr lang="en-US" sz="3600" b="0" i="0" dirty="0">
                <a:solidFill>
                  <a:srgbClr val="121212"/>
                </a:solidFill>
                <a:effectLst/>
                <a:highlight>
                  <a:srgbClr val="FFFFFF"/>
                </a:highlight>
                <a:latin typeface="Inter"/>
              </a:rPr>
              <a:t>“We are witnesses,” said the elders and all the people at the gate. “May the </a:t>
            </a:r>
            <a:r>
              <a:rPr lang="en-US" sz="3600" b="0" i="0" cap="small" dirty="0">
                <a:solidFill>
                  <a:srgbClr val="121212"/>
                </a:solidFill>
                <a:effectLst/>
                <a:highlight>
                  <a:srgbClr val="FFFFFF"/>
                </a:highlight>
                <a:latin typeface="Inter"/>
              </a:rPr>
              <a:t>Lord</a:t>
            </a:r>
            <a:r>
              <a:rPr lang="en-US" sz="3600" b="0" i="0" dirty="0">
                <a:solidFill>
                  <a:srgbClr val="121212"/>
                </a:solidFill>
                <a:effectLst/>
                <a:highlight>
                  <a:srgbClr val="FFFFFF"/>
                </a:highlight>
                <a:latin typeface="Inter"/>
              </a:rPr>
              <a:t> make the woman entering your home like Rachel and Leah, who together built up the house of Israel. May you be prosperous in Ephrathah and famous in Bethlehem. </a:t>
            </a:r>
            <a:endParaRPr lang="en-ZA" dirty="0"/>
          </a:p>
        </p:txBody>
      </p:sp>
      <p:sp>
        <p:nvSpPr>
          <p:cNvPr id="5" name="TextBox 4">
            <a:extLst>
              <a:ext uri="{FF2B5EF4-FFF2-40B4-BE49-F238E27FC236}">
                <a16:creationId xmlns:a16="http://schemas.microsoft.com/office/drawing/2014/main" id="{11E618DA-AE26-D4E7-F0D5-A98100C28631}"/>
              </a:ext>
            </a:extLst>
          </p:cNvPr>
          <p:cNvSpPr txBox="1"/>
          <p:nvPr/>
        </p:nvSpPr>
        <p:spPr>
          <a:xfrm>
            <a:off x="6216870" y="0"/>
            <a:ext cx="5975129" cy="6858000"/>
          </a:xfrm>
          <a:prstGeom prst="rect">
            <a:avLst/>
          </a:prstGeom>
          <a:noFill/>
        </p:spPr>
        <p:txBody>
          <a:bodyPr wrap="square" rtlCol="0">
            <a:noAutofit/>
          </a:bodyPr>
          <a:lstStyle/>
          <a:p>
            <a:pPr algn="l"/>
            <a:r>
              <a:rPr lang="bo-CN" sz="4400" b="0" i="0" dirty="0">
                <a:solidFill>
                  <a:srgbClr val="777A7B"/>
                </a:solidFill>
                <a:effectLst/>
                <a:highlight>
                  <a:srgbClr val="FFFFFF"/>
                </a:highlight>
                <a:latin typeface="Inter"/>
              </a:rPr>
              <a:t>11</a:t>
            </a:r>
            <a:r>
              <a:rPr lang="bo-CN" sz="4400" b="0" i="0" dirty="0">
                <a:solidFill>
                  <a:srgbClr val="121212"/>
                </a:solidFill>
                <a:effectLst/>
                <a:highlight>
                  <a:srgbClr val="FFFFFF"/>
                </a:highlight>
                <a:latin typeface="Inter"/>
              </a:rPr>
              <a:t>དེ་ནས་མཁར་གྱི་སྒོ་ཁ་རུ་སྡོད་པའི་མི་ཚོགས་དང་རྒན་པོ་བཅས་ཐམས་ཅད་ཀྱིས་འདི་ལྟར།</a:t>
            </a:r>
          </a:p>
          <a:p>
            <a:pPr algn="l"/>
            <a:r>
              <a:rPr lang="bo-CN" sz="4400" b="0" i="0" dirty="0">
                <a:solidFill>
                  <a:srgbClr val="121212"/>
                </a:solidFill>
                <a:effectLst/>
                <a:highlight>
                  <a:srgbClr val="FFFFFF"/>
                </a:highlight>
                <a:latin typeface="Inter"/>
              </a:rPr>
              <a:t>ངེད་རྣམས་དོན་འདིའི་བདེན་དཔང་ཡིན་པ་སྟེ། །</a:t>
            </a:r>
          </a:p>
          <a:p>
            <a:pPr algn="l"/>
            <a:r>
              <a:rPr lang="bo-CN" sz="4400" b="0" i="0" dirty="0">
                <a:solidFill>
                  <a:srgbClr val="121212"/>
                </a:solidFill>
                <a:effectLst/>
                <a:highlight>
                  <a:srgbClr val="FFFFFF"/>
                </a:highlight>
                <a:latin typeface="Inter"/>
              </a:rPr>
              <a:t>དཀོན་མཆོག་ཡ་ཝཱེས་ཁྱོད་ཀྱི་ཁྱིམ་ནང་དུ། །</a:t>
            </a:r>
          </a:p>
          <a:p>
            <a:pPr algn="l"/>
            <a:r>
              <a:rPr lang="bo-CN" sz="4400" b="0" i="0" dirty="0">
                <a:solidFill>
                  <a:srgbClr val="121212"/>
                </a:solidFill>
                <a:effectLst/>
                <a:highlight>
                  <a:srgbClr val="FFFFFF"/>
                </a:highlight>
                <a:latin typeface="Inter"/>
              </a:rPr>
              <a:t>ཡོང་བར་འགྱུར་བའི་བུད་མེད་དེ་ཉིད་ནི། །</a:t>
            </a:r>
          </a:p>
          <a:p>
            <a:pPr algn="l"/>
            <a:r>
              <a:rPr lang="bo-CN" sz="4400" b="0" i="0" dirty="0">
                <a:solidFill>
                  <a:srgbClr val="121212"/>
                </a:solidFill>
                <a:effectLst/>
                <a:highlight>
                  <a:srgbClr val="FFFFFF"/>
                </a:highlight>
                <a:latin typeface="Inter"/>
              </a:rPr>
              <a:t>ཡེས་ར་ཨེལ་གྱི་ཁྱིམ་རྒྱུད་འཛུགས་པ་ཡི། །</a:t>
            </a:r>
          </a:p>
          <a:p>
            <a:pPr algn="l"/>
            <a:r>
              <a:rPr lang="bo-CN" sz="4400" b="0" i="0" dirty="0">
                <a:solidFill>
                  <a:srgbClr val="121212"/>
                </a:solidFill>
                <a:effectLst/>
                <a:highlight>
                  <a:srgbClr val="FFFFFF"/>
                </a:highlight>
                <a:latin typeface="Inter"/>
              </a:rPr>
              <a:t>རཱ་ཧེལ་ལེ་ཨ་གཉིས་བཞིན་མཛད་གྱུར་ཅིག །</a:t>
            </a:r>
          </a:p>
          <a:p>
            <a:pPr algn="l"/>
            <a:r>
              <a:rPr lang="bo-CN" sz="4400" b="0" i="0" dirty="0">
                <a:solidFill>
                  <a:srgbClr val="121212"/>
                </a:solidFill>
                <a:effectLst/>
                <a:highlight>
                  <a:srgbClr val="FFFFFF"/>
                </a:highlight>
                <a:latin typeface="Inter"/>
              </a:rPr>
              <a:t>ཁྱོད་རང་ཨེབ་རཱད་ཡུལ་དུ་དོན་འགྲུབ་ཅིང་། །</a:t>
            </a:r>
          </a:p>
          <a:p>
            <a:pPr algn="l"/>
            <a:r>
              <a:rPr lang="bo-CN" sz="4400" b="0" i="0" dirty="0">
                <a:solidFill>
                  <a:srgbClr val="121212"/>
                </a:solidFill>
                <a:effectLst/>
                <a:highlight>
                  <a:srgbClr val="FFFFFF"/>
                </a:highlight>
                <a:latin typeface="Inter"/>
              </a:rPr>
              <a:t>པེད་ལེ་ཧེམ་དུ་སྙན་གྲགས་རྒྱས་པར་སྨོན། །</a:t>
            </a:r>
          </a:p>
        </p:txBody>
      </p:sp>
    </p:spTree>
    <p:extLst>
      <p:ext uri="{BB962C8B-B14F-4D97-AF65-F5344CB8AC3E}">
        <p14:creationId xmlns:p14="http://schemas.microsoft.com/office/powerpoint/2010/main" val="4175269013"/>
      </p:ext>
    </p:extLst>
  </p:cSld>
  <p:clrMapOvr>
    <a:masterClrMapping/>
  </p:clrMapOvr>
  <mc:AlternateContent xmlns:mc="http://schemas.openxmlformats.org/markup-compatibility/2006" xmlns:p14="http://schemas.microsoft.com/office/powerpoint/2010/main">
    <mc:Choice Requires="p14">
      <p:transition spd="slow" p14:dur="2000" advTm="6500"/>
    </mc:Choice>
    <mc:Fallback xmlns="">
      <p:transition spd="slow" advTm="65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AFB5E899-0886-4F43-841D-AD26AB4CC0DB}"/>
              </a:ext>
            </a:extLst>
          </p:cNvPr>
          <p:cNvPicPr>
            <a:picLocks noChangeAspect="1"/>
          </p:cNvPicPr>
          <p:nvPr/>
        </p:nvPicPr>
        <p:blipFill>
          <a:blip r:embed="rId2"/>
          <a:stretch>
            <a:fillRect/>
          </a:stretch>
        </p:blipFill>
        <p:spPr>
          <a:xfrm>
            <a:off x="0" y="-19386"/>
            <a:ext cx="12490704" cy="6877386"/>
          </a:xfrm>
          <a:prstGeom prst="rect">
            <a:avLst/>
          </a:prstGeom>
        </p:spPr>
      </p:pic>
      <p:sp>
        <p:nvSpPr>
          <p:cNvPr id="5" name="TextBox 4">
            <a:extLst>
              <a:ext uri="{FF2B5EF4-FFF2-40B4-BE49-F238E27FC236}">
                <a16:creationId xmlns:a16="http://schemas.microsoft.com/office/drawing/2014/main" id="{295ADFC3-DF34-4F34-BF0E-387688D38D5C}"/>
              </a:ext>
            </a:extLst>
          </p:cNvPr>
          <p:cNvSpPr txBox="1"/>
          <p:nvPr/>
        </p:nvSpPr>
        <p:spPr>
          <a:xfrm>
            <a:off x="-687180" y="194873"/>
            <a:ext cx="3116424" cy="584775"/>
          </a:xfrm>
          <a:prstGeom prst="rect">
            <a:avLst/>
          </a:prstGeom>
          <a:noFill/>
        </p:spPr>
        <p:txBody>
          <a:bodyPr wrap="square" rtlCol="0">
            <a:spAutoFit/>
          </a:bodyPr>
          <a:lstStyle/>
          <a:p>
            <a:pPr algn="ctr"/>
            <a:r>
              <a:rPr lang="bo-CN" sz="3200" b="1" cap="all" dirty="0">
                <a:solidFill>
                  <a:schemeClr val="bg1"/>
                </a:solidFill>
                <a:latin typeface="ArialMT"/>
              </a:rPr>
              <a:t>རུ་ཐི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4:11</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72062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3DA42873-9A64-4F12-A663-19B889390BC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09FE5A0B-B772-81F2-9626-4245774C4890}"/>
              </a:ext>
            </a:extLst>
          </p:cNvPr>
          <p:cNvSpPr txBox="1"/>
          <p:nvPr/>
        </p:nvSpPr>
        <p:spPr>
          <a:xfrm>
            <a:off x="0" y="0"/>
            <a:ext cx="5975131" cy="6858000"/>
          </a:xfrm>
          <a:prstGeom prst="rect">
            <a:avLst/>
          </a:prstGeom>
          <a:noFill/>
        </p:spPr>
        <p:txBody>
          <a:bodyPr wrap="square" rtlCol="0">
            <a:noAutofit/>
          </a:bodyPr>
          <a:lstStyle/>
          <a:p>
            <a:r>
              <a:rPr lang="en-US" sz="4800" b="0" i="0" dirty="0">
                <a:solidFill>
                  <a:srgbClr val="777A7B"/>
                </a:solidFill>
                <a:effectLst/>
                <a:highlight>
                  <a:srgbClr val="FFFFFF"/>
                </a:highlight>
                <a:latin typeface="Inter"/>
              </a:rPr>
              <a:t>12</a:t>
            </a:r>
            <a:r>
              <a:rPr lang="en-US" sz="4800" b="0" i="0" dirty="0">
                <a:solidFill>
                  <a:srgbClr val="121212"/>
                </a:solidFill>
                <a:effectLst/>
                <a:highlight>
                  <a:srgbClr val="FFFFFF"/>
                </a:highlight>
                <a:latin typeface="Inter"/>
              </a:rPr>
              <a:t>And may your house become like the house of Perez, whom Tamar bore to Judah, because of the offspring the </a:t>
            </a:r>
            <a:r>
              <a:rPr lang="en-US" sz="4800" b="0" i="0" cap="small" dirty="0">
                <a:solidFill>
                  <a:srgbClr val="121212"/>
                </a:solidFill>
                <a:effectLst/>
                <a:highlight>
                  <a:srgbClr val="FFFFFF"/>
                </a:highlight>
                <a:latin typeface="Inter"/>
              </a:rPr>
              <a:t>Lord</a:t>
            </a:r>
            <a:r>
              <a:rPr lang="en-US" sz="4800" b="0" i="0" dirty="0">
                <a:solidFill>
                  <a:srgbClr val="121212"/>
                </a:solidFill>
                <a:effectLst/>
                <a:highlight>
                  <a:srgbClr val="FFFFFF"/>
                </a:highlight>
                <a:latin typeface="Inter"/>
              </a:rPr>
              <a:t> will give you by this young woman.”</a:t>
            </a:r>
            <a:endParaRPr lang="en-ZA" dirty="0"/>
          </a:p>
        </p:txBody>
      </p:sp>
      <p:sp>
        <p:nvSpPr>
          <p:cNvPr id="5" name="TextBox 4">
            <a:extLst>
              <a:ext uri="{FF2B5EF4-FFF2-40B4-BE49-F238E27FC236}">
                <a16:creationId xmlns:a16="http://schemas.microsoft.com/office/drawing/2014/main" id="{E3CDAC51-7BF4-2889-8FEB-2CE2124104DA}"/>
              </a:ext>
            </a:extLst>
          </p:cNvPr>
          <p:cNvSpPr txBox="1"/>
          <p:nvPr/>
        </p:nvSpPr>
        <p:spPr>
          <a:xfrm>
            <a:off x="6216870" y="0"/>
            <a:ext cx="5975129" cy="6858000"/>
          </a:xfrm>
          <a:prstGeom prst="rect">
            <a:avLst/>
          </a:prstGeom>
          <a:noFill/>
        </p:spPr>
        <p:txBody>
          <a:bodyPr wrap="square" rtlCol="0">
            <a:noAutofit/>
          </a:bodyPr>
          <a:lstStyle/>
          <a:p>
            <a:pPr algn="l"/>
            <a:r>
              <a:rPr lang="bo-CN" sz="4800" b="0" i="0" dirty="0">
                <a:solidFill>
                  <a:srgbClr val="777A7B"/>
                </a:solidFill>
                <a:effectLst/>
                <a:highlight>
                  <a:srgbClr val="FFFFFF"/>
                </a:highlight>
                <a:latin typeface="Inter"/>
              </a:rPr>
              <a:t>12</a:t>
            </a:r>
            <a:r>
              <a:rPr lang="bo-CN" sz="4800" b="0" i="0" dirty="0">
                <a:solidFill>
                  <a:srgbClr val="121212"/>
                </a:solidFill>
                <a:effectLst/>
                <a:highlight>
                  <a:srgbClr val="FFFFFF"/>
                </a:highlight>
                <a:latin typeface="Inter"/>
              </a:rPr>
              <a:t>དཀོན་མཆོག་ཡ་ཝཱེས་གཞོན་ནུ་མ་འདི་བརྒྱུད། །</a:t>
            </a:r>
          </a:p>
          <a:p>
            <a:pPr algn="l"/>
            <a:r>
              <a:rPr lang="bo-CN" sz="4800" b="0" i="0" dirty="0">
                <a:solidFill>
                  <a:srgbClr val="121212"/>
                </a:solidFill>
                <a:effectLst/>
                <a:highlight>
                  <a:srgbClr val="FFFFFF"/>
                </a:highlight>
                <a:latin typeface="Inter"/>
              </a:rPr>
              <a:t>ཁྱོད་ལ་བུ་རྒྱུད་གནང་སྟེ་ཁྱིམ་གཞིས་ནི། །</a:t>
            </a:r>
          </a:p>
          <a:p>
            <a:pPr algn="l"/>
            <a:r>
              <a:rPr lang="bo-CN" sz="4800" b="0" i="0" dirty="0">
                <a:solidFill>
                  <a:srgbClr val="121212"/>
                </a:solidFill>
                <a:effectLst/>
                <a:highlight>
                  <a:srgbClr val="FFFFFF"/>
                </a:highlight>
                <a:latin typeface="Inter"/>
              </a:rPr>
              <a:t>ཡ་ཧུ་དཱ་དང་ཐལ་མཱར་ཁོང་གཉིས་ལས། །</a:t>
            </a:r>
          </a:p>
          <a:p>
            <a:pPr algn="l"/>
            <a:r>
              <a:rPr lang="bo-CN" sz="4800" b="0" i="0" dirty="0">
                <a:solidFill>
                  <a:srgbClr val="121212"/>
                </a:solidFill>
                <a:effectLst/>
                <a:highlight>
                  <a:srgbClr val="FFFFFF"/>
                </a:highlight>
                <a:latin typeface="Inter"/>
              </a:rPr>
              <a:t>སྐྱེས་པའི་བུ་སྟེ་ཕེ་རེལ་ཟི་བྱ་བའི། །</a:t>
            </a:r>
          </a:p>
          <a:p>
            <a:pPr algn="l"/>
            <a:r>
              <a:rPr lang="bo-CN" sz="4800" b="0" i="0" dirty="0">
                <a:solidFill>
                  <a:srgbClr val="121212"/>
                </a:solidFill>
                <a:effectLst/>
                <a:highlight>
                  <a:srgbClr val="FFFFFF"/>
                </a:highlight>
                <a:latin typeface="Inter"/>
              </a:rPr>
              <a:t>ཁྱིམ་གཞིས་ལྟ་བུ་ཡིན་པར་མཛད་དུ་གསོལ། །</a:t>
            </a:r>
          </a:p>
          <a:p>
            <a:pPr algn="l"/>
            <a:r>
              <a:rPr lang="bo-CN" sz="4800" b="0" i="0" dirty="0">
                <a:solidFill>
                  <a:srgbClr val="121212"/>
                </a:solidFill>
                <a:effectLst/>
                <a:highlight>
                  <a:srgbClr val="FFFFFF"/>
                </a:highlight>
                <a:latin typeface="Inter"/>
              </a:rPr>
              <a:t>ཞེས་བརྗོད་དོ། །</a:t>
            </a:r>
          </a:p>
        </p:txBody>
      </p:sp>
    </p:spTree>
    <p:extLst>
      <p:ext uri="{BB962C8B-B14F-4D97-AF65-F5344CB8AC3E}">
        <p14:creationId xmlns:p14="http://schemas.microsoft.com/office/powerpoint/2010/main" val="1338403432"/>
      </p:ext>
    </p:extLst>
  </p:cSld>
  <p:clrMapOvr>
    <a:masterClrMapping/>
  </p:clrMapOvr>
  <mc:AlternateContent xmlns:mc="http://schemas.openxmlformats.org/markup-compatibility/2006" xmlns:p14="http://schemas.microsoft.com/office/powerpoint/2010/main">
    <mc:Choice Requires="p14">
      <p:transition spd="slow" p14:dur="2000" advTm="8345"/>
    </mc:Choice>
    <mc:Fallback xmlns="">
      <p:transition spd="slow" advTm="83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126A3FF5-8170-4BB3-A483-A10A91D12B65}"/>
              </a:ext>
            </a:extLst>
          </p:cNvPr>
          <p:cNvPicPr>
            <a:picLocks noChangeAspect="1"/>
          </p:cNvPicPr>
          <p:nvPr/>
        </p:nvPicPr>
        <p:blipFill>
          <a:blip r:embed="rId2"/>
          <a:stretch>
            <a:fillRect/>
          </a:stretch>
        </p:blipFill>
        <p:spPr>
          <a:xfrm>
            <a:off x="0" y="-502539"/>
            <a:ext cx="12192000" cy="7360539"/>
          </a:xfrm>
          <a:prstGeom prst="rect">
            <a:avLst/>
          </a:prstGeom>
        </p:spPr>
      </p:pic>
      <p:sp>
        <p:nvSpPr>
          <p:cNvPr id="5" name="TextBox 4">
            <a:extLst>
              <a:ext uri="{FF2B5EF4-FFF2-40B4-BE49-F238E27FC236}">
                <a16:creationId xmlns:a16="http://schemas.microsoft.com/office/drawing/2014/main" id="{B8CF3612-4FAA-4A90-A464-14C6317ABF7D}"/>
              </a:ext>
            </a:extLst>
          </p:cNvPr>
          <p:cNvSpPr txBox="1"/>
          <p:nvPr/>
        </p:nvSpPr>
        <p:spPr>
          <a:xfrm>
            <a:off x="254833" y="0"/>
            <a:ext cx="3116424" cy="584775"/>
          </a:xfrm>
          <a:prstGeom prst="rect">
            <a:avLst/>
          </a:prstGeom>
          <a:noFill/>
        </p:spPr>
        <p:txBody>
          <a:bodyPr wrap="square" rtlCol="0">
            <a:spAutoFit/>
          </a:bodyPr>
          <a:lstStyle/>
          <a:p>
            <a:pPr algn="ctr"/>
            <a:r>
              <a:rPr lang="bo-CN" sz="3200" b="1" cap="all" dirty="0">
                <a:solidFill>
                  <a:schemeClr val="bg1"/>
                </a:solidFill>
                <a:latin typeface="ArialMT"/>
              </a:rPr>
              <a:t>རུ་ཐི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4:12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9590112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6600" b="0" i="0" u="none" strike="noStrike" baseline="0" dirty="0">
                <a:latin typeface="TimesNewRomanPSMT"/>
              </a:rPr>
              <a:t>6. Boaz arranges marriage with Ruth – Ruth 4:1-12 (Left Center)</a:t>
            </a:r>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pPr algn="ctr"/>
            <a:r>
              <a:rPr lang="bo-CN" sz="8000" b="1" cap="all" dirty="0">
                <a:solidFill>
                  <a:srgbClr val="121212"/>
                </a:solidFill>
                <a:latin typeface="ArialMT"/>
              </a:rPr>
              <a:t>རུ་ཐི 4</a:t>
            </a:r>
          </a:p>
          <a:p>
            <a:r>
              <a:rPr lang="bo-CN" sz="8000" b="1" dirty="0">
                <a:solidFill>
                  <a:srgbClr val="121212"/>
                </a:solidFill>
                <a:latin typeface="ArialMT"/>
              </a:rPr>
              <a:t>བྷོ་ཨཛ་དང་རུ་ཐི་ཆང་ས་བརྒྱབ་པ།</a:t>
            </a:r>
          </a:p>
          <a:p>
            <a:endParaRPr lang="en-ZA" dirty="0"/>
          </a:p>
        </p:txBody>
      </p:sp>
      <p:pic>
        <p:nvPicPr>
          <p:cNvPr id="2" name="Audio 1">
            <a:hlinkClick r:id="" action="ppaction://media"/>
            <a:extLst>
              <a:ext uri="{FF2B5EF4-FFF2-40B4-BE49-F238E27FC236}">
                <a16:creationId xmlns:a16="http://schemas.microsoft.com/office/drawing/2014/main" id="{89BD6EE7-5F33-4302-B4D2-ED1A70A3062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772228426"/>
      </p:ext>
    </p:extLst>
  </p:cSld>
  <p:clrMapOvr>
    <a:masterClrMapping/>
  </p:clrMapOvr>
  <mc:AlternateContent xmlns:mc="http://schemas.openxmlformats.org/markup-compatibility/2006" xmlns:p14="http://schemas.microsoft.com/office/powerpoint/2010/main">
    <mc:Choice Requires="p14">
      <p:transition spd="slow" p14:dur="2000" advTm="4733"/>
    </mc:Choice>
    <mc:Fallback xmlns="">
      <p:transition spd="slow" advTm="47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5" name="Picture 4">
            <a:extLst>
              <a:ext uri="{FF2B5EF4-FFF2-40B4-BE49-F238E27FC236}">
                <a16:creationId xmlns:a16="http://schemas.microsoft.com/office/drawing/2014/main" id="{99D14E92-CAD9-44E0-A5B6-F4030087A72C}"/>
              </a:ext>
            </a:extLst>
          </p:cNvPr>
          <p:cNvPicPr>
            <a:picLocks noChangeAspect="1"/>
          </p:cNvPicPr>
          <p:nvPr/>
        </p:nvPicPr>
        <p:blipFill>
          <a:blip r:embed="rId2"/>
          <a:stretch>
            <a:fillRect/>
          </a:stretch>
        </p:blipFill>
        <p:spPr>
          <a:xfrm>
            <a:off x="0" y="0"/>
            <a:ext cx="12192000" cy="8488822"/>
          </a:xfrm>
          <a:prstGeom prst="rect">
            <a:avLst/>
          </a:prstGeom>
        </p:spPr>
      </p:pic>
      <p:sp>
        <p:nvSpPr>
          <p:cNvPr id="7" name="TextBox 6">
            <a:extLst>
              <a:ext uri="{FF2B5EF4-FFF2-40B4-BE49-F238E27FC236}">
                <a16:creationId xmlns:a16="http://schemas.microsoft.com/office/drawing/2014/main" id="{99A38DD1-637C-43EF-BCA1-FE722E18FA75}"/>
              </a:ext>
            </a:extLst>
          </p:cNvPr>
          <p:cNvSpPr txBox="1"/>
          <p:nvPr/>
        </p:nvSpPr>
        <p:spPr>
          <a:xfrm>
            <a:off x="7570034" y="3069237"/>
            <a:ext cx="4407108" cy="6858000"/>
          </a:xfrm>
          <a:prstGeom prst="rect">
            <a:avLst/>
          </a:prstGeom>
          <a:noFill/>
        </p:spPr>
        <p:txBody>
          <a:bodyPr wrap="square" rtlCol="0">
            <a:noAutofit/>
          </a:bodyPr>
          <a:lstStyle/>
          <a:p>
            <a:r>
              <a:rPr lang="bo-CN" sz="8000" b="1" cap="all" dirty="0">
                <a:solidFill>
                  <a:schemeClr val="bg1"/>
                </a:solidFill>
                <a:latin typeface="ArialMT"/>
              </a:rPr>
              <a:t>རུ་ཐི 4</a:t>
            </a:r>
          </a:p>
          <a:p>
            <a:r>
              <a:rPr lang="bo-CN" sz="8000" b="1" dirty="0">
                <a:solidFill>
                  <a:schemeClr val="bg1"/>
                </a:solidFill>
                <a:latin typeface="ArialMT"/>
              </a:rPr>
              <a:t>བྷོ་ཨཛ་དང་རུ་ཐི་ཆང་ས་བརྒྱབ་པ།</a:t>
            </a:r>
          </a:p>
          <a:p>
            <a:endParaRPr lang="en-ZA" dirty="0"/>
          </a:p>
        </p:txBody>
      </p:sp>
      <p:sp>
        <p:nvSpPr>
          <p:cNvPr id="2" name="TextBox 2">
            <a:extLst>
              <a:ext uri="{FF2B5EF4-FFF2-40B4-BE49-F238E27FC236}">
                <a16:creationId xmlns:a16="http://schemas.microsoft.com/office/drawing/2014/main" id="{5A508C7B-1B3C-DB0F-6A70-CA3F82B7D626}"/>
              </a:ext>
            </a:extLst>
          </p:cNvPr>
          <p:cNvSpPr txBox="1"/>
          <p:nvPr/>
        </p:nvSpPr>
        <p:spPr>
          <a:xfrm>
            <a:off x="406224" y="6497955"/>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9313375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EA0E4E46-A2E9-4345-9231-7EA2703A8D2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EF15D2EB-79C2-41D4-48FC-05985111997F}"/>
              </a:ext>
            </a:extLst>
          </p:cNvPr>
          <p:cNvSpPr txBox="1"/>
          <p:nvPr/>
        </p:nvSpPr>
        <p:spPr>
          <a:xfrm>
            <a:off x="0" y="0"/>
            <a:ext cx="5975131" cy="6858000"/>
          </a:xfrm>
          <a:prstGeom prst="rect">
            <a:avLst/>
          </a:prstGeom>
          <a:noFill/>
        </p:spPr>
        <p:txBody>
          <a:bodyPr wrap="square" rtlCol="0">
            <a:noAutofit/>
          </a:bodyPr>
          <a:lstStyle/>
          <a:p>
            <a:r>
              <a:rPr lang="en-US" sz="4400" b="0" i="0" dirty="0">
                <a:solidFill>
                  <a:srgbClr val="777A7B"/>
                </a:solidFill>
                <a:effectLst/>
                <a:highlight>
                  <a:srgbClr val="FFFFFF"/>
                </a:highlight>
                <a:latin typeface="Inter"/>
              </a:rPr>
              <a:t>1</a:t>
            </a:r>
            <a:r>
              <a:rPr lang="en-US" sz="4400" b="0" i="0" dirty="0">
                <a:solidFill>
                  <a:srgbClr val="121212"/>
                </a:solidFill>
                <a:effectLst/>
                <a:highlight>
                  <a:srgbClr val="FFFFFF"/>
                </a:highlight>
                <a:latin typeface="Inter"/>
              </a:rPr>
              <a:t>Meanwhile, Boaz went to the gate and sat down there. Soon the kinsman-redeemer  of whom he had spoken came along, and Boaz said, “Come over here, my friend, and sit down.” So he went over and sat down.</a:t>
            </a:r>
            <a:endParaRPr lang="en-ZA" dirty="0"/>
          </a:p>
        </p:txBody>
      </p:sp>
      <p:sp>
        <p:nvSpPr>
          <p:cNvPr id="5" name="TextBox 4">
            <a:extLst>
              <a:ext uri="{FF2B5EF4-FFF2-40B4-BE49-F238E27FC236}">
                <a16:creationId xmlns:a16="http://schemas.microsoft.com/office/drawing/2014/main" id="{9BE8E971-9F86-0AB1-2BE5-485233C822AE}"/>
              </a:ext>
            </a:extLst>
          </p:cNvPr>
          <p:cNvSpPr txBox="1"/>
          <p:nvPr/>
        </p:nvSpPr>
        <p:spPr>
          <a:xfrm>
            <a:off x="6216870" y="0"/>
            <a:ext cx="5975129" cy="6858000"/>
          </a:xfrm>
          <a:prstGeom prst="rect">
            <a:avLst/>
          </a:prstGeom>
          <a:noFill/>
        </p:spPr>
        <p:txBody>
          <a:bodyPr wrap="square" rtlCol="0">
            <a:noAutofit/>
          </a:bodyPr>
          <a:lstStyle/>
          <a:p>
            <a:r>
              <a:rPr lang="bo-CN" sz="5400" b="0" i="0" dirty="0">
                <a:solidFill>
                  <a:srgbClr val="777A7B"/>
                </a:solidFill>
                <a:effectLst/>
                <a:highlight>
                  <a:srgbClr val="FFFFFF"/>
                </a:highlight>
                <a:latin typeface="Inter"/>
              </a:rPr>
              <a:t>1</a:t>
            </a:r>
            <a:r>
              <a:rPr lang="bo-CN" sz="5400" b="0" i="0" dirty="0">
                <a:solidFill>
                  <a:srgbClr val="121212"/>
                </a:solidFill>
                <a:effectLst/>
                <a:highlight>
                  <a:srgbClr val="FFFFFF"/>
                </a:highlight>
                <a:latin typeface="Inter"/>
              </a:rPr>
              <a:t>དེ་ཡང་པཱོ་ཨ་ཟི་ཡར་མཁར་གྱི་སྒོ་ཁ་རུ་སོང་ནས་སྡོད་སྐབས། ལྟོས་དང་། ཏན་ཏན་ཁོས་སྔོན་དུ་གླེང་མྱོང་བའི་བླུ་མཁན་དེ་སླེབས་པ་དང་ཁེལ། པཱོ་ཨ་ཟི་ཡིས་འདི་ལྟར། བདག་གི་གྲོགས་པོ་ལགས། ཚུར་ཤོག་ལ་འདིར་སྡོད་དང་ཞེས་སྨྲས་པ་ན། མི་དེས་ཀྱང་ཁོའི་ངག་བཞིན་དུ་བྱས་སོ། ། </a:t>
            </a:r>
            <a:endParaRPr lang="en-ZA" sz="1600" dirty="0"/>
          </a:p>
        </p:txBody>
      </p:sp>
    </p:spTree>
    <p:extLst>
      <p:ext uri="{BB962C8B-B14F-4D97-AF65-F5344CB8AC3E}">
        <p14:creationId xmlns:p14="http://schemas.microsoft.com/office/powerpoint/2010/main" val="3051892576"/>
      </p:ext>
    </p:extLst>
  </p:cSld>
  <p:clrMapOvr>
    <a:masterClrMapping/>
  </p:clrMapOvr>
  <mc:AlternateContent xmlns:mc="http://schemas.openxmlformats.org/markup-compatibility/2006" xmlns:p14="http://schemas.microsoft.com/office/powerpoint/2010/main">
    <mc:Choice Requires="p14">
      <p:transition spd="slow" p14:dur="2000" advTm="11619"/>
    </mc:Choice>
    <mc:Fallback xmlns="">
      <p:transition spd="slow" advTm="116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5175E550-F57D-46C4-908F-6722B87FFB3F}"/>
              </a:ext>
            </a:extLst>
          </p:cNvPr>
          <p:cNvPicPr>
            <a:picLocks noChangeAspect="1"/>
          </p:cNvPicPr>
          <p:nvPr/>
        </p:nvPicPr>
        <p:blipFill>
          <a:blip r:embed="rId2"/>
          <a:stretch>
            <a:fillRect/>
          </a:stretch>
        </p:blipFill>
        <p:spPr>
          <a:xfrm>
            <a:off x="0" y="0"/>
            <a:ext cx="12192000" cy="7018638"/>
          </a:xfrm>
          <a:prstGeom prst="rect">
            <a:avLst/>
          </a:prstGeom>
        </p:spPr>
      </p:pic>
      <p:sp>
        <p:nvSpPr>
          <p:cNvPr id="5" name="TextBox 4">
            <a:extLst>
              <a:ext uri="{FF2B5EF4-FFF2-40B4-BE49-F238E27FC236}">
                <a16:creationId xmlns:a16="http://schemas.microsoft.com/office/drawing/2014/main" id="{276A8D23-B5BE-408F-9352-61713A9CB20C}"/>
              </a:ext>
            </a:extLst>
          </p:cNvPr>
          <p:cNvSpPr txBox="1"/>
          <p:nvPr/>
        </p:nvSpPr>
        <p:spPr>
          <a:xfrm>
            <a:off x="-777121" y="119921"/>
            <a:ext cx="3116424" cy="584775"/>
          </a:xfrm>
          <a:prstGeom prst="rect">
            <a:avLst/>
          </a:prstGeom>
          <a:noFill/>
        </p:spPr>
        <p:txBody>
          <a:bodyPr wrap="square" rtlCol="0">
            <a:spAutoFit/>
          </a:bodyPr>
          <a:lstStyle/>
          <a:p>
            <a:pPr algn="ctr"/>
            <a:r>
              <a:rPr lang="bo-CN" sz="3200" b="1" cap="all" dirty="0">
                <a:solidFill>
                  <a:schemeClr val="bg1"/>
                </a:solidFill>
                <a:latin typeface="ArialMT"/>
              </a:rPr>
              <a:t>རུ་ཐི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4:1</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9838416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009872B4-C171-4392-8CE3-3291D7180FD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D75B3E7A-09B6-E06E-3795-F7EBE6ECDF6D}"/>
              </a:ext>
            </a:extLst>
          </p:cNvPr>
          <p:cNvSpPr txBox="1"/>
          <p:nvPr/>
        </p:nvSpPr>
        <p:spPr>
          <a:xfrm>
            <a:off x="0" y="0"/>
            <a:ext cx="5975131" cy="6858000"/>
          </a:xfrm>
          <a:prstGeom prst="rect">
            <a:avLst/>
          </a:prstGeom>
          <a:noFill/>
        </p:spPr>
        <p:txBody>
          <a:bodyPr wrap="square" rtlCol="0">
            <a:noAutofit/>
          </a:bodyPr>
          <a:lstStyle/>
          <a:p>
            <a:r>
              <a:rPr lang="en-US" sz="6000" b="0" i="0" dirty="0">
                <a:solidFill>
                  <a:srgbClr val="777A7B"/>
                </a:solidFill>
                <a:effectLst/>
                <a:highlight>
                  <a:srgbClr val="FFFFFF"/>
                </a:highlight>
                <a:latin typeface="Inter"/>
              </a:rPr>
              <a:t>2</a:t>
            </a:r>
            <a:r>
              <a:rPr lang="en-US" sz="6000" b="0" i="0" dirty="0">
                <a:solidFill>
                  <a:srgbClr val="121212"/>
                </a:solidFill>
                <a:effectLst/>
                <a:highlight>
                  <a:srgbClr val="FFFFFF"/>
                </a:highlight>
                <a:latin typeface="Inter"/>
              </a:rPr>
              <a:t>Then Boaz took ten of the elders of the city and said, “Sit here,” and they did so.</a:t>
            </a:r>
            <a:endParaRPr lang="en-ZA" dirty="0"/>
          </a:p>
        </p:txBody>
      </p:sp>
      <p:sp>
        <p:nvSpPr>
          <p:cNvPr id="5" name="TextBox 4">
            <a:extLst>
              <a:ext uri="{FF2B5EF4-FFF2-40B4-BE49-F238E27FC236}">
                <a16:creationId xmlns:a16="http://schemas.microsoft.com/office/drawing/2014/main" id="{CFA3E5C8-26AF-4F5A-F192-F6502BD1A54F}"/>
              </a:ext>
            </a:extLst>
          </p:cNvPr>
          <p:cNvSpPr txBox="1"/>
          <p:nvPr/>
        </p:nvSpPr>
        <p:spPr>
          <a:xfrm>
            <a:off x="6216870" y="0"/>
            <a:ext cx="5975129" cy="6858000"/>
          </a:xfrm>
          <a:prstGeom prst="rect">
            <a:avLst/>
          </a:prstGeom>
          <a:noFill/>
        </p:spPr>
        <p:txBody>
          <a:bodyPr wrap="square" rtlCol="0">
            <a:noAutofit/>
          </a:bodyPr>
          <a:lstStyle/>
          <a:p>
            <a:r>
              <a:rPr lang="bo-CN" sz="6600" b="0" i="0" dirty="0">
                <a:solidFill>
                  <a:srgbClr val="777A7B"/>
                </a:solidFill>
                <a:effectLst/>
                <a:highlight>
                  <a:srgbClr val="FFFFFF"/>
                </a:highlight>
                <a:latin typeface="Inter"/>
              </a:rPr>
              <a:t>2</a:t>
            </a:r>
            <a:r>
              <a:rPr lang="bo-CN" sz="6600" b="0" i="0" dirty="0">
                <a:solidFill>
                  <a:srgbClr val="121212"/>
                </a:solidFill>
                <a:effectLst/>
                <a:highlight>
                  <a:srgbClr val="FFFFFF"/>
                </a:highlight>
                <a:latin typeface="Inter"/>
              </a:rPr>
              <a:t>ཡང་པཱོ་ཨ་ཟི་ཡིས་གྲོང་རྡལ་དེའི་རྒན་པོ་རྣམས་ལས་མི་བཅུ་བདམས་ནས་དེ་དག་ལ་འདི་ལྟར། ཁྱེད་རྣམ་པ་འདིར་བཞུགས་པར་མཛོད་ཅེས་ཞུས་པ་ལ་ཁོ་རྣམས་ཀྱིས་ཀྱང་དེ་ལྟར་བྱས་སོ། ། </a:t>
            </a:r>
            <a:endParaRPr lang="en-ZA" dirty="0"/>
          </a:p>
        </p:txBody>
      </p:sp>
    </p:spTree>
    <p:extLst>
      <p:ext uri="{BB962C8B-B14F-4D97-AF65-F5344CB8AC3E}">
        <p14:creationId xmlns:p14="http://schemas.microsoft.com/office/powerpoint/2010/main" val="964780152"/>
      </p:ext>
    </p:extLst>
  </p:cSld>
  <p:clrMapOvr>
    <a:masterClrMapping/>
  </p:clrMapOvr>
  <mc:AlternateContent xmlns:mc="http://schemas.openxmlformats.org/markup-compatibility/2006" xmlns:p14="http://schemas.microsoft.com/office/powerpoint/2010/main">
    <mc:Choice Requires="p14">
      <p:transition spd="slow" p14:dur="2000" advTm="5605"/>
    </mc:Choice>
    <mc:Fallback xmlns="">
      <p:transition spd="slow" advTm="56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84B3D09D-2A66-49E4-9F54-3124F8848AF5}"/>
              </a:ext>
            </a:extLst>
          </p:cNvPr>
          <p:cNvPicPr>
            <a:picLocks noChangeAspect="1"/>
          </p:cNvPicPr>
          <p:nvPr/>
        </p:nvPicPr>
        <p:blipFill>
          <a:blip r:embed="rId2"/>
          <a:stretch>
            <a:fillRect/>
          </a:stretch>
        </p:blipFill>
        <p:spPr>
          <a:xfrm>
            <a:off x="0" y="-638699"/>
            <a:ext cx="12192000" cy="7496699"/>
          </a:xfrm>
          <a:prstGeom prst="rect">
            <a:avLst/>
          </a:prstGeom>
        </p:spPr>
      </p:pic>
      <p:sp>
        <p:nvSpPr>
          <p:cNvPr id="5" name="TextBox 4">
            <a:extLst>
              <a:ext uri="{FF2B5EF4-FFF2-40B4-BE49-F238E27FC236}">
                <a16:creationId xmlns:a16="http://schemas.microsoft.com/office/drawing/2014/main" id="{2FA3B3EE-A9E6-4FC7-9998-923E8CD20585}"/>
              </a:ext>
            </a:extLst>
          </p:cNvPr>
          <p:cNvSpPr txBox="1"/>
          <p:nvPr/>
        </p:nvSpPr>
        <p:spPr>
          <a:xfrm>
            <a:off x="-971994" y="134912"/>
            <a:ext cx="3116424" cy="584775"/>
          </a:xfrm>
          <a:prstGeom prst="rect">
            <a:avLst/>
          </a:prstGeom>
          <a:noFill/>
        </p:spPr>
        <p:txBody>
          <a:bodyPr wrap="square" rtlCol="0">
            <a:spAutoFit/>
          </a:bodyPr>
          <a:lstStyle/>
          <a:p>
            <a:pPr algn="ctr"/>
            <a:r>
              <a:rPr lang="bo-CN" sz="3200" b="1" cap="all" dirty="0">
                <a:solidFill>
                  <a:schemeClr val="bg1"/>
                </a:solidFill>
                <a:latin typeface="ArialMT"/>
              </a:rPr>
              <a:t>རུ་ཐི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0555174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2BC5BD1E-9E57-46BC-9857-C1DDA7B3C39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FD6F0069-B2D5-F1C4-DDE1-44E3DF831AB4}"/>
              </a:ext>
            </a:extLst>
          </p:cNvPr>
          <p:cNvSpPr txBox="1"/>
          <p:nvPr/>
        </p:nvSpPr>
        <p:spPr>
          <a:xfrm>
            <a:off x="0" y="0"/>
            <a:ext cx="5975131" cy="6858000"/>
          </a:xfrm>
          <a:prstGeom prst="rect">
            <a:avLst/>
          </a:prstGeom>
          <a:noFill/>
        </p:spPr>
        <p:txBody>
          <a:bodyPr wrap="square" rtlCol="0">
            <a:noAutofit/>
          </a:bodyPr>
          <a:lstStyle/>
          <a:p>
            <a:r>
              <a:rPr lang="en-US" sz="4800" b="0" i="0" dirty="0">
                <a:solidFill>
                  <a:srgbClr val="777A7B"/>
                </a:solidFill>
                <a:effectLst/>
                <a:highlight>
                  <a:srgbClr val="FFFFFF"/>
                </a:highlight>
                <a:latin typeface="Inter"/>
              </a:rPr>
              <a:t>3</a:t>
            </a:r>
            <a:r>
              <a:rPr lang="en-US" sz="4800" b="0" i="0" dirty="0">
                <a:solidFill>
                  <a:srgbClr val="121212"/>
                </a:solidFill>
                <a:effectLst/>
                <a:highlight>
                  <a:srgbClr val="FFFFFF"/>
                </a:highlight>
                <a:latin typeface="Inter"/>
              </a:rPr>
              <a:t>And he said to the kinsman-redeemer, “Naomi, who has returned from the land of Moab, is selling the piece of land that belonged to our brother Elimelech.</a:t>
            </a:r>
            <a:endParaRPr lang="en-ZA" dirty="0"/>
          </a:p>
        </p:txBody>
      </p:sp>
      <p:sp>
        <p:nvSpPr>
          <p:cNvPr id="3" name="TextBox 2">
            <a:extLst>
              <a:ext uri="{FF2B5EF4-FFF2-40B4-BE49-F238E27FC236}">
                <a16:creationId xmlns:a16="http://schemas.microsoft.com/office/drawing/2014/main" id="{F6C92603-F447-5B84-774B-245F4AF42C53}"/>
              </a:ext>
            </a:extLst>
          </p:cNvPr>
          <p:cNvSpPr txBox="1"/>
          <p:nvPr/>
        </p:nvSpPr>
        <p:spPr>
          <a:xfrm>
            <a:off x="6216870" y="0"/>
            <a:ext cx="5975129" cy="6858000"/>
          </a:xfrm>
          <a:prstGeom prst="rect">
            <a:avLst/>
          </a:prstGeom>
          <a:noFill/>
        </p:spPr>
        <p:txBody>
          <a:bodyPr wrap="square" rtlCol="0">
            <a:noAutofit/>
          </a:bodyPr>
          <a:lstStyle/>
          <a:p>
            <a:r>
              <a:rPr lang="bo-CN" sz="6600" b="0" i="0" dirty="0">
                <a:solidFill>
                  <a:srgbClr val="777A7B"/>
                </a:solidFill>
                <a:effectLst/>
                <a:highlight>
                  <a:srgbClr val="FFFFFF"/>
                </a:highlight>
                <a:latin typeface="Inter"/>
              </a:rPr>
              <a:t>3</a:t>
            </a:r>
            <a:r>
              <a:rPr lang="bo-CN" sz="6600" b="0" i="0" dirty="0">
                <a:solidFill>
                  <a:srgbClr val="121212"/>
                </a:solidFill>
                <a:effectLst/>
                <a:highlight>
                  <a:srgbClr val="FFFFFF"/>
                </a:highlight>
                <a:latin typeface="Inter"/>
              </a:rPr>
              <a:t>དེ་ནས་པཱོ་ཨ་ཟི་ཡིས་བླུ་མཁན་དེ་ལ་འདི་ལྟར། མོ་ཨབ་ཡུལ་ནས་ཕྱིར་སླེབས་པའི་ནཱ་ཨོ་མུ་ཡིས་བདག་ཅག་གི་སྤུན་ཟླ་འདས་པོ་ཨེ་ལི་མེ་ལེག་གི་ས་ཞིང་དེ་བཙོང་བར་འདོད་དོ། ། </a:t>
            </a:r>
            <a:endParaRPr lang="en-ZA" dirty="0"/>
          </a:p>
        </p:txBody>
      </p:sp>
    </p:spTree>
    <p:extLst>
      <p:ext uri="{BB962C8B-B14F-4D97-AF65-F5344CB8AC3E}">
        <p14:creationId xmlns:p14="http://schemas.microsoft.com/office/powerpoint/2010/main" val="2002723087"/>
      </p:ext>
    </p:extLst>
  </p:cSld>
  <p:clrMapOvr>
    <a:masterClrMapping/>
  </p:clrMapOvr>
  <mc:AlternateContent xmlns:mc="http://schemas.openxmlformats.org/markup-compatibility/2006" xmlns:p14="http://schemas.microsoft.com/office/powerpoint/2010/main">
    <mc:Choice Requires="p14">
      <p:transition spd="slow" p14:dur="2000" advTm="13291"/>
    </mc:Choice>
    <mc:Fallback xmlns="">
      <p:transition spd="slow" advTm="132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192</TotalTime>
  <Words>1589</Words>
  <Application>Microsoft Office PowerPoint</Application>
  <PresentationFormat>Widescreen</PresentationFormat>
  <Paragraphs>77</Paragraphs>
  <Slides>28</Slides>
  <Notes>1</Notes>
  <HiddenSlides>0</HiddenSlides>
  <MMClips>14</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28</vt:i4>
      </vt:variant>
    </vt:vector>
  </HeadingPairs>
  <TitlesOfParts>
    <vt:vector size="41" baseType="lpstr">
      <vt:lpstr>Aptos</vt:lpstr>
      <vt:lpstr>Arial</vt:lpstr>
      <vt:lpstr>ArialMT</vt:lpstr>
      <vt:lpstr>Calibri</vt:lpstr>
      <vt:lpstr>Calibri Light</vt:lpstr>
      <vt:lpstr>Inter</vt:lpstr>
      <vt:lpstr>Microsoft Himalaya</vt:lpstr>
      <vt:lpstr>PT Serif</vt:lpstr>
      <vt:lpstr>Symbol</vt:lpstr>
      <vt:lpstr>Times New Roman</vt:lpstr>
      <vt:lpstr>TimesNewRomanPS-BoldMT</vt:lpstr>
      <vt:lpstr>TimesNewRomanPSMT</vt:lpstr>
      <vt:lpstr>Office Theme</vt:lpstr>
      <vt:lpstr>14-6</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11</cp:revision>
  <dcterms:created xsi:type="dcterms:W3CDTF">2021-07-20T09:23:46Z</dcterms:created>
  <dcterms:modified xsi:type="dcterms:W3CDTF">2025-05-09T09:30:17Z</dcterms:modified>
</cp:coreProperties>
</file>