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310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9844D-C225-429F-AF43-13FD635B4DE2}" v="1" dt="2025-05-09T09:30:24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68093" autoAdjust="0"/>
  </p:normalViewPr>
  <p:slideViewPr>
    <p:cSldViewPr snapToGrid="0">
      <p:cViewPr varScale="1">
        <p:scale>
          <a:sx n="71" d="100"/>
          <a:sy n="71" d="100"/>
        </p:scale>
        <p:origin x="115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8A60637-10DC-4043-8C18-42C30D4F18DF}"/>
    <pc:docChg chg="custSel modSld">
      <pc:chgData name="Alfred Smith" userId="3c60a3631c0db8ad" providerId="LiveId" clId="{38A60637-10DC-4043-8C18-42C30D4F18DF}" dt="2025-04-02T05:19:54.289" v="12"/>
      <pc:docMkLst>
        <pc:docMk/>
      </pc:docMkLst>
      <pc:sldChg chg="addSp delSp modSp mod">
        <pc:chgData name="Alfred Smith" userId="3c60a3631c0db8ad" providerId="LiveId" clId="{38A60637-10DC-4043-8C18-42C30D4F18DF}" dt="2025-04-02T05:18:20.824" v="1"/>
        <pc:sldMkLst>
          <pc:docMk/>
          <pc:sldMk cId="2869461528" sldId="308"/>
        </pc:sldMkLst>
        <pc:spChg chg="add mod">
          <ac:chgData name="Alfred Smith" userId="3c60a3631c0db8ad" providerId="LiveId" clId="{38A60637-10DC-4043-8C18-42C30D4F18DF}" dt="2025-04-02T05:18:20.824" v="1"/>
          <ac:spMkLst>
            <pc:docMk/>
            <pc:sldMk cId="2869461528" sldId="308"/>
            <ac:spMk id="4" creationId="{5EE5933F-23E4-37D2-5588-397466B3AA91}"/>
          </ac:spMkLst>
        </pc:spChg>
      </pc:sldChg>
      <pc:sldChg chg="addSp modSp">
        <pc:chgData name="Alfred Smith" userId="3c60a3631c0db8ad" providerId="LiveId" clId="{38A60637-10DC-4043-8C18-42C30D4F18DF}" dt="2025-04-02T05:18:34.545" v="2"/>
        <pc:sldMkLst>
          <pc:docMk/>
          <pc:sldMk cId="1931337536" sldId="339"/>
        </pc:sldMkLst>
        <pc:spChg chg="add mod">
          <ac:chgData name="Alfred Smith" userId="3c60a3631c0db8ad" providerId="LiveId" clId="{38A60637-10DC-4043-8C18-42C30D4F18DF}" dt="2025-04-02T05:18:34.545" v="2"/>
          <ac:spMkLst>
            <pc:docMk/>
            <pc:sldMk cId="1931337536" sldId="339"/>
            <ac:spMk id="2" creationId="{A0C1162D-CF46-350E-36C9-D861BD21A555}"/>
          </ac:spMkLst>
        </pc:spChg>
      </pc:sldChg>
      <pc:sldChg chg="addSp delSp modSp mod">
        <pc:chgData name="Alfred Smith" userId="3c60a3631c0db8ad" providerId="LiveId" clId="{38A60637-10DC-4043-8C18-42C30D4F18DF}" dt="2025-04-02T05:18:45.078" v="4"/>
        <pc:sldMkLst>
          <pc:docMk/>
          <pc:sldMk cId="3051892576" sldId="340"/>
        </pc:sldMkLst>
        <pc:spChg chg="add mod">
          <ac:chgData name="Alfred Smith" userId="3c60a3631c0db8ad" providerId="LiveId" clId="{38A60637-10DC-4043-8C18-42C30D4F18DF}" dt="2025-04-02T05:18:45.078" v="4"/>
          <ac:spMkLst>
            <pc:docMk/>
            <pc:sldMk cId="3051892576" sldId="340"/>
            <ac:spMk id="2" creationId="{13BFF6BF-D4AA-C000-0C6E-805813364AC1}"/>
          </ac:spMkLst>
        </pc:spChg>
        <pc:spChg chg="add mod">
          <ac:chgData name="Alfred Smith" userId="3c60a3631c0db8ad" providerId="LiveId" clId="{38A60637-10DC-4043-8C18-42C30D4F18DF}" dt="2025-04-02T05:18:45.078" v="4"/>
          <ac:spMkLst>
            <pc:docMk/>
            <pc:sldMk cId="3051892576" sldId="340"/>
            <ac:spMk id="3" creationId="{CBFC7D22-97B1-8397-B8BF-F52808F4549D}"/>
          </ac:spMkLst>
        </pc:spChg>
      </pc:sldChg>
      <pc:sldChg chg="addSp delSp modSp mod">
        <pc:chgData name="Alfred Smith" userId="3c60a3631c0db8ad" providerId="LiveId" clId="{38A60637-10DC-4043-8C18-42C30D4F18DF}" dt="2025-04-02T05:18:56.576" v="6"/>
        <pc:sldMkLst>
          <pc:docMk/>
          <pc:sldMk cId="964780152" sldId="342"/>
        </pc:sldMkLst>
        <pc:spChg chg="add mod">
          <ac:chgData name="Alfred Smith" userId="3c60a3631c0db8ad" providerId="LiveId" clId="{38A60637-10DC-4043-8C18-42C30D4F18DF}" dt="2025-04-02T05:18:56.576" v="6"/>
          <ac:spMkLst>
            <pc:docMk/>
            <pc:sldMk cId="964780152" sldId="342"/>
            <ac:spMk id="3" creationId="{76C82A31-3DCB-E164-1C9C-F5DC46C627CA}"/>
          </ac:spMkLst>
        </pc:spChg>
        <pc:spChg chg="add mod">
          <ac:chgData name="Alfred Smith" userId="3c60a3631c0db8ad" providerId="LiveId" clId="{38A60637-10DC-4043-8C18-42C30D4F18DF}" dt="2025-04-02T05:18:56.576" v="6"/>
          <ac:spMkLst>
            <pc:docMk/>
            <pc:sldMk cId="964780152" sldId="342"/>
            <ac:spMk id="5" creationId="{C7B48635-6A89-97BE-CA79-FB2C9570C037}"/>
          </ac:spMkLst>
        </pc:spChg>
      </pc:sldChg>
      <pc:sldChg chg="addSp delSp modSp mod">
        <pc:chgData name="Alfred Smith" userId="3c60a3631c0db8ad" providerId="LiveId" clId="{38A60637-10DC-4043-8C18-42C30D4F18DF}" dt="2025-04-02T05:19:30.061" v="8"/>
        <pc:sldMkLst>
          <pc:docMk/>
          <pc:sldMk cId="2002723087" sldId="344"/>
        </pc:sldMkLst>
        <pc:spChg chg="add mod">
          <ac:chgData name="Alfred Smith" userId="3c60a3631c0db8ad" providerId="LiveId" clId="{38A60637-10DC-4043-8C18-42C30D4F18DF}" dt="2025-04-02T05:19:30.061" v="8"/>
          <ac:spMkLst>
            <pc:docMk/>
            <pc:sldMk cId="2002723087" sldId="344"/>
            <ac:spMk id="3" creationId="{B95B9422-BF63-6009-07EC-70D071ED0C10}"/>
          </ac:spMkLst>
        </pc:spChg>
        <pc:spChg chg="add mod">
          <ac:chgData name="Alfred Smith" userId="3c60a3631c0db8ad" providerId="LiveId" clId="{38A60637-10DC-4043-8C18-42C30D4F18DF}" dt="2025-04-02T05:19:30.061" v="8"/>
          <ac:spMkLst>
            <pc:docMk/>
            <pc:sldMk cId="2002723087" sldId="344"/>
            <ac:spMk id="5" creationId="{FF375785-8705-C110-B29E-E4886948FCFC}"/>
          </ac:spMkLst>
        </pc:spChg>
      </pc:sldChg>
      <pc:sldChg chg="addSp delSp modSp mod">
        <pc:chgData name="Alfred Smith" userId="3c60a3631c0db8ad" providerId="LiveId" clId="{38A60637-10DC-4043-8C18-42C30D4F18DF}" dt="2025-04-02T05:19:44.585" v="10"/>
        <pc:sldMkLst>
          <pc:docMk/>
          <pc:sldMk cId="689563327" sldId="346"/>
        </pc:sldMkLst>
        <pc:spChg chg="add mod">
          <ac:chgData name="Alfred Smith" userId="3c60a3631c0db8ad" providerId="LiveId" clId="{38A60637-10DC-4043-8C18-42C30D4F18DF}" dt="2025-04-02T05:19:44.585" v="10"/>
          <ac:spMkLst>
            <pc:docMk/>
            <pc:sldMk cId="689563327" sldId="346"/>
            <ac:spMk id="2" creationId="{0C01E789-A6EB-8E37-C969-4A44A5EB684C}"/>
          </ac:spMkLst>
        </pc:spChg>
        <pc:spChg chg="add mod">
          <ac:chgData name="Alfred Smith" userId="3c60a3631c0db8ad" providerId="LiveId" clId="{38A60637-10DC-4043-8C18-42C30D4F18DF}" dt="2025-04-02T05:19:44.585" v="10"/>
          <ac:spMkLst>
            <pc:docMk/>
            <pc:sldMk cId="689563327" sldId="346"/>
            <ac:spMk id="5" creationId="{C4563A29-D9A0-DAC1-95E7-3EDACF58E7A3}"/>
          </ac:spMkLst>
        </pc:spChg>
      </pc:sldChg>
      <pc:sldChg chg="addSp delSp modSp mod">
        <pc:chgData name="Alfred Smith" userId="3c60a3631c0db8ad" providerId="LiveId" clId="{38A60637-10DC-4043-8C18-42C30D4F18DF}" dt="2025-04-02T05:19:54.289" v="12"/>
        <pc:sldMkLst>
          <pc:docMk/>
          <pc:sldMk cId="3976236224" sldId="348"/>
        </pc:sldMkLst>
        <pc:spChg chg="add mod">
          <ac:chgData name="Alfred Smith" userId="3c60a3631c0db8ad" providerId="LiveId" clId="{38A60637-10DC-4043-8C18-42C30D4F18DF}" dt="2025-04-02T05:19:54.289" v="12"/>
          <ac:spMkLst>
            <pc:docMk/>
            <pc:sldMk cId="3976236224" sldId="348"/>
            <ac:spMk id="2" creationId="{C82F9257-CF2B-E5BA-1D28-5D29933769E1}"/>
          </ac:spMkLst>
        </pc:spChg>
        <pc:spChg chg="add mod">
          <ac:chgData name="Alfred Smith" userId="3c60a3631c0db8ad" providerId="LiveId" clId="{38A60637-10DC-4043-8C18-42C30D4F18DF}" dt="2025-04-02T05:19:54.289" v="12"/>
          <ac:spMkLst>
            <pc:docMk/>
            <pc:sldMk cId="3976236224" sldId="348"/>
            <ac:spMk id="3" creationId="{99708BFF-4F4F-284C-BD6F-2FC4CBCC48E4}"/>
          </ac:spMkLst>
        </pc:spChg>
      </pc:sldChg>
    </pc:docChg>
  </pc:docChgLst>
  <pc:docChgLst>
    <pc:chgData name="Leonie Smith" userId="fed1330f33f5650e" providerId="LiveId" clId="{32B4880C-79BC-4402-806E-D4A30BDD77B5}"/>
    <pc:docChg chg="modSld">
      <pc:chgData name="Leonie Smith" userId="fed1330f33f5650e" providerId="LiveId" clId="{32B4880C-79BC-4402-806E-D4A30BDD77B5}" dt="2022-04-05T06:41:58.145" v="50"/>
      <pc:docMkLst>
        <pc:docMk/>
      </pc:docMkLst>
      <pc:sldChg chg="addSp delSp modSp modTransition modAnim">
        <pc:chgData name="Leonie Smith" userId="fed1330f33f5650e" providerId="LiveId" clId="{32B4880C-79BC-4402-806E-D4A30BDD77B5}" dt="2022-04-05T06:25:49.083" v="23"/>
        <pc:sldMkLst>
          <pc:docMk/>
          <pc:sldMk cId="2869461528" sldId="308"/>
        </pc:sldMkLst>
      </pc:sldChg>
      <pc:sldChg chg="addSp modSp mod">
        <pc:chgData name="Leonie Smith" userId="fed1330f33f5650e" providerId="LiveId" clId="{32B4880C-79BC-4402-806E-D4A30BDD77B5}" dt="2022-04-03T09:09:50.851" v="2" actId="14100"/>
        <pc:sldMkLst>
          <pc:docMk/>
          <pc:sldMk cId="1237137471" sldId="310"/>
        </pc:sldMkLst>
      </pc:sldChg>
      <pc:sldChg chg="addSp modSp">
        <pc:chgData name="Leonie Smith" userId="fed1330f33f5650e" providerId="LiveId" clId="{32B4880C-79BC-4402-806E-D4A30BDD77B5}" dt="2022-04-05T06:25:17.620" v="21"/>
        <pc:sldMkLst>
          <pc:docMk/>
          <pc:sldMk cId="1772228426" sldId="338"/>
        </pc:sldMkLst>
      </pc:sldChg>
      <pc:sldChg chg="addSp modSp">
        <pc:chgData name="Leonie Smith" userId="fed1330f33f5650e" providerId="LiveId" clId="{32B4880C-79BC-4402-806E-D4A30BDD77B5}" dt="2022-04-03T09:09:57.056" v="3"/>
        <pc:sldMkLst>
          <pc:docMk/>
          <pc:sldMk cId="1931337536" sldId="339"/>
        </pc:sldMkLst>
      </pc:sldChg>
      <pc:sldChg chg="addSp delSp modSp modTransition modAnim">
        <pc:chgData name="Leonie Smith" userId="fed1330f33f5650e" providerId="LiveId" clId="{32B4880C-79BC-4402-806E-D4A30BDD77B5}" dt="2022-04-05T06:27:03.566" v="30"/>
        <pc:sldMkLst>
          <pc:docMk/>
          <pc:sldMk cId="3051892576" sldId="340"/>
        </pc:sldMkLst>
      </pc:sldChg>
      <pc:sldChg chg="addSp modSp mod">
        <pc:chgData name="Leonie Smith" userId="fed1330f33f5650e" providerId="LiveId" clId="{32B4880C-79BC-4402-806E-D4A30BDD77B5}" dt="2022-04-03T09:10:43.431" v="6" actId="14100"/>
        <pc:sldMkLst>
          <pc:docMk/>
          <pc:sldMk cId="1983841694" sldId="341"/>
        </pc:sldMkLst>
      </pc:sldChg>
      <pc:sldChg chg="addSp modSp">
        <pc:chgData name="Leonie Smith" userId="fed1330f33f5650e" providerId="LiveId" clId="{32B4880C-79BC-4402-806E-D4A30BDD77B5}" dt="2022-04-05T06:30:07.721" v="31"/>
        <pc:sldMkLst>
          <pc:docMk/>
          <pc:sldMk cId="964780152" sldId="342"/>
        </pc:sldMkLst>
      </pc:sldChg>
      <pc:sldChg chg="addSp modSp mod">
        <pc:chgData name="Leonie Smith" userId="fed1330f33f5650e" providerId="LiveId" clId="{32B4880C-79BC-4402-806E-D4A30BDD77B5}" dt="2022-04-03T09:11:12.326" v="9" actId="14100"/>
        <pc:sldMkLst>
          <pc:docMk/>
          <pc:sldMk cId="3055517435" sldId="343"/>
        </pc:sldMkLst>
      </pc:sldChg>
      <pc:sldChg chg="addSp modSp">
        <pc:chgData name="Leonie Smith" userId="fed1330f33f5650e" providerId="LiveId" clId="{32B4880C-79BC-4402-806E-D4A30BDD77B5}" dt="2022-04-05T06:33:51.430" v="32"/>
        <pc:sldMkLst>
          <pc:docMk/>
          <pc:sldMk cId="2002723087" sldId="344"/>
        </pc:sldMkLst>
      </pc:sldChg>
      <pc:sldChg chg="addSp modSp mod">
        <pc:chgData name="Leonie Smith" userId="fed1330f33f5650e" providerId="LiveId" clId="{32B4880C-79BC-4402-806E-D4A30BDD77B5}" dt="2022-04-03T09:11:48.276" v="12" actId="14100"/>
        <pc:sldMkLst>
          <pc:docMk/>
          <pc:sldMk cId="3195630509" sldId="345"/>
        </pc:sldMkLst>
      </pc:sldChg>
      <pc:sldChg chg="addSp delSp modSp modTransition modAnim">
        <pc:chgData name="Leonie Smith" userId="fed1330f33f5650e" providerId="LiveId" clId="{32B4880C-79BC-4402-806E-D4A30BDD77B5}" dt="2022-04-05T06:35:22.060" v="35"/>
        <pc:sldMkLst>
          <pc:docMk/>
          <pc:sldMk cId="689563327" sldId="346"/>
        </pc:sldMkLst>
      </pc:sldChg>
      <pc:sldChg chg="addSp modSp mod">
        <pc:chgData name="Leonie Smith" userId="fed1330f33f5650e" providerId="LiveId" clId="{32B4880C-79BC-4402-806E-D4A30BDD77B5}" dt="2022-04-03T09:12:29.873" v="16" actId="1076"/>
        <pc:sldMkLst>
          <pc:docMk/>
          <pc:sldMk cId="3740339217" sldId="347"/>
        </pc:sldMkLst>
      </pc:sldChg>
      <pc:sldChg chg="addSp delSp modSp modTransition modAnim">
        <pc:chgData name="Leonie Smith" userId="fed1330f33f5650e" providerId="LiveId" clId="{32B4880C-79BC-4402-806E-D4A30BDD77B5}" dt="2022-04-05T06:41:58.145" v="50"/>
        <pc:sldMkLst>
          <pc:docMk/>
          <pc:sldMk cId="3976236224" sldId="348"/>
        </pc:sldMkLst>
      </pc:sldChg>
      <pc:sldChg chg="addSp modSp mod">
        <pc:chgData name="Leonie Smith" userId="fed1330f33f5650e" providerId="LiveId" clId="{32B4880C-79BC-4402-806E-D4A30BDD77B5}" dt="2022-04-03T09:13:13.585" v="19" actId="14100"/>
        <pc:sldMkLst>
          <pc:docMk/>
          <pc:sldMk cId="1642667687" sldId="349"/>
        </pc:sldMkLst>
      </pc:sldChg>
    </pc:docChg>
  </pc:docChgLst>
  <pc:docChgLst>
    <pc:chgData name="Alfred Smith" userId="3c60a3631c0db8ad" providerId="LiveId" clId="{6829844D-C225-429F-AF43-13FD635B4DE2}"/>
    <pc:docChg chg="modSld">
      <pc:chgData name="Alfred Smith" userId="3c60a3631c0db8ad" providerId="LiveId" clId="{6829844D-C225-429F-AF43-13FD635B4DE2}" dt="2025-05-09T09:30:24.789" v="0"/>
      <pc:docMkLst>
        <pc:docMk/>
      </pc:docMkLst>
      <pc:sldChg chg="modSp">
        <pc:chgData name="Alfred Smith" userId="3c60a3631c0db8ad" providerId="LiveId" clId="{6829844D-C225-429F-AF43-13FD635B4DE2}" dt="2025-05-09T09:30:24.789" v="0"/>
        <pc:sldMkLst>
          <pc:docMk/>
          <pc:sldMk cId="1237137471" sldId="310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1237137471" sldId="310"/>
            <ac:spMk id="5" creationId="{39083F8D-6C94-44A1-A96D-7DA49F763B0B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1772228426" sldId="338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1772228426" sldId="338"/>
            <ac:spMk id="6" creationId="{416C064E-628E-47C0-A712-DB178FE9901E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1931337536" sldId="339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1931337536" sldId="339"/>
            <ac:spMk id="7" creationId="{21778FE8-46B1-4C0C-AEE5-5297C1C996CA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1983841694" sldId="341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1983841694" sldId="341"/>
            <ac:spMk id="5" creationId="{C30656AC-97C7-4475-A96F-F4AE7DD82F5A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3055517435" sldId="343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3055517435" sldId="343"/>
            <ac:spMk id="5" creationId="{C9C4B806-C08C-48CF-BD29-F93F7489CA0C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3195630509" sldId="345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3195630509" sldId="345"/>
            <ac:spMk id="5" creationId="{1D387DC5-D947-4D6D-9A18-4E8E985AE156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3740339217" sldId="347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3740339217" sldId="347"/>
            <ac:spMk id="5" creationId="{89D1042F-53DD-4B2E-8821-BC6A00AF5257}"/>
          </ac:spMkLst>
        </pc:spChg>
      </pc:sldChg>
      <pc:sldChg chg="modSp">
        <pc:chgData name="Alfred Smith" userId="3c60a3631c0db8ad" providerId="LiveId" clId="{6829844D-C225-429F-AF43-13FD635B4DE2}" dt="2025-05-09T09:30:24.789" v="0"/>
        <pc:sldMkLst>
          <pc:docMk/>
          <pc:sldMk cId="1642667687" sldId="349"/>
        </pc:sldMkLst>
        <pc:spChg chg="mod">
          <ac:chgData name="Alfred Smith" userId="3c60a3631c0db8ad" providerId="LiveId" clId="{6829844D-C225-429F-AF43-13FD635B4DE2}" dt="2025-05-09T09:30:24.789" v="0"/>
          <ac:spMkLst>
            <pc:docMk/>
            <pc:sldMk cId="1642667687" sldId="349"/>
            <ac:spMk id="5" creationId="{60367A05-CE43-4F97-8AA0-2D29E5AC13DC}"/>
          </ac:spMkLst>
        </pc:spChg>
      </pc:sldChg>
    </pc:docChg>
  </pc:docChgLst>
  <pc:docChgLst>
    <pc:chgData name="Leonie Smith" userId="fed1330f33f5650e" providerId="LiveId" clId="{7980FC28-9111-49D8-B350-070540EE8009}"/>
    <pc:docChg chg="custSel modSld">
      <pc:chgData name="Leonie Smith" userId="fed1330f33f5650e" providerId="LiveId" clId="{7980FC28-9111-49D8-B350-070540EE8009}" dt="2022-04-28T08:17:21.571" v="14"/>
      <pc:docMkLst>
        <pc:docMk/>
      </pc:docMkLst>
      <pc:sldChg chg="modNotesTx">
        <pc:chgData name="Leonie Smith" userId="fed1330f33f5650e" providerId="LiveId" clId="{7980FC28-9111-49D8-B350-070540EE8009}" dt="2022-04-22T07:20:51.749" v="3" actId="5793"/>
        <pc:sldMkLst>
          <pc:docMk/>
          <pc:sldMk cId="2869461528" sldId="308"/>
        </pc:sldMkLst>
      </pc:sldChg>
      <pc:sldChg chg="addSp modSp mod">
        <pc:chgData name="Leonie Smith" userId="fed1330f33f5650e" providerId="LiveId" clId="{7980FC28-9111-49D8-B350-070540EE8009}" dt="2022-04-28T08:16:05.307" v="7" actId="1076"/>
        <pc:sldMkLst>
          <pc:docMk/>
          <pc:sldMk cId="1237137471" sldId="310"/>
        </pc:sldMkLst>
      </pc:sldChg>
      <pc:sldChg chg="addSp modSp">
        <pc:chgData name="Leonie Smith" userId="fed1330f33f5650e" providerId="LiveId" clId="{7980FC28-9111-49D8-B350-070540EE8009}" dt="2022-04-28T08:16:16.342" v="8"/>
        <pc:sldMkLst>
          <pc:docMk/>
          <pc:sldMk cId="1931337536" sldId="339"/>
        </pc:sldMkLst>
      </pc:sldChg>
      <pc:sldChg chg="addSp modSp mod">
        <pc:chgData name="Leonie Smith" userId="fed1330f33f5650e" providerId="LiveId" clId="{7980FC28-9111-49D8-B350-070540EE8009}" dt="2022-04-28T08:16:59.053" v="10" actId="20577"/>
        <pc:sldMkLst>
          <pc:docMk/>
          <pc:sldMk cId="1983841694" sldId="341"/>
        </pc:sldMkLst>
      </pc:sldChg>
      <pc:sldChg chg="addSp modSp">
        <pc:chgData name="Leonie Smith" userId="fed1330f33f5650e" providerId="LiveId" clId="{7980FC28-9111-49D8-B350-070540EE8009}" dt="2022-04-28T08:17:14.155" v="11"/>
        <pc:sldMkLst>
          <pc:docMk/>
          <pc:sldMk cId="3055517435" sldId="343"/>
        </pc:sldMkLst>
      </pc:sldChg>
      <pc:sldChg chg="addSp modSp">
        <pc:chgData name="Leonie Smith" userId="fed1330f33f5650e" providerId="LiveId" clId="{7980FC28-9111-49D8-B350-070540EE8009}" dt="2022-04-28T08:17:16.434" v="12"/>
        <pc:sldMkLst>
          <pc:docMk/>
          <pc:sldMk cId="3195630509" sldId="345"/>
        </pc:sldMkLst>
      </pc:sldChg>
      <pc:sldChg chg="addSp modSp">
        <pc:chgData name="Leonie Smith" userId="fed1330f33f5650e" providerId="LiveId" clId="{7980FC28-9111-49D8-B350-070540EE8009}" dt="2022-04-28T08:17:18.730" v="13"/>
        <pc:sldMkLst>
          <pc:docMk/>
          <pc:sldMk cId="3740339217" sldId="347"/>
        </pc:sldMkLst>
      </pc:sldChg>
      <pc:sldChg chg="addSp modSp">
        <pc:chgData name="Leonie Smith" userId="fed1330f33f5650e" providerId="LiveId" clId="{7980FC28-9111-49D8-B350-070540EE8009}" dt="2022-04-28T08:17:21.571" v="14"/>
        <pc:sldMkLst>
          <pc:docMk/>
          <pc:sldMk cId="1642667687" sldId="3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14 </a:t>
            </a:r>
            <a:r>
              <a:rPr lang="en-IN" sz="1200" b="1" i="0" u="none" strike="noStrike" baseline="0" dirty="0">
                <a:latin typeface="TimesNewRomanPS-BoldMT"/>
              </a:rPr>
              <a:t>Ruth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Naomi’s son’s die - Ruth 1:1-5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Ruth stays with Naomi – Ruth 1:6-22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Ruth gleaning in the field of Boaz – Ruth 2:1-16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Naomi advises Ruth – Ruth 2:17-23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Ruth goes to Boaz – Ruth 3:1-18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Boaz arranges marriage with Ruth – Ruth 4:1-12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061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14-7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CF3404-008D-4493-8ED6-D3256788F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E5933F-23E4-37D2-5588-397466B3A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"/>
    </mc:Choice>
    <mc:Fallback xmlns="">
      <p:transition spd="slow" advTm="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150A7-E1A5-4164-8EFF-80DE035DC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72532"/>
            <a:ext cx="12191999" cy="7930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87DC5-D947-4D6D-9A18-4E8E985AE156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F0B671-D582-4A47-95D3-39E705FAF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01E789-A6EB-8E37-C969-4A44A5EB684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Naomi took the child, placed him on her lap, and became a nurse to him.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63A29-D9A0-DAC1-95E7-3EDACF58E7A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དེ་ནས་ནཱ་ཨོ་མུ་ཡིས་ཕྲུ་གུ་པང་དུ་བཟུང་སྟེ་བུ་སྙོར་མ་རུ་གྱུར་ཏོ།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8"/>
    </mc:Choice>
    <mc:Fallback xmlns="">
      <p:transition spd="slow" advTm="6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AF997-183D-4DE7-B05E-478489688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250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1042F-53DD-4B2E-8821-BC6A00AF5257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6C2D102-5765-4BD1-9961-35C402C0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2F9257-CF2B-E5BA-1D28-5D29933769E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neighbor women said, “A son has been born to Naomi,” and they named him Obed. He became the father of Jesse, the father of David.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08BFF-4F4F-284C-BD6F-2FC4CBCC48E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ཁྱིམ་མཚེས་ཀྱི་བུད་མེད་རྣམས་ན་རེ། ནཱ་ཨོ་མུ་ལ་བུ་ཞིག་སྐྱེས་སོ་ཞེས་སྨྲས་པ་དང་ཁོ་རྣམས་ཀྱིས་ཕྲུ་གུ་དེའི་མིང་ལ་ཨོ་བེད་ཅེས་བཏགས། ཨོ་བེད་ནི་ཡེ་སེ་ཞེས་བྱ་བའི་ཡབ་ཡིན་ཞིང་ཡེ་སེ་ནི་དཱ་བིད་ཅེས་པའི་ཡབ་ཡིན་ནོ།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"/>
    </mc:Choice>
    <mc:Fallback xmlns="">
      <p:transition spd="slow" advTm="1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68CEA-A27F-4FE3-88C0-20F672D0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13"/>
            <a:ext cx="12476480" cy="719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67A05-CE43-4F97-8AA0-2D29E5AC13DC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31DE9-F6FD-4889-9F8D-A147918D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8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83F8D-6C94-44A1-A96D-7DA49F763B0B}"/>
              </a:ext>
            </a:extLst>
          </p:cNvPr>
          <p:cNvSpPr txBox="1"/>
          <p:nvPr/>
        </p:nvSpPr>
        <p:spPr>
          <a:xfrm>
            <a:off x="558819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རུ་ཐི 4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བྷོ་ཨཛའི་རིགས་བརྒྱུད།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89059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རུ་ཐི 4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བྷོ་ཨཛའི་རིགས་བརྒྱུད།</a:t>
            </a:r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6CD35A-30AD-4454-A8B3-ADC00BD59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"/>
    </mc:Choice>
    <mc:Fallback xmlns="">
      <p:transition spd="slow" advTm="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629A6-22EF-420D-8711-9BFD0316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8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778FE8-46B1-4C0C-AEE5-5297C1C996CA}"/>
              </a:ext>
            </a:extLst>
          </p:cNvPr>
          <p:cNvSpPr txBox="1"/>
          <p:nvPr/>
        </p:nvSpPr>
        <p:spPr>
          <a:xfrm>
            <a:off x="558819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རུ་ཐི 4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བྷོ་ཨཛའི་རིགས་བརྒྱུད།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C1162D-CF46-350E-36C9-D861BD21A555}"/>
              </a:ext>
            </a:extLst>
          </p:cNvPr>
          <p:cNvSpPr txBox="1"/>
          <p:nvPr/>
        </p:nvSpPr>
        <p:spPr>
          <a:xfrm>
            <a:off x="406224" y="649795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F868AE-9F99-4DEB-BC0F-F9B8FF8C2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FF6BF-D4AA-C000-0C6E-805813364AC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Boaz took Ruth, and she became his wife. And when he had relations with her,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enabled her to conceive, and she gave birth to a son.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C7D22-97B1-8397-B8BF-F52808F4549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དེ་ནས་པཱོ་ཨ་ཟི་ཡིས་རུ་ཐི་རང་གི་ཆུང་མར་བླངས་ཤིང་ཁོ་མོ་དང་མཉམ་དུ་བསྡད་པ་ལ། དཀོན་མཆོག་ཡ་ཝཱེས་ཁོ་མོར་མངལ་དང་ལྡན་པར་མཛད་ནས་བུ་ཞིག་སྐྱེས། </a:t>
            </a: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0"/>
    </mc:Choice>
    <mc:Fallback xmlns="">
      <p:transition spd="slow" advTm="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80092-06F5-4259-80DC-550F5D7B0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3553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656AC-97C7-4475-A96F-F4AE7DD82F5A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2BEF6C-0EB4-49DD-B9B5-089C2B54C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82A31-3DCB-E164-1C9C-F5DC46C627C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women said to Naomi, “Blessed be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who has not left you this day without a kinsman-redeemer. May his name become famous in Israel.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48635-6A89-97BE-CA79-FB2C9570C03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བུད་མེད་རྣམས་ཀྱིས་ནཱ་ཨོ་མུ་ལ་འདི་ལྟར།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དཀོན་མཆོག་ཡ་ཝཱེ་ཁོང་ཉིད་བསྟོད་འོས་ཏེ།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ཁོང་གིས་ཁྱོད་རང་དེ་རིང་ཉིན་མོ་འདིར།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ཉེ་བའི་བླུ་མཁན་མེད་པར་མ་བསྐྱུར་ཏོ།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ཕྲུ་གུ་འདི་ནི་ཡེས་ར་ཨེལ་པའི་ཁྲོད།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སྙན་གྲགས་ཡོངས་སུ་རྒྱས་པའི་སྨོན་འདུན་ཞུ། །</a:t>
            </a:r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4"/>
    </mc:Choice>
    <mc:Fallback xmlns="">
      <p:transition spd="slow" advTm="1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E01AC-5976-48FD-AEEC-2D2B8819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8458"/>
            <a:ext cx="12192000" cy="7416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4B806-C08C-48CF-BD29-F93F7489CA0C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1C32FF-7673-45B4-828D-9ED5FC669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B9422-BF63-6009-07EC-70D071ED0C1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will renew your life and sustain you in your old age. For your daughter-in-law, who loves you and is better to you than seven sons, has given him birth.”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75785-8705-C110-B29E-E4886948FCF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འདི་ནི་ཁྱོད་རང་གཅེས་སུ་འཛིན་པ་ཡི།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མནའ་མ་དེ་ཡིས་བཙས་པའི་བུ་ཡིན་པས།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ཁོས་ནི་ཁྱོད་ཀྱི་སེམས་ཤུགས་ཆེར་བསྐྱེད་ཅིང་།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ཁྱོད་རང་རྒས་དུས་སྙོར་སྐྱོང་བྱེད་ངེས་ཡིན།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འདི་ལྟའི་མནའ་མ་ཁྱོད་ལ་ཡོད་པ་ནི།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བུ་བདུན་ཡོད་པ་ལས་ཀྱང་ཤིན་ཏུ་ལེགས།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ཞེས་སྨྲས། </a:t>
            </a:r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5"/>
    </mc:Choice>
    <mc:Fallback xmlns="">
      <p:transition spd="slow" advTm="2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727</Words>
  <Application>Microsoft Office PowerPoint</Application>
  <PresentationFormat>Widescreen</PresentationFormat>
  <Paragraphs>54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14-7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2021-07-20T09:23:46Z</dcterms:created>
  <dcterms:modified xsi:type="dcterms:W3CDTF">2025-05-09T09:30:26Z</dcterms:modified>
</cp:coreProperties>
</file>