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5" r:id="rId3"/>
    <p:sldId id="268" r:id="rId4"/>
    <p:sldId id="303" r:id="rId5"/>
    <p:sldId id="257" r:id="rId6"/>
    <p:sldId id="286" r:id="rId7"/>
    <p:sldId id="258" r:id="rId8"/>
    <p:sldId id="287" r:id="rId9"/>
    <p:sldId id="267" r:id="rId10"/>
    <p:sldId id="288" r:id="rId11"/>
    <p:sldId id="269" r:id="rId12"/>
    <p:sldId id="289" r:id="rId13"/>
    <p:sldId id="270" r:id="rId14"/>
    <p:sldId id="290" r:id="rId15"/>
    <p:sldId id="271" r:id="rId16"/>
    <p:sldId id="291" r:id="rId17"/>
    <p:sldId id="272" r:id="rId18"/>
    <p:sldId id="292" r:id="rId19"/>
    <p:sldId id="274" r:id="rId20"/>
    <p:sldId id="293" r:id="rId21"/>
    <p:sldId id="273" r:id="rId22"/>
    <p:sldId id="294" r:id="rId23"/>
    <p:sldId id="284" r:id="rId24"/>
    <p:sldId id="295" r:id="rId25"/>
    <p:sldId id="275" r:id="rId26"/>
    <p:sldId id="296" r:id="rId27"/>
    <p:sldId id="281" r:id="rId28"/>
    <p:sldId id="297" r:id="rId29"/>
    <p:sldId id="276" r:id="rId30"/>
    <p:sldId id="298" r:id="rId31"/>
    <p:sldId id="277" r:id="rId32"/>
    <p:sldId id="299" r:id="rId33"/>
    <p:sldId id="278" r:id="rId34"/>
    <p:sldId id="300" r:id="rId35"/>
    <p:sldId id="279" r:id="rId36"/>
    <p:sldId id="301" r:id="rId37"/>
    <p:sldId id="280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F5596-885A-437E-B3F9-311E83EC6CAD}" v="1" dt="2025-05-09T09:42:15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416" autoAdjust="0"/>
  </p:normalViewPr>
  <p:slideViewPr>
    <p:cSldViewPr snapToGrid="0">
      <p:cViewPr varScale="1">
        <p:scale>
          <a:sx n="90" d="100"/>
          <a:sy n="90" d="100"/>
        </p:scale>
        <p:origin x="6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E8DCE0F-D38B-4A73-B983-EDB8B3BF5042}"/>
    <pc:docChg chg="undo custSel modSld">
      <pc:chgData name="Leonie Smith" userId="fed1330f33f5650e" providerId="LiveId" clId="{FE8DCE0F-D38B-4A73-B983-EDB8B3BF5042}" dt="2022-05-09T04:42:45.003" v="68" actId="20577"/>
      <pc:docMkLst>
        <pc:docMk/>
      </pc:docMkLst>
      <pc:sldChg chg="addSp delSp modSp modNotesTx">
        <pc:chgData name="Leonie Smith" userId="fed1330f33f5650e" providerId="LiveId" clId="{FE8DCE0F-D38B-4A73-B983-EDB8B3BF5042}" dt="2022-05-09T04:39:03.058" v="28"/>
        <pc:sldMkLst>
          <pc:docMk/>
          <pc:sldMk cId="2465616548" sldId="256"/>
        </pc:sldMkLst>
      </pc:sldChg>
      <pc:sldChg chg="addSp modSp mod">
        <pc:chgData name="Leonie Smith" userId="fed1330f33f5650e" providerId="LiveId" clId="{FE8DCE0F-D38B-4A73-B983-EDB8B3BF5042}" dt="2022-05-09T04:36:59.459" v="9" actId="207"/>
        <pc:sldMkLst>
          <pc:docMk/>
          <pc:sldMk cId="555853799" sldId="285"/>
        </pc:sldMkLst>
      </pc:sldChg>
      <pc:sldChg chg="addSp modSp mod">
        <pc:chgData name="Leonie Smith" userId="fed1330f33f5650e" providerId="LiveId" clId="{FE8DCE0F-D38B-4A73-B983-EDB8B3BF5042}" dt="2022-05-09T04:39:56.205" v="42" actId="20577"/>
        <pc:sldMkLst>
          <pc:docMk/>
          <pc:sldMk cId="3674482878" sldId="286"/>
        </pc:sldMkLst>
      </pc:sldChg>
      <pc:sldChg chg="addSp modSp mod">
        <pc:chgData name="Leonie Smith" userId="fed1330f33f5650e" providerId="LiveId" clId="{FE8DCE0F-D38B-4A73-B983-EDB8B3BF5042}" dt="2022-05-09T04:40:10.511" v="43" actId="20577"/>
        <pc:sldMkLst>
          <pc:docMk/>
          <pc:sldMk cId="1802302209" sldId="287"/>
        </pc:sldMkLst>
      </pc:sldChg>
      <pc:sldChg chg="addSp modSp mod">
        <pc:chgData name="Leonie Smith" userId="fed1330f33f5650e" providerId="LiveId" clId="{FE8DCE0F-D38B-4A73-B983-EDB8B3BF5042}" dt="2022-05-09T04:40:19.665" v="44" actId="20577"/>
        <pc:sldMkLst>
          <pc:docMk/>
          <pc:sldMk cId="6025973" sldId="288"/>
        </pc:sldMkLst>
      </pc:sldChg>
      <pc:sldChg chg="addSp modSp mod">
        <pc:chgData name="Leonie Smith" userId="fed1330f33f5650e" providerId="LiveId" clId="{FE8DCE0F-D38B-4A73-B983-EDB8B3BF5042}" dt="2022-05-09T04:40:29.234" v="45" actId="20577"/>
        <pc:sldMkLst>
          <pc:docMk/>
          <pc:sldMk cId="1588797923" sldId="289"/>
        </pc:sldMkLst>
      </pc:sldChg>
      <pc:sldChg chg="addSp modSp mod">
        <pc:chgData name="Leonie Smith" userId="fed1330f33f5650e" providerId="LiveId" clId="{FE8DCE0F-D38B-4A73-B983-EDB8B3BF5042}" dt="2022-05-09T04:40:38.157" v="46" actId="20577"/>
        <pc:sldMkLst>
          <pc:docMk/>
          <pc:sldMk cId="3324022111" sldId="290"/>
        </pc:sldMkLst>
      </pc:sldChg>
      <pc:sldChg chg="addSp modSp mod">
        <pc:chgData name="Leonie Smith" userId="fed1330f33f5650e" providerId="LiveId" clId="{FE8DCE0F-D38B-4A73-B983-EDB8B3BF5042}" dt="2022-05-09T04:40:50.540" v="47" actId="20577"/>
        <pc:sldMkLst>
          <pc:docMk/>
          <pc:sldMk cId="2019058864" sldId="291"/>
        </pc:sldMkLst>
      </pc:sldChg>
      <pc:sldChg chg="addSp modSp mod">
        <pc:chgData name="Leonie Smith" userId="fed1330f33f5650e" providerId="LiveId" clId="{FE8DCE0F-D38B-4A73-B983-EDB8B3BF5042}" dt="2022-05-09T04:41:03.052" v="48" actId="20577"/>
        <pc:sldMkLst>
          <pc:docMk/>
          <pc:sldMk cId="929124836" sldId="292"/>
        </pc:sldMkLst>
      </pc:sldChg>
      <pc:sldChg chg="addSp modSp mod">
        <pc:chgData name="Leonie Smith" userId="fed1330f33f5650e" providerId="LiveId" clId="{FE8DCE0F-D38B-4A73-B983-EDB8B3BF5042}" dt="2022-05-09T04:41:12.996" v="50" actId="20577"/>
        <pc:sldMkLst>
          <pc:docMk/>
          <pc:sldMk cId="1582535465" sldId="293"/>
        </pc:sldMkLst>
      </pc:sldChg>
      <pc:sldChg chg="addSp modSp mod">
        <pc:chgData name="Leonie Smith" userId="fed1330f33f5650e" providerId="LiveId" clId="{FE8DCE0F-D38B-4A73-B983-EDB8B3BF5042}" dt="2022-05-09T04:41:21.821" v="52" actId="20577"/>
        <pc:sldMkLst>
          <pc:docMk/>
          <pc:sldMk cId="3469846094" sldId="294"/>
        </pc:sldMkLst>
      </pc:sldChg>
      <pc:sldChg chg="addSp modSp mod">
        <pc:chgData name="Leonie Smith" userId="fed1330f33f5650e" providerId="LiveId" clId="{FE8DCE0F-D38B-4A73-B983-EDB8B3BF5042}" dt="2022-05-09T04:41:42.202" v="54" actId="20577"/>
        <pc:sldMkLst>
          <pc:docMk/>
          <pc:sldMk cId="4190475469" sldId="295"/>
        </pc:sldMkLst>
      </pc:sldChg>
      <pc:sldChg chg="addSp modSp mod">
        <pc:chgData name="Leonie Smith" userId="fed1330f33f5650e" providerId="LiveId" clId="{FE8DCE0F-D38B-4A73-B983-EDB8B3BF5042}" dt="2022-05-09T04:41:50.599" v="56" actId="20577"/>
        <pc:sldMkLst>
          <pc:docMk/>
          <pc:sldMk cId="3801317875" sldId="296"/>
        </pc:sldMkLst>
      </pc:sldChg>
      <pc:sldChg chg="addSp modSp mod">
        <pc:chgData name="Leonie Smith" userId="fed1330f33f5650e" providerId="LiveId" clId="{FE8DCE0F-D38B-4A73-B983-EDB8B3BF5042}" dt="2022-05-09T04:41:59.416" v="58" actId="20577"/>
        <pc:sldMkLst>
          <pc:docMk/>
          <pc:sldMk cId="3930228032" sldId="297"/>
        </pc:sldMkLst>
      </pc:sldChg>
      <pc:sldChg chg="addSp modSp mod">
        <pc:chgData name="Leonie Smith" userId="fed1330f33f5650e" providerId="LiveId" clId="{FE8DCE0F-D38B-4A73-B983-EDB8B3BF5042}" dt="2022-05-09T04:42:08.221" v="60" actId="20577"/>
        <pc:sldMkLst>
          <pc:docMk/>
          <pc:sldMk cId="1105271867" sldId="298"/>
        </pc:sldMkLst>
      </pc:sldChg>
      <pc:sldChg chg="addSp modSp mod">
        <pc:chgData name="Leonie Smith" userId="fed1330f33f5650e" providerId="LiveId" clId="{FE8DCE0F-D38B-4A73-B983-EDB8B3BF5042}" dt="2022-05-09T04:42:17.085" v="62" actId="20577"/>
        <pc:sldMkLst>
          <pc:docMk/>
          <pc:sldMk cId="3141817818" sldId="299"/>
        </pc:sldMkLst>
      </pc:sldChg>
      <pc:sldChg chg="addSp modSp mod">
        <pc:chgData name="Leonie Smith" userId="fed1330f33f5650e" providerId="LiveId" clId="{FE8DCE0F-D38B-4A73-B983-EDB8B3BF5042}" dt="2022-05-09T04:42:26.898" v="64" actId="20577"/>
        <pc:sldMkLst>
          <pc:docMk/>
          <pc:sldMk cId="1453909303" sldId="300"/>
        </pc:sldMkLst>
      </pc:sldChg>
      <pc:sldChg chg="addSp modSp mod">
        <pc:chgData name="Leonie Smith" userId="fed1330f33f5650e" providerId="LiveId" clId="{FE8DCE0F-D38B-4A73-B983-EDB8B3BF5042}" dt="2022-05-09T04:42:35" v="66" actId="20577"/>
        <pc:sldMkLst>
          <pc:docMk/>
          <pc:sldMk cId="3326693164" sldId="301"/>
        </pc:sldMkLst>
      </pc:sldChg>
      <pc:sldChg chg="addSp modSp mod">
        <pc:chgData name="Leonie Smith" userId="fed1330f33f5650e" providerId="LiveId" clId="{FE8DCE0F-D38B-4A73-B983-EDB8B3BF5042}" dt="2022-05-09T04:42:45.003" v="68" actId="20577"/>
        <pc:sldMkLst>
          <pc:docMk/>
          <pc:sldMk cId="249254236" sldId="302"/>
        </pc:sldMkLst>
      </pc:sldChg>
      <pc:sldChg chg="addSp modSp">
        <pc:chgData name="Leonie Smith" userId="fed1330f33f5650e" providerId="LiveId" clId="{FE8DCE0F-D38B-4A73-B983-EDB8B3BF5042}" dt="2022-05-09T04:37:12.805" v="10"/>
        <pc:sldMkLst>
          <pc:docMk/>
          <pc:sldMk cId="1258041287" sldId="303"/>
        </pc:sldMkLst>
      </pc:sldChg>
    </pc:docChg>
  </pc:docChgLst>
  <pc:docChgLst>
    <pc:chgData name="Leonie Smith" userId="fed1330f33f5650e" providerId="LiveId" clId="{F4B2D74C-A77C-4C77-8700-075D12153F88}"/>
    <pc:docChg chg="custSel modSld">
      <pc:chgData name="Leonie Smith" userId="fed1330f33f5650e" providerId="LiveId" clId="{F4B2D74C-A77C-4C77-8700-075D12153F88}" dt="2022-04-06T06:07:07.475" v="95"/>
      <pc:docMkLst>
        <pc:docMk/>
      </pc:docMkLst>
      <pc:sldChg chg="addSp modSp">
        <pc:chgData name="Leonie Smith" userId="fed1330f33f5650e" providerId="LiveId" clId="{F4B2D74C-A77C-4C77-8700-075D12153F88}" dt="2022-04-06T04:52:18.492" v="13"/>
        <pc:sldMkLst>
          <pc:docMk/>
          <pc:sldMk cId="2465616548" sldId="256"/>
        </pc:sldMkLst>
      </pc:sldChg>
      <pc:sldChg chg="addSp modSp">
        <pc:chgData name="Leonie Smith" userId="fed1330f33f5650e" providerId="LiveId" clId="{F4B2D74C-A77C-4C77-8700-075D12153F88}" dt="2022-04-06T04:59:19.858" v="23"/>
        <pc:sldMkLst>
          <pc:docMk/>
          <pc:sldMk cId="2911333708" sldId="257"/>
        </pc:sldMkLst>
      </pc:sldChg>
      <pc:sldChg chg="addSp delSp modSp modTransition modAnim">
        <pc:chgData name="Leonie Smith" userId="fed1330f33f5650e" providerId="LiveId" clId="{F4B2D74C-A77C-4C77-8700-075D12153F88}" dt="2022-04-06T05:01:17.701" v="26"/>
        <pc:sldMkLst>
          <pc:docMk/>
          <pc:sldMk cId="2920012001" sldId="258"/>
        </pc:sldMkLst>
      </pc:sldChg>
      <pc:sldChg chg="addSp modSp">
        <pc:chgData name="Leonie Smith" userId="fed1330f33f5650e" providerId="LiveId" clId="{F4B2D74C-A77C-4C77-8700-075D12153F88}" dt="2022-04-06T05:04:08.353" v="27"/>
        <pc:sldMkLst>
          <pc:docMk/>
          <pc:sldMk cId="3977508791" sldId="267"/>
        </pc:sldMkLst>
      </pc:sldChg>
      <pc:sldChg chg="addSp delSp modSp modTransition modAnim">
        <pc:chgData name="Leonie Smith" userId="fed1330f33f5650e" providerId="LiveId" clId="{F4B2D74C-A77C-4C77-8700-075D12153F88}" dt="2022-04-06T06:07:07.475" v="95"/>
        <pc:sldMkLst>
          <pc:docMk/>
          <pc:sldMk cId="1972721976" sldId="268"/>
        </pc:sldMkLst>
      </pc:sldChg>
      <pc:sldChg chg="addSp delSp modSp modTransition modAnim">
        <pc:chgData name="Leonie Smith" userId="fed1330f33f5650e" providerId="LiveId" clId="{F4B2D74C-A77C-4C77-8700-075D12153F88}" dt="2022-04-06T05:09:53.108" v="44"/>
        <pc:sldMkLst>
          <pc:docMk/>
          <pc:sldMk cId="4222996764" sldId="269"/>
        </pc:sldMkLst>
      </pc:sldChg>
      <pc:sldChg chg="addSp delSp modSp modTransition modAnim">
        <pc:chgData name="Leonie Smith" userId="fed1330f33f5650e" providerId="LiveId" clId="{F4B2D74C-A77C-4C77-8700-075D12153F88}" dt="2022-04-06T05:14:05.327" v="51"/>
        <pc:sldMkLst>
          <pc:docMk/>
          <pc:sldMk cId="2512501552" sldId="270"/>
        </pc:sldMkLst>
      </pc:sldChg>
      <pc:sldChg chg="addSp delSp modSp modTransition modAnim">
        <pc:chgData name="Leonie Smith" userId="fed1330f33f5650e" providerId="LiveId" clId="{F4B2D74C-A77C-4C77-8700-075D12153F88}" dt="2022-04-06T05:24:48.108" v="66"/>
        <pc:sldMkLst>
          <pc:docMk/>
          <pc:sldMk cId="1857647463" sldId="271"/>
        </pc:sldMkLst>
      </pc:sldChg>
      <pc:sldChg chg="addSp delSp modSp mod modTransition modAnim">
        <pc:chgData name="Leonie Smith" userId="fed1330f33f5650e" providerId="LiveId" clId="{F4B2D74C-A77C-4C77-8700-075D12153F88}" dt="2022-04-06T05:28:17.622" v="71"/>
        <pc:sldMkLst>
          <pc:docMk/>
          <pc:sldMk cId="399599581" sldId="272"/>
        </pc:sldMkLst>
      </pc:sldChg>
      <pc:sldChg chg="addSp modSp">
        <pc:chgData name="Leonie Smith" userId="fed1330f33f5650e" providerId="LiveId" clId="{F4B2D74C-A77C-4C77-8700-075D12153F88}" dt="2022-04-06T05:43:07.249" v="73"/>
        <pc:sldMkLst>
          <pc:docMk/>
          <pc:sldMk cId="2677101369" sldId="273"/>
        </pc:sldMkLst>
      </pc:sldChg>
      <pc:sldChg chg="addSp modSp mod">
        <pc:chgData name="Leonie Smith" userId="fed1330f33f5650e" providerId="LiveId" clId="{F4B2D74C-A77C-4C77-8700-075D12153F88}" dt="2022-04-06T05:31:37.350" v="72"/>
        <pc:sldMkLst>
          <pc:docMk/>
          <pc:sldMk cId="615364361" sldId="274"/>
        </pc:sldMkLst>
      </pc:sldChg>
      <pc:sldChg chg="addSp modSp">
        <pc:chgData name="Leonie Smith" userId="fed1330f33f5650e" providerId="LiveId" clId="{F4B2D74C-A77C-4C77-8700-075D12153F88}" dt="2022-04-06T05:48:24.767" v="77"/>
        <pc:sldMkLst>
          <pc:docMk/>
          <pc:sldMk cId="237987760" sldId="275"/>
        </pc:sldMkLst>
      </pc:sldChg>
      <pc:sldChg chg="addSp modSp">
        <pc:chgData name="Leonie Smith" userId="fed1330f33f5650e" providerId="LiveId" clId="{F4B2D74C-A77C-4C77-8700-075D12153F88}" dt="2022-04-06T05:53:18.121" v="83"/>
        <pc:sldMkLst>
          <pc:docMk/>
          <pc:sldMk cId="3707192386" sldId="276"/>
        </pc:sldMkLst>
      </pc:sldChg>
      <pc:sldChg chg="addSp delSp modSp modTransition modAnim">
        <pc:chgData name="Leonie Smith" userId="fed1330f33f5650e" providerId="LiveId" clId="{F4B2D74C-A77C-4C77-8700-075D12153F88}" dt="2022-04-06T05:57:10.560" v="86"/>
        <pc:sldMkLst>
          <pc:docMk/>
          <pc:sldMk cId="3799096813" sldId="277"/>
        </pc:sldMkLst>
      </pc:sldChg>
      <pc:sldChg chg="addSp modSp">
        <pc:chgData name="Leonie Smith" userId="fed1330f33f5650e" providerId="LiveId" clId="{F4B2D74C-A77C-4C77-8700-075D12153F88}" dt="2022-04-06T05:58:28.195" v="87"/>
        <pc:sldMkLst>
          <pc:docMk/>
          <pc:sldMk cId="1550344285" sldId="278"/>
        </pc:sldMkLst>
      </pc:sldChg>
      <pc:sldChg chg="addSp delSp modSp modTransition modAnim">
        <pc:chgData name="Leonie Smith" userId="fed1330f33f5650e" providerId="LiveId" clId="{F4B2D74C-A77C-4C77-8700-075D12153F88}" dt="2022-04-06T06:01:50.221" v="90"/>
        <pc:sldMkLst>
          <pc:docMk/>
          <pc:sldMk cId="113583363" sldId="279"/>
        </pc:sldMkLst>
      </pc:sldChg>
      <pc:sldChg chg="addSp delSp modSp modTransition modAnim">
        <pc:chgData name="Leonie Smith" userId="fed1330f33f5650e" providerId="LiveId" clId="{F4B2D74C-A77C-4C77-8700-075D12153F88}" dt="2022-04-06T06:04:21.868" v="93"/>
        <pc:sldMkLst>
          <pc:docMk/>
          <pc:sldMk cId="2677535364" sldId="280"/>
        </pc:sldMkLst>
      </pc:sldChg>
      <pc:sldChg chg="addSp delSp modSp modTransition modAnim">
        <pc:chgData name="Leonie Smith" userId="fed1330f33f5650e" providerId="LiveId" clId="{F4B2D74C-A77C-4C77-8700-075D12153F88}" dt="2022-04-06T05:51:50.103" v="82"/>
        <pc:sldMkLst>
          <pc:docMk/>
          <pc:sldMk cId="4288260323" sldId="281"/>
        </pc:sldMkLst>
      </pc:sldChg>
      <pc:sldChg chg="addSp delSp modSp modTransition modAnim">
        <pc:chgData name="Leonie Smith" userId="fed1330f33f5650e" providerId="LiveId" clId="{F4B2D74C-A77C-4C77-8700-075D12153F88}" dt="2022-04-06T05:45:39.413" v="76"/>
        <pc:sldMkLst>
          <pc:docMk/>
          <pc:sldMk cId="1819998419" sldId="284"/>
        </pc:sldMkLst>
      </pc:sldChg>
    </pc:docChg>
  </pc:docChgLst>
  <pc:docChgLst>
    <pc:chgData name="Alfred Smith" userId="3c60a3631c0db8ad" providerId="LiveId" clId="{924F5596-885A-437E-B3F9-311E83EC6CAD}"/>
    <pc:docChg chg="modSld">
      <pc:chgData name="Alfred Smith" userId="3c60a3631c0db8ad" providerId="LiveId" clId="{924F5596-885A-437E-B3F9-311E83EC6CAD}" dt="2025-05-09T09:42:15.359" v="0"/>
      <pc:docMkLst>
        <pc:docMk/>
      </pc:docMkLst>
      <pc:sldChg chg="modSp">
        <pc:chgData name="Alfred Smith" userId="3c60a3631c0db8ad" providerId="LiveId" clId="{924F5596-885A-437E-B3F9-311E83EC6CAD}" dt="2025-05-09T09:42:15.359" v="0"/>
        <pc:sldMkLst>
          <pc:docMk/>
          <pc:sldMk cId="1972721976" sldId="268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972721976" sldId="268"/>
            <ac:spMk id="4" creationId="{48C687F6-C776-42CE-995B-C97E05881532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555853799" sldId="285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555853799" sldId="285"/>
            <ac:spMk id="4" creationId="{494216B3-53DF-89D8-0C58-F9F95788B306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674482878" sldId="286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674482878" sldId="286"/>
            <ac:spMk id="4" creationId="{5484EDF2-3357-D3ED-A43A-D78E91368273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1802302209" sldId="287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802302209" sldId="287"/>
            <ac:spMk id="7" creationId="{8BC311B6-4321-7E96-AADD-A043BF318DB3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6025973" sldId="288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6025973" sldId="288"/>
            <ac:spMk id="4" creationId="{14C53679-0911-2CDB-BDB6-D564B5A58FC5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1588797923" sldId="289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588797923" sldId="289"/>
            <ac:spMk id="4" creationId="{639BBB04-C300-F68E-8BBB-E79D394F0BA1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324022111" sldId="290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324022111" sldId="290"/>
            <ac:spMk id="4" creationId="{0C9B7F78-5B61-5DED-7AE7-DE0C97BCE68E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2019058864" sldId="291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2019058864" sldId="291"/>
            <ac:spMk id="4" creationId="{150F6639-AFA7-A647-B0B5-BAEF756926EC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929124836" sldId="292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929124836" sldId="292"/>
            <ac:spMk id="3" creationId="{8931D43C-BAAC-8B3E-FE0A-FBB037F9B01F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1582535465" sldId="293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582535465" sldId="293"/>
            <ac:spMk id="4" creationId="{C4FF85C6-F2D1-6DB2-86D6-C90F97F347F8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469846094" sldId="294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469846094" sldId="294"/>
            <ac:spMk id="4" creationId="{B82F0EEB-EF42-DA92-9FC6-D6964855DFFE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4190475469" sldId="295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4190475469" sldId="295"/>
            <ac:spMk id="4" creationId="{CFA8CC3C-9793-D74C-9F63-A57DC3B5177F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801317875" sldId="296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801317875" sldId="296"/>
            <ac:spMk id="4" creationId="{15A749A9-CD03-C20A-7B5D-E35E9DBEF189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930228032" sldId="297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930228032" sldId="297"/>
            <ac:spMk id="4" creationId="{3F57F196-99DF-F9BB-3B24-C0A49F0E2457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1105271867" sldId="298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105271867" sldId="298"/>
            <ac:spMk id="4" creationId="{2021F5D2-4438-E1A8-B032-DF081274079E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141817818" sldId="299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141817818" sldId="299"/>
            <ac:spMk id="4" creationId="{1B2DE69C-FC42-2E6B-4B37-430BBF41B537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1453909303" sldId="300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453909303" sldId="300"/>
            <ac:spMk id="4" creationId="{2E2B733D-D43C-2569-2E42-727E8BBA3B17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3326693164" sldId="301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3326693164" sldId="301"/>
            <ac:spMk id="4" creationId="{425DE941-797C-183D-20AF-FC4C64FC8C3D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249254236" sldId="302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249254236" sldId="302"/>
            <ac:spMk id="4" creationId="{0A0DA70C-CECC-7DA7-EC92-2909BD2371B8}"/>
          </ac:spMkLst>
        </pc:spChg>
      </pc:sldChg>
      <pc:sldChg chg="modSp">
        <pc:chgData name="Alfred Smith" userId="3c60a3631c0db8ad" providerId="LiveId" clId="{924F5596-885A-437E-B3F9-311E83EC6CAD}" dt="2025-05-09T09:42:15.359" v="0"/>
        <pc:sldMkLst>
          <pc:docMk/>
          <pc:sldMk cId="1258041287" sldId="303"/>
        </pc:sldMkLst>
        <pc:spChg chg="mod">
          <ac:chgData name="Alfred Smith" userId="3c60a3631c0db8ad" providerId="LiveId" clId="{924F5596-885A-437E-B3F9-311E83EC6CAD}" dt="2025-05-09T09:42:15.359" v="0"/>
          <ac:spMkLst>
            <pc:docMk/>
            <pc:sldMk cId="1258041287" sldId="303"/>
            <ac:spMk id="3" creationId="{4E537DF0-BA56-4033-9F39-BB8686813BB8}"/>
          </ac:spMkLst>
        </pc:spChg>
      </pc:sldChg>
    </pc:docChg>
  </pc:docChgLst>
  <pc:docChgLst>
    <pc:chgData name="Alfred Smith" userId="3c60a3631c0db8ad" providerId="LiveId" clId="{48650D64-ABE5-4501-83A9-EED3CD255A30}"/>
    <pc:docChg chg="custSel addSld delSld modSld">
      <pc:chgData name="Alfred Smith" userId="3c60a3631c0db8ad" providerId="LiveId" clId="{48650D64-ABE5-4501-83A9-EED3CD255A30}" dt="2025-04-02T05:30:50.333" v="47" actId="27636"/>
      <pc:docMkLst>
        <pc:docMk/>
      </pc:docMkLst>
      <pc:sldChg chg="addSp delSp modSp mod">
        <pc:chgData name="Alfred Smith" userId="3c60a3631c0db8ad" providerId="LiveId" clId="{48650D64-ABE5-4501-83A9-EED3CD255A30}" dt="2025-04-02T05:27:02.081" v="5"/>
        <pc:sldMkLst>
          <pc:docMk/>
          <pc:sldMk cId="2465616548" sldId="256"/>
        </pc:sldMkLst>
        <pc:spChg chg="add mod">
          <ac:chgData name="Alfred Smith" userId="3c60a3631c0db8ad" providerId="LiveId" clId="{48650D64-ABE5-4501-83A9-EED3CD255A30}" dt="2025-04-02T05:27:02.081" v="5"/>
          <ac:spMkLst>
            <pc:docMk/>
            <pc:sldMk cId="2465616548" sldId="256"/>
            <ac:spMk id="9" creationId="{990D4634-B4D0-0CB4-2215-41F19C68E261}"/>
          </ac:spMkLst>
        </pc:spChg>
        <pc:spChg chg="add mod">
          <ac:chgData name="Alfred Smith" userId="3c60a3631c0db8ad" providerId="LiveId" clId="{48650D64-ABE5-4501-83A9-EED3CD255A30}" dt="2025-04-02T05:27:02.081" v="5"/>
          <ac:spMkLst>
            <pc:docMk/>
            <pc:sldMk cId="2465616548" sldId="256"/>
            <ac:spMk id="10" creationId="{0B1159D2-B084-ED38-75D4-0AAF27170F98}"/>
          </ac:spMkLst>
        </pc:spChg>
      </pc:sldChg>
      <pc:sldChg chg="addSp delSp modSp mod">
        <pc:chgData name="Alfred Smith" userId="3c60a3631c0db8ad" providerId="LiveId" clId="{48650D64-ABE5-4501-83A9-EED3CD255A30}" dt="2025-04-02T05:27:53.126" v="10"/>
        <pc:sldMkLst>
          <pc:docMk/>
          <pc:sldMk cId="2911333708" sldId="257"/>
        </pc:sldMkLst>
        <pc:spChg chg="add mod">
          <ac:chgData name="Alfred Smith" userId="3c60a3631c0db8ad" providerId="LiveId" clId="{48650D64-ABE5-4501-83A9-EED3CD255A30}" dt="2025-04-02T05:27:52.555" v="9" actId="478"/>
          <ac:spMkLst>
            <pc:docMk/>
            <pc:sldMk cId="2911333708" sldId="257"/>
            <ac:spMk id="6" creationId="{75324077-F9E7-E126-28D5-434FFBDF0652}"/>
          </ac:spMkLst>
        </pc:spChg>
        <pc:spChg chg="add mod">
          <ac:chgData name="Alfred Smith" userId="3c60a3631c0db8ad" providerId="LiveId" clId="{48650D64-ABE5-4501-83A9-EED3CD255A30}" dt="2025-04-02T05:27:52.555" v="9" actId="478"/>
          <ac:spMkLst>
            <pc:docMk/>
            <pc:sldMk cId="2911333708" sldId="257"/>
            <ac:spMk id="8" creationId="{0B1955F9-72B5-65B4-D06A-A82A2F070B98}"/>
          </ac:spMkLst>
        </pc:spChg>
        <pc:spChg chg="add mod">
          <ac:chgData name="Alfred Smith" userId="3c60a3631c0db8ad" providerId="LiveId" clId="{48650D64-ABE5-4501-83A9-EED3CD255A30}" dt="2025-04-02T05:27:53.126" v="10"/>
          <ac:spMkLst>
            <pc:docMk/>
            <pc:sldMk cId="2911333708" sldId="257"/>
            <ac:spMk id="9" creationId="{31556CA0-30AC-02AB-B84A-BD14BD36845A}"/>
          </ac:spMkLst>
        </pc:spChg>
        <pc:spChg chg="add mod">
          <ac:chgData name="Alfred Smith" userId="3c60a3631c0db8ad" providerId="LiveId" clId="{48650D64-ABE5-4501-83A9-EED3CD255A30}" dt="2025-04-02T05:27:53.126" v="10"/>
          <ac:spMkLst>
            <pc:docMk/>
            <pc:sldMk cId="2911333708" sldId="257"/>
            <ac:spMk id="10" creationId="{A47A0C8B-A417-F7FC-966C-E79A415DF1D4}"/>
          </ac:spMkLst>
        </pc:spChg>
      </pc:sldChg>
      <pc:sldChg chg="addSp delSp modSp mod">
        <pc:chgData name="Alfred Smith" userId="3c60a3631c0db8ad" providerId="LiveId" clId="{48650D64-ABE5-4501-83A9-EED3CD255A30}" dt="2025-04-02T05:28:01.779" v="12"/>
        <pc:sldMkLst>
          <pc:docMk/>
          <pc:sldMk cId="2920012001" sldId="258"/>
        </pc:sldMkLst>
        <pc:spChg chg="add mod">
          <ac:chgData name="Alfred Smith" userId="3c60a3631c0db8ad" providerId="LiveId" clId="{48650D64-ABE5-4501-83A9-EED3CD255A30}" dt="2025-04-02T05:28:01.190" v="11" actId="478"/>
          <ac:spMkLst>
            <pc:docMk/>
            <pc:sldMk cId="2920012001" sldId="258"/>
            <ac:spMk id="6" creationId="{5F4973C0-33EB-5878-359C-7C6611FDAB4D}"/>
          </ac:spMkLst>
        </pc:spChg>
        <pc:spChg chg="add mod">
          <ac:chgData name="Alfred Smith" userId="3c60a3631c0db8ad" providerId="LiveId" clId="{48650D64-ABE5-4501-83A9-EED3CD255A30}" dt="2025-04-02T05:28:01.190" v="11" actId="478"/>
          <ac:spMkLst>
            <pc:docMk/>
            <pc:sldMk cId="2920012001" sldId="258"/>
            <ac:spMk id="8" creationId="{FE041529-E58F-F39A-9DEA-F33CCF6187D9}"/>
          </ac:spMkLst>
        </pc:spChg>
        <pc:spChg chg="add mod">
          <ac:chgData name="Alfred Smith" userId="3c60a3631c0db8ad" providerId="LiveId" clId="{48650D64-ABE5-4501-83A9-EED3CD255A30}" dt="2025-04-02T05:28:01.779" v="12"/>
          <ac:spMkLst>
            <pc:docMk/>
            <pc:sldMk cId="2920012001" sldId="258"/>
            <ac:spMk id="9" creationId="{5284F09A-0CD8-640E-A78E-B0C04F012B8F}"/>
          </ac:spMkLst>
        </pc:spChg>
        <pc:spChg chg="add mod">
          <ac:chgData name="Alfred Smith" userId="3c60a3631c0db8ad" providerId="LiveId" clId="{48650D64-ABE5-4501-83A9-EED3CD255A30}" dt="2025-04-02T05:28:01.779" v="12"/>
          <ac:spMkLst>
            <pc:docMk/>
            <pc:sldMk cId="2920012001" sldId="258"/>
            <ac:spMk id="10" creationId="{1C4C6CE8-0D2D-3B68-1B63-8F4DCE6B6752}"/>
          </ac:spMkLst>
        </pc:spChg>
      </pc:sldChg>
      <pc:sldChg chg="addSp delSp modSp mod">
        <pc:chgData name="Alfred Smith" userId="3c60a3631c0db8ad" providerId="LiveId" clId="{48650D64-ABE5-4501-83A9-EED3CD255A30}" dt="2025-04-02T05:28:10.111" v="14"/>
        <pc:sldMkLst>
          <pc:docMk/>
          <pc:sldMk cId="3977508791" sldId="267"/>
        </pc:sldMkLst>
        <pc:spChg chg="add mod">
          <ac:chgData name="Alfred Smith" userId="3c60a3631c0db8ad" providerId="LiveId" clId="{48650D64-ABE5-4501-83A9-EED3CD255A30}" dt="2025-04-02T05:28:09.500" v="13" actId="478"/>
          <ac:spMkLst>
            <pc:docMk/>
            <pc:sldMk cId="3977508791" sldId="267"/>
            <ac:spMk id="6" creationId="{3FAB7F1A-8091-4C11-DE6E-CD45A925EC3C}"/>
          </ac:spMkLst>
        </pc:spChg>
        <pc:spChg chg="add mod">
          <ac:chgData name="Alfred Smith" userId="3c60a3631c0db8ad" providerId="LiveId" clId="{48650D64-ABE5-4501-83A9-EED3CD255A30}" dt="2025-04-02T05:28:09.500" v="13" actId="478"/>
          <ac:spMkLst>
            <pc:docMk/>
            <pc:sldMk cId="3977508791" sldId="267"/>
            <ac:spMk id="8" creationId="{A5AD6952-1F62-E178-202A-D9B9D8A0488D}"/>
          </ac:spMkLst>
        </pc:spChg>
        <pc:spChg chg="add mod">
          <ac:chgData name="Alfred Smith" userId="3c60a3631c0db8ad" providerId="LiveId" clId="{48650D64-ABE5-4501-83A9-EED3CD255A30}" dt="2025-04-02T05:28:10.111" v="14"/>
          <ac:spMkLst>
            <pc:docMk/>
            <pc:sldMk cId="3977508791" sldId="267"/>
            <ac:spMk id="9" creationId="{2FCA630C-DDD2-8E75-DF5D-CD2F6C5844F9}"/>
          </ac:spMkLst>
        </pc:spChg>
        <pc:spChg chg="add mod">
          <ac:chgData name="Alfred Smith" userId="3c60a3631c0db8ad" providerId="LiveId" clId="{48650D64-ABE5-4501-83A9-EED3CD255A30}" dt="2025-04-02T05:28:10.111" v="14"/>
          <ac:spMkLst>
            <pc:docMk/>
            <pc:sldMk cId="3977508791" sldId="267"/>
            <ac:spMk id="10" creationId="{D92DCF75-0E4A-FEAB-8698-684347B75E75}"/>
          </ac:spMkLst>
        </pc:spChg>
      </pc:sldChg>
      <pc:sldChg chg="addSp delSp modSp mod">
        <pc:chgData name="Alfred Smith" userId="3c60a3631c0db8ad" providerId="LiveId" clId="{48650D64-ABE5-4501-83A9-EED3CD255A30}" dt="2025-04-02T05:28:18.950" v="16"/>
        <pc:sldMkLst>
          <pc:docMk/>
          <pc:sldMk cId="4222996764" sldId="269"/>
        </pc:sldMkLst>
        <pc:spChg chg="add mod">
          <ac:chgData name="Alfred Smith" userId="3c60a3631c0db8ad" providerId="LiveId" clId="{48650D64-ABE5-4501-83A9-EED3CD255A30}" dt="2025-04-02T05:28:18.397" v="15" actId="478"/>
          <ac:spMkLst>
            <pc:docMk/>
            <pc:sldMk cId="4222996764" sldId="269"/>
            <ac:spMk id="5" creationId="{D7FD194B-EDE0-4A03-7DEE-ACA8D8BB1C96}"/>
          </ac:spMkLst>
        </pc:spChg>
        <pc:spChg chg="add mod">
          <ac:chgData name="Alfred Smith" userId="3c60a3631c0db8ad" providerId="LiveId" clId="{48650D64-ABE5-4501-83A9-EED3CD255A30}" dt="2025-04-02T05:28:18.397" v="15" actId="478"/>
          <ac:spMkLst>
            <pc:docMk/>
            <pc:sldMk cId="4222996764" sldId="269"/>
            <ac:spMk id="7" creationId="{61ED0D36-F53E-8045-09B2-EA03AC38DE05}"/>
          </ac:spMkLst>
        </pc:spChg>
        <pc:spChg chg="add mod">
          <ac:chgData name="Alfred Smith" userId="3c60a3631c0db8ad" providerId="LiveId" clId="{48650D64-ABE5-4501-83A9-EED3CD255A30}" dt="2025-04-02T05:28:18.950" v="16"/>
          <ac:spMkLst>
            <pc:docMk/>
            <pc:sldMk cId="4222996764" sldId="269"/>
            <ac:spMk id="8" creationId="{778B86D6-863F-0FCA-DA2B-9E24FC1201AE}"/>
          </ac:spMkLst>
        </pc:spChg>
        <pc:spChg chg="add mod">
          <ac:chgData name="Alfred Smith" userId="3c60a3631c0db8ad" providerId="LiveId" clId="{48650D64-ABE5-4501-83A9-EED3CD255A30}" dt="2025-04-02T05:28:18.950" v="16"/>
          <ac:spMkLst>
            <pc:docMk/>
            <pc:sldMk cId="4222996764" sldId="269"/>
            <ac:spMk id="9" creationId="{07F8237B-13FE-B13F-C5FD-25259EEC995E}"/>
          </ac:spMkLst>
        </pc:spChg>
      </pc:sldChg>
      <pc:sldChg chg="addSp delSp modSp mod">
        <pc:chgData name="Alfred Smith" userId="3c60a3631c0db8ad" providerId="LiveId" clId="{48650D64-ABE5-4501-83A9-EED3CD255A30}" dt="2025-04-02T05:28:27.596" v="18"/>
        <pc:sldMkLst>
          <pc:docMk/>
          <pc:sldMk cId="2512501552" sldId="270"/>
        </pc:sldMkLst>
        <pc:spChg chg="add mod">
          <ac:chgData name="Alfred Smith" userId="3c60a3631c0db8ad" providerId="LiveId" clId="{48650D64-ABE5-4501-83A9-EED3CD255A30}" dt="2025-04-02T05:28:27.014" v="17" actId="478"/>
          <ac:spMkLst>
            <pc:docMk/>
            <pc:sldMk cId="2512501552" sldId="270"/>
            <ac:spMk id="5" creationId="{B83C92D7-2115-0FF4-C032-C4CEDCC6A11E}"/>
          </ac:spMkLst>
        </pc:spChg>
        <pc:spChg chg="add mod">
          <ac:chgData name="Alfred Smith" userId="3c60a3631c0db8ad" providerId="LiveId" clId="{48650D64-ABE5-4501-83A9-EED3CD255A30}" dt="2025-04-02T05:28:27.014" v="17" actId="478"/>
          <ac:spMkLst>
            <pc:docMk/>
            <pc:sldMk cId="2512501552" sldId="270"/>
            <ac:spMk id="8" creationId="{7BF912FB-2F36-A4E6-FEB6-BD547E737AC4}"/>
          </ac:spMkLst>
        </pc:spChg>
        <pc:spChg chg="add mod">
          <ac:chgData name="Alfred Smith" userId="3c60a3631c0db8ad" providerId="LiveId" clId="{48650D64-ABE5-4501-83A9-EED3CD255A30}" dt="2025-04-02T05:28:27.596" v="18"/>
          <ac:spMkLst>
            <pc:docMk/>
            <pc:sldMk cId="2512501552" sldId="270"/>
            <ac:spMk id="9" creationId="{5F7C3B8A-47D5-18CC-09F0-C2D1D046F1F2}"/>
          </ac:spMkLst>
        </pc:spChg>
        <pc:spChg chg="add mod">
          <ac:chgData name="Alfred Smith" userId="3c60a3631c0db8ad" providerId="LiveId" clId="{48650D64-ABE5-4501-83A9-EED3CD255A30}" dt="2025-04-02T05:28:27.596" v="18"/>
          <ac:spMkLst>
            <pc:docMk/>
            <pc:sldMk cId="2512501552" sldId="270"/>
            <ac:spMk id="10" creationId="{D6F174FE-49FD-50D1-7935-688239D899E2}"/>
          </ac:spMkLst>
        </pc:spChg>
      </pc:sldChg>
      <pc:sldChg chg="addSp delSp modSp mod">
        <pc:chgData name="Alfred Smith" userId="3c60a3631c0db8ad" providerId="LiveId" clId="{48650D64-ABE5-4501-83A9-EED3CD255A30}" dt="2025-04-02T05:28:45.231" v="21" actId="27636"/>
        <pc:sldMkLst>
          <pc:docMk/>
          <pc:sldMk cId="1857647463" sldId="271"/>
        </pc:sldMkLst>
        <pc:spChg chg="add mod">
          <ac:chgData name="Alfred Smith" userId="3c60a3631c0db8ad" providerId="LiveId" clId="{48650D64-ABE5-4501-83A9-EED3CD255A30}" dt="2025-04-02T05:28:44.556" v="19" actId="478"/>
          <ac:spMkLst>
            <pc:docMk/>
            <pc:sldMk cId="1857647463" sldId="271"/>
            <ac:spMk id="5" creationId="{AA7D442C-D516-8A00-0C7A-47FEE668E8AE}"/>
          </ac:spMkLst>
        </pc:spChg>
        <pc:spChg chg="add mod">
          <ac:chgData name="Alfred Smith" userId="3c60a3631c0db8ad" providerId="LiveId" clId="{48650D64-ABE5-4501-83A9-EED3CD255A30}" dt="2025-04-02T05:28:44.556" v="19" actId="478"/>
          <ac:spMkLst>
            <pc:docMk/>
            <pc:sldMk cId="1857647463" sldId="271"/>
            <ac:spMk id="7" creationId="{AD1622F9-0CA5-03D1-DDF0-DC33513547D0}"/>
          </ac:spMkLst>
        </pc:spChg>
        <pc:spChg chg="add mod">
          <ac:chgData name="Alfred Smith" userId="3c60a3631c0db8ad" providerId="LiveId" clId="{48650D64-ABE5-4501-83A9-EED3CD255A30}" dt="2025-04-02T05:28:45.169" v="20"/>
          <ac:spMkLst>
            <pc:docMk/>
            <pc:sldMk cId="1857647463" sldId="271"/>
            <ac:spMk id="8" creationId="{B7E22CA2-A844-F342-78E4-DB5C97F5B60E}"/>
          </ac:spMkLst>
        </pc:spChg>
        <pc:spChg chg="add mod">
          <ac:chgData name="Alfred Smith" userId="3c60a3631c0db8ad" providerId="LiveId" clId="{48650D64-ABE5-4501-83A9-EED3CD255A30}" dt="2025-04-02T05:28:45.231" v="21" actId="27636"/>
          <ac:spMkLst>
            <pc:docMk/>
            <pc:sldMk cId="1857647463" sldId="271"/>
            <ac:spMk id="9" creationId="{211AF4D0-81DD-D691-59F6-82C0D620949B}"/>
          </ac:spMkLst>
        </pc:spChg>
      </pc:sldChg>
      <pc:sldChg chg="addSp delSp modSp mod">
        <pc:chgData name="Alfred Smith" userId="3c60a3631c0db8ad" providerId="LiveId" clId="{48650D64-ABE5-4501-83A9-EED3CD255A30}" dt="2025-04-02T05:28:53.799" v="23"/>
        <pc:sldMkLst>
          <pc:docMk/>
          <pc:sldMk cId="399599581" sldId="272"/>
        </pc:sldMkLst>
        <pc:spChg chg="add mod">
          <ac:chgData name="Alfred Smith" userId="3c60a3631c0db8ad" providerId="LiveId" clId="{48650D64-ABE5-4501-83A9-EED3CD255A30}" dt="2025-04-02T05:28:53.077" v="22" actId="478"/>
          <ac:spMkLst>
            <pc:docMk/>
            <pc:sldMk cId="399599581" sldId="272"/>
            <ac:spMk id="5" creationId="{A1265314-2FD4-8CD9-2FA3-8A83FA968504}"/>
          </ac:spMkLst>
        </pc:spChg>
        <pc:spChg chg="add mod">
          <ac:chgData name="Alfred Smith" userId="3c60a3631c0db8ad" providerId="LiveId" clId="{48650D64-ABE5-4501-83A9-EED3CD255A30}" dt="2025-04-02T05:28:53.077" v="22" actId="478"/>
          <ac:spMkLst>
            <pc:docMk/>
            <pc:sldMk cId="399599581" sldId="272"/>
            <ac:spMk id="8" creationId="{3F93C2BA-78F0-B4FE-AEFF-9D0A1794ACD3}"/>
          </ac:spMkLst>
        </pc:spChg>
        <pc:spChg chg="add mod">
          <ac:chgData name="Alfred Smith" userId="3c60a3631c0db8ad" providerId="LiveId" clId="{48650D64-ABE5-4501-83A9-EED3CD255A30}" dt="2025-04-02T05:28:53.799" v="23"/>
          <ac:spMkLst>
            <pc:docMk/>
            <pc:sldMk cId="399599581" sldId="272"/>
            <ac:spMk id="9" creationId="{FF48082A-5293-4DD3-A919-AC9D28778929}"/>
          </ac:spMkLst>
        </pc:spChg>
        <pc:spChg chg="add mod">
          <ac:chgData name="Alfred Smith" userId="3c60a3631c0db8ad" providerId="LiveId" clId="{48650D64-ABE5-4501-83A9-EED3CD255A30}" dt="2025-04-02T05:28:53.799" v="23"/>
          <ac:spMkLst>
            <pc:docMk/>
            <pc:sldMk cId="399599581" sldId="272"/>
            <ac:spMk id="10" creationId="{834C5600-EDF4-08EB-0A93-445E59A1C546}"/>
          </ac:spMkLst>
        </pc:spChg>
      </pc:sldChg>
      <pc:sldChg chg="addSp delSp modSp mod">
        <pc:chgData name="Alfred Smith" userId="3c60a3631c0db8ad" providerId="LiveId" clId="{48650D64-ABE5-4501-83A9-EED3CD255A30}" dt="2025-04-02T05:29:12.247" v="28"/>
        <pc:sldMkLst>
          <pc:docMk/>
          <pc:sldMk cId="2677101369" sldId="273"/>
        </pc:sldMkLst>
        <pc:spChg chg="add mod">
          <ac:chgData name="Alfred Smith" userId="3c60a3631c0db8ad" providerId="LiveId" clId="{48650D64-ABE5-4501-83A9-EED3CD255A30}" dt="2025-04-02T05:29:11.675" v="27" actId="478"/>
          <ac:spMkLst>
            <pc:docMk/>
            <pc:sldMk cId="2677101369" sldId="273"/>
            <ac:spMk id="6" creationId="{2A7F530A-410A-4257-E245-EAF6DC974F30}"/>
          </ac:spMkLst>
        </pc:spChg>
        <pc:spChg chg="add mod">
          <ac:chgData name="Alfred Smith" userId="3c60a3631c0db8ad" providerId="LiveId" clId="{48650D64-ABE5-4501-83A9-EED3CD255A30}" dt="2025-04-02T05:29:11.675" v="27" actId="478"/>
          <ac:spMkLst>
            <pc:docMk/>
            <pc:sldMk cId="2677101369" sldId="273"/>
            <ac:spMk id="8" creationId="{05EE13EF-1851-7E8F-1AA0-C6927759E21D}"/>
          </ac:spMkLst>
        </pc:spChg>
        <pc:spChg chg="add mod">
          <ac:chgData name="Alfred Smith" userId="3c60a3631c0db8ad" providerId="LiveId" clId="{48650D64-ABE5-4501-83A9-EED3CD255A30}" dt="2025-04-02T05:29:12.247" v="28"/>
          <ac:spMkLst>
            <pc:docMk/>
            <pc:sldMk cId="2677101369" sldId="273"/>
            <ac:spMk id="9" creationId="{8BB5ADF2-73D5-903E-9EB5-35DA749CD6BE}"/>
          </ac:spMkLst>
        </pc:spChg>
        <pc:spChg chg="add mod">
          <ac:chgData name="Alfred Smith" userId="3c60a3631c0db8ad" providerId="LiveId" clId="{48650D64-ABE5-4501-83A9-EED3CD255A30}" dt="2025-04-02T05:29:12.247" v="28"/>
          <ac:spMkLst>
            <pc:docMk/>
            <pc:sldMk cId="2677101369" sldId="273"/>
            <ac:spMk id="10" creationId="{146EF157-96D4-600E-307D-CA0A5625B6D0}"/>
          </ac:spMkLst>
        </pc:spChg>
      </pc:sldChg>
      <pc:sldChg chg="addSp delSp modSp mod">
        <pc:chgData name="Alfred Smith" userId="3c60a3631c0db8ad" providerId="LiveId" clId="{48650D64-ABE5-4501-83A9-EED3CD255A30}" dt="2025-04-02T05:29:03.565" v="26" actId="27636"/>
        <pc:sldMkLst>
          <pc:docMk/>
          <pc:sldMk cId="615364361" sldId="274"/>
        </pc:sldMkLst>
        <pc:spChg chg="add mod">
          <ac:chgData name="Alfred Smith" userId="3c60a3631c0db8ad" providerId="LiveId" clId="{48650D64-ABE5-4501-83A9-EED3CD255A30}" dt="2025-04-02T05:29:02.928" v="24" actId="478"/>
          <ac:spMkLst>
            <pc:docMk/>
            <pc:sldMk cId="615364361" sldId="274"/>
            <ac:spMk id="6" creationId="{CE8B012B-EA0C-4C5C-1DBB-FACE93C513CA}"/>
          </ac:spMkLst>
        </pc:spChg>
        <pc:spChg chg="add mod">
          <ac:chgData name="Alfred Smith" userId="3c60a3631c0db8ad" providerId="LiveId" clId="{48650D64-ABE5-4501-83A9-EED3CD255A30}" dt="2025-04-02T05:29:02.928" v="24" actId="478"/>
          <ac:spMkLst>
            <pc:docMk/>
            <pc:sldMk cId="615364361" sldId="274"/>
            <ac:spMk id="8" creationId="{E4954830-4851-8B50-6DC1-C08AB11F7A9E}"/>
          </ac:spMkLst>
        </pc:spChg>
        <pc:spChg chg="add mod">
          <ac:chgData name="Alfred Smith" userId="3c60a3631c0db8ad" providerId="LiveId" clId="{48650D64-ABE5-4501-83A9-EED3CD255A30}" dt="2025-04-02T05:29:03.472" v="25"/>
          <ac:spMkLst>
            <pc:docMk/>
            <pc:sldMk cId="615364361" sldId="274"/>
            <ac:spMk id="9" creationId="{2789FC2D-DC4B-9922-4F87-145347663491}"/>
          </ac:spMkLst>
        </pc:spChg>
        <pc:spChg chg="add mod">
          <ac:chgData name="Alfred Smith" userId="3c60a3631c0db8ad" providerId="LiveId" clId="{48650D64-ABE5-4501-83A9-EED3CD255A30}" dt="2025-04-02T05:29:03.565" v="26" actId="27636"/>
          <ac:spMkLst>
            <pc:docMk/>
            <pc:sldMk cId="615364361" sldId="274"/>
            <ac:spMk id="10" creationId="{E0EB2D90-76D1-16F4-73D2-6E572BD7368F}"/>
          </ac:spMkLst>
        </pc:spChg>
      </pc:sldChg>
      <pc:sldChg chg="addSp delSp modSp mod">
        <pc:chgData name="Alfred Smith" userId="3c60a3631c0db8ad" providerId="LiveId" clId="{48650D64-ABE5-4501-83A9-EED3CD255A30}" dt="2025-04-02T05:29:34.047" v="33"/>
        <pc:sldMkLst>
          <pc:docMk/>
          <pc:sldMk cId="237987760" sldId="275"/>
        </pc:sldMkLst>
        <pc:spChg chg="add mod">
          <ac:chgData name="Alfred Smith" userId="3c60a3631c0db8ad" providerId="LiveId" clId="{48650D64-ABE5-4501-83A9-EED3CD255A30}" dt="2025-04-02T05:29:33.562" v="32" actId="478"/>
          <ac:spMkLst>
            <pc:docMk/>
            <pc:sldMk cId="237987760" sldId="275"/>
            <ac:spMk id="6" creationId="{A3A83691-EEDF-74E4-F251-75C853D03892}"/>
          </ac:spMkLst>
        </pc:spChg>
        <pc:spChg chg="add mod">
          <ac:chgData name="Alfred Smith" userId="3c60a3631c0db8ad" providerId="LiveId" clId="{48650D64-ABE5-4501-83A9-EED3CD255A30}" dt="2025-04-02T05:29:33.562" v="32" actId="478"/>
          <ac:spMkLst>
            <pc:docMk/>
            <pc:sldMk cId="237987760" sldId="275"/>
            <ac:spMk id="8" creationId="{274ECA92-78DC-9F29-37A5-ABD505A1961E}"/>
          </ac:spMkLst>
        </pc:spChg>
        <pc:spChg chg="add mod">
          <ac:chgData name="Alfred Smith" userId="3c60a3631c0db8ad" providerId="LiveId" clId="{48650D64-ABE5-4501-83A9-EED3CD255A30}" dt="2025-04-02T05:29:34.047" v="33"/>
          <ac:spMkLst>
            <pc:docMk/>
            <pc:sldMk cId="237987760" sldId="275"/>
            <ac:spMk id="9" creationId="{41BA8A80-C6ED-1175-D087-36DBD6812B27}"/>
          </ac:spMkLst>
        </pc:spChg>
        <pc:spChg chg="add mod">
          <ac:chgData name="Alfred Smith" userId="3c60a3631c0db8ad" providerId="LiveId" clId="{48650D64-ABE5-4501-83A9-EED3CD255A30}" dt="2025-04-02T05:29:34.047" v="33"/>
          <ac:spMkLst>
            <pc:docMk/>
            <pc:sldMk cId="237987760" sldId="275"/>
            <ac:spMk id="10" creationId="{1F3AC36D-AEE5-D7CD-AEDC-5FBB0958D2AF}"/>
          </ac:spMkLst>
        </pc:spChg>
      </pc:sldChg>
      <pc:sldChg chg="addSp delSp modSp mod">
        <pc:chgData name="Alfred Smith" userId="3c60a3631c0db8ad" providerId="LiveId" clId="{48650D64-ABE5-4501-83A9-EED3CD255A30}" dt="2025-04-02T05:30:01.137" v="37"/>
        <pc:sldMkLst>
          <pc:docMk/>
          <pc:sldMk cId="3707192386" sldId="276"/>
        </pc:sldMkLst>
        <pc:spChg chg="add mod">
          <ac:chgData name="Alfred Smith" userId="3c60a3631c0db8ad" providerId="LiveId" clId="{48650D64-ABE5-4501-83A9-EED3CD255A30}" dt="2025-04-02T05:30:00.582" v="36" actId="478"/>
          <ac:spMkLst>
            <pc:docMk/>
            <pc:sldMk cId="3707192386" sldId="276"/>
            <ac:spMk id="6" creationId="{47B0C271-E8FF-5363-2C52-001CDFF93742}"/>
          </ac:spMkLst>
        </pc:spChg>
        <pc:spChg chg="add mod">
          <ac:chgData name="Alfred Smith" userId="3c60a3631c0db8ad" providerId="LiveId" clId="{48650D64-ABE5-4501-83A9-EED3CD255A30}" dt="2025-04-02T05:30:00.582" v="36" actId="478"/>
          <ac:spMkLst>
            <pc:docMk/>
            <pc:sldMk cId="3707192386" sldId="276"/>
            <ac:spMk id="8" creationId="{6C6E22C3-8927-8C3D-E00E-76E3614CE92C}"/>
          </ac:spMkLst>
        </pc:spChg>
        <pc:spChg chg="add mod">
          <ac:chgData name="Alfred Smith" userId="3c60a3631c0db8ad" providerId="LiveId" clId="{48650D64-ABE5-4501-83A9-EED3CD255A30}" dt="2025-04-02T05:30:01.137" v="37"/>
          <ac:spMkLst>
            <pc:docMk/>
            <pc:sldMk cId="3707192386" sldId="276"/>
            <ac:spMk id="9" creationId="{43423635-2690-7B6A-BD82-2C7F793ACC88}"/>
          </ac:spMkLst>
        </pc:spChg>
        <pc:spChg chg="add mod">
          <ac:chgData name="Alfred Smith" userId="3c60a3631c0db8ad" providerId="LiveId" clId="{48650D64-ABE5-4501-83A9-EED3CD255A30}" dt="2025-04-02T05:30:01.137" v="37"/>
          <ac:spMkLst>
            <pc:docMk/>
            <pc:sldMk cId="3707192386" sldId="276"/>
            <ac:spMk id="10" creationId="{4F7412AB-CFF6-899A-46EE-C1575C586BDB}"/>
          </ac:spMkLst>
        </pc:spChg>
      </pc:sldChg>
      <pc:sldChg chg="addSp delSp modSp mod">
        <pc:chgData name="Alfred Smith" userId="3c60a3631c0db8ad" providerId="LiveId" clId="{48650D64-ABE5-4501-83A9-EED3CD255A30}" dt="2025-04-02T05:30:17.521" v="40" actId="27636"/>
        <pc:sldMkLst>
          <pc:docMk/>
          <pc:sldMk cId="3799096813" sldId="277"/>
        </pc:sldMkLst>
        <pc:spChg chg="add mod">
          <ac:chgData name="Alfred Smith" userId="3c60a3631c0db8ad" providerId="LiveId" clId="{48650D64-ABE5-4501-83A9-EED3CD255A30}" dt="2025-04-02T05:30:16.834" v="38" actId="478"/>
          <ac:spMkLst>
            <pc:docMk/>
            <pc:sldMk cId="3799096813" sldId="277"/>
            <ac:spMk id="6" creationId="{2CF207B7-18F5-C794-D8CD-A0A1FF3ADCAF}"/>
          </ac:spMkLst>
        </pc:spChg>
        <pc:spChg chg="add mod">
          <ac:chgData name="Alfred Smith" userId="3c60a3631c0db8ad" providerId="LiveId" clId="{48650D64-ABE5-4501-83A9-EED3CD255A30}" dt="2025-04-02T05:30:16.834" v="38" actId="478"/>
          <ac:spMkLst>
            <pc:docMk/>
            <pc:sldMk cId="3799096813" sldId="277"/>
            <ac:spMk id="8" creationId="{F5CDCD7F-4954-87A5-3987-CAD55FF2CFB7}"/>
          </ac:spMkLst>
        </pc:spChg>
        <pc:spChg chg="add mod">
          <ac:chgData name="Alfred Smith" userId="3c60a3631c0db8ad" providerId="LiveId" clId="{48650D64-ABE5-4501-83A9-EED3CD255A30}" dt="2025-04-02T05:30:17.521" v="40" actId="27636"/>
          <ac:spMkLst>
            <pc:docMk/>
            <pc:sldMk cId="3799096813" sldId="277"/>
            <ac:spMk id="9" creationId="{B1E087A7-64E1-3293-18ED-A119401EC11F}"/>
          </ac:spMkLst>
        </pc:spChg>
        <pc:spChg chg="add mod">
          <ac:chgData name="Alfred Smith" userId="3c60a3631c0db8ad" providerId="LiveId" clId="{48650D64-ABE5-4501-83A9-EED3CD255A30}" dt="2025-04-02T05:30:17.458" v="39"/>
          <ac:spMkLst>
            <pc:docMk/>
            <pc:sldMk cId="3799096813" sldId="277"/>
            <ac:spMk id="10" creationId="{7218E23A-CE67-4B5D-D8C1-C38652C7E86B}"/>
          </ac:spMkLst>
        </pc:spChg>
      </pc:sldChg>
      <pc:sldChg chg="addSp delSp modSp mod">
        <pc:chgData name="Alfred Smith" userId="3c60a3631c0db8ad" providerId="LiveId" clId="{48650D64-ABE5-4501-83A9-EED3CD255A30}" dt="2025-04-02T05:30:28.529" v="42"/>
        <pc:sldMkLst>
          <pc:docMk/>
          <pc:sldMk cId="1550344285" sldId="278"/>
        </pc:sldMkLst>
        <pc:spChg chg="add mod">
          <ac:chgData name="Alfred Smith" userId="3c60a3631c0db8ad" providerId="LiveId" clId="{48650D64-ABE5-4501-83A9-EED3CD255A30}" dt="2025-04-02T05:30:28.014" v="41" actId="478"/>
          <ac:spMkLst>
            <pc:docMk/>
            <pc:sldMk cId="1550344285" sldId="278"/>
            <ac:spMk id="6" creationId="{B9C28C02-E38C-4B40-A382-5AC0E57D345C}"/>
          </ac:spMkLst>
        </pc:spChg>
        <pc:spChg chg="add mod">
          <ac:chgData name="Alfred Smith" userId="3c60a3631c0db8ad" providerId="LiveId" clId="{48650D64-ABE5-4501-83A9-EED3CD255A30}" dt="2025-04-02T05:30:28.014" v="41" actId="478"/>
          <ac:spMkLst>
            <pc:docMk/>
            <pc:sldMk cId="1550344285" sldId="278"/>
            <ac:spMk id="8" creationId="{08725408-723D-4B3F-F9BD-1B37B4C22E5B}"/>
          </ac:spMkLst>
        </pc:spChg>
        <pc:spChg chg="add mod">
          <ac:chgData name="Alfred Smith" userId="3c60a3631c0db8ad" providerId="LiveId" clId="{48650D64-ABE5-4501-83A9-EED3CD255A30}" dt="2025-04-02T05:30:28.529" v="42"/>
          <ac:spMkLst>
            <pc:docMk/>
            <pc:sldMk cId="1550344285" sldId="278"/>
            <ac:spMk id="9" creationId="{DCD9FDF3-6B70-C56F-2ADA-B10017B54E97}"/>
          </ac:spMkLst>
        </pc:spChg>
        <pc:spChg chg="add mod">
          <ac:chgData name="Alfred Smith" userId="3c60a3631c0db8ad" providerId="LiveId" clId="{48650D64-ABE5-4501-83A9-EED3CD255A30}" dt="2025-04-02T05:30:28.529" v="42"/>
          <ac:spMkLst>
            <pc:docMk/>
            <pc:sldMk cId="1550344285" sldId="278"/>
            <ac:spMk id="10" creationId="{D830EC4B-F2D8-2096-CD30-3C7555A3448F}"/>
          </ac:spMkLst>
        </pc:spChg>
      </pc:sldChg>
      <pc:sldChg chg="addSp delSp modSp mod">
        <pc:chgData name="Alfred Smith" userId="3c60a3631c0db8ad" providerId="LiveId" clId="{48650D64-ABE5-4501-83A9-EED3CD255A30}" dt="2025-04-02T05:30:40.500" v="44"/>
        <pc:sldMkLst>
          <pc:docMk/>
          <pc:sldMk cId="113583363" sldId="279"/>
        </pc:sldMkLst>
        <pc:spChg chg="add mod">
          <ac:chgData name="Alfred Smith" userId="3c60a3631c0db8ad" providerId="LiveId" clId="{48650D64-ABE5-4501-83A9-EED3CD255A30}" dt="2025-04-02T05:30:39.912" v="43" actId="478"/>
          <ac:spMkLst>
            <pc:docMk/>
            <pc:sldMk cId="113583363" sldId="279"/>
            <ac:spMk id="6" creationId="{6B1450C8-1F66-1151-54BC-FAE747AF4C98}"/>
          </ac:spMkLst>
        </pc:spChg>
        <pc:spChg chg="add mod">
          <ac:chgData name="Alfred Smith" userId="3c60a3631c0db8ad" providerId="LiveId" clId="{48650D64-ABE5-4501-83A9-EED3CD255A30}" dt="2025-04-02T05:30:39.912" v="43" actId="478"/>
          <ac:spMkLst>
            <pc:docMk/>
            <pc:sldMk cId="113583363" sldId="279"/>
            <ac:spMk id="8" creationId="{568A7E01-53D0-C55A-2FB3-D08C6495B72E}"/>
          </ac:spMkLst>
        </pc:spChg>
        <pc:spChg chg="add mod">
          <ac:chgData name="Alfred Smith" userId="3c60a3631c0db8ad" providerId="LiveId" clId="{48650D64-ABE5-4501-83A9-EED3CD255A30}" dt="2025-04-02T05:30:40.500" v="44"/>
          <ac:spMkLst>
            <pc:docMk/>
            <pc:sldMk cId="113583363" sldId="279"/>
            <ac:spMk id="9" creationId="{04F5F4A0-6F5F-BEEF-E986-78003D62838E}"/>
          </ac:spMkLst>
        </pc:spChg>
        <pc:spChg chg="add mod">
          <ac:chgData name="Alfred Smith" userId="3c60a3631c0db8ad" providerId="LiveId" clId="{48650D64-ABE5-4501-83A9-EED3CD255A30}" dt="2025-04-02T05:30:40.500" v="44"/>
          <ac:spMkLst>
            <pc:docMk/>
            <pc:sldMk cId="113583363" sldId="279"/>
            <ac:spMk id="10" creationId="{05172ED7-A59E-4B25-90D7-0591A0D502C7}"/>
          </ac:spMkLst>
        </pc:spChg>
      </pc:sldChg>
      <pc:sldChg chg="addSp delSp modSp mod">
        <pc:chgData name="Alfred Smith" userId="3c60a3631c0db8ad" providerId="LiveId" clId="{48650D64-ABE5-4501-83A9-EED3CD255A30}" dt="2025-04-02T05:30:50.333" v="47" actId="27636"/>
        <pc:sldMkLst>
          <pc:docMk/>
          <pc:sldMk cId="2677535364" sldId="280"/>
        </pc:sldMkLst>
        <pc:spChg chg="add mod">
          <ac:chgData name="Alfred Smith" userId="3c60a3631c0db8ad" providerId="LiveId" clId="{48650D64-ABE5-4501-83A9-EED3CD255A30}" dt="2025-04-02T05:30:49.479" v="45" actId="478"/>
          <ac:spMkLst>
            <pc:docMk/>
            <pc:sldMk cId="2677535364" sldId="280"/>
            <ac:spMk id="6" creationId="{7BCC6CAD-0237-B85F-7FEB-74584EF33D9C}"/>
          </ac:spMkLst>
        </pc:spChg>
        <pc:spChg chg="add mod">
          <ac:chgData name="Alfred Smith" userId="3c60a3631c0db8ad" providerId="LiveId" clId="{48650D64-ABE5-4501-83A9-EED3CD255A30}" dt="2025-04-02T05:30:49.479" v="45" actId="478"/>
          <ac:spMkLst>
            <pc:docMk/>
            <pc:sldMk cId="2677535364" sldId="280"/>
            <ac:spMk id="8" creationId="{D4E61450-CBA4-145A-8DED-2DD85B58D169}"/>
          </ac:spMkLst>
        </pc:spChg>
        <pc:spChg chg="add mod">
          <ac:chgData name="Alfred Smith" userId="3c60a3631c0db8ad" providerId="LiveId" clId="{48650D64-ABE5-4501-83A9-EED3CD255A30}" dt="2025-04-02T05:30:50.333" v="47" actId="27636"/>
          <ac:spMkLst>
            <pc:docMk/>
            <pc:sldMk cId="2677535364" sldId="280"/>
            <ac:spMk id="9" creationId="{8925F587-F2E8-9B0D-9B4C-5D4A421F8EE7}"/>
          </ac:spMkLst>
        </pc:spChg>
        <pc:spChg chg="add mod">
          <ac:chgData name="Alfred Smith" userId="3c60a3631c0db8ad" providerId="LiveId" clId="{48650D64-ABE5-4501-83A9-EED3CD255A30}" dt="2025-04-02T05:30:50.249" v="46"/>
          <ac:spMkLst>
            <pc:docMk/>
            <pc:sldMk cId="2677535364" sldId="280"/>
            <ac:spMk id="10" creationId="{161FAA7A-2194-C4B5-00CC-37312DF9B056}"/>
          </ac:spMkLst>
        </pc:spChg>
      </pc:sldChg>
      <pc:sldChg chg="addSp delSp modSp mod">
        <pc:chgData name="Alfred Smith" userId="3c60a3631c0db8ad" providerId="LiveId" clId="{48650D64-ABE5-4501-83A9-EED3CD255A30}" dt="2025-04-02T05:29:44.580" v="35"/>
        <pc:sldMkLst>
          <pc:docMk/>
          <pc:sldMk cId="4288260323" sldId="281"/>
        </pc:sldMkLst>
        <pc:spChg chg="add mod">
          <ac:chgData name="Alfred Smith" userId="3c60a3631c0db8ad" providerId="LiveId" clId="{48650D64-ABE5-4501-83A9-EED3CD255A30}" dt="2025-04-02T05:29:44.057" v="34" actId="478"/>
          <ac:spMkLst>
            <pc:docMk/>
            <pc:sldMk cId="4288260323" sldId="281"/>
            <ac:spMk id="5" creationId="{B86C1986-A7EF-57FA-B97D-AE1D2E5FADA2}"/>
          </ac:spMkLst>
        </pc:spChg>
        <pc:spChg chg="add mod">
          <ac:chgData name="Alfred Smith" userId="3c60a3631c0db8ad" providerId="LiveId" clId="{48650D64-ABE5-4501-83A9-EED3CD255A30}" dt="2025-04-02T05:29:44.057" v="34" actId="478"/>
          <ac:spMkLst>
            <pc:docMk/>
            <pc:sldMk cId="4288260323" sldId="281"/>
            <ac:spMk id="8" creationId="{4F8C5630-E1ED-7A8D-3167-22D30F5FC724}"/>
          </ac:spMkLst>
        </pc:spChg>
        <pc:spChg chg="add mod">
          <ac:chgData name="Alfred Smith" userId="3c60a3631c0db8ad" providerId="LiveId" clId="{48650D64-ABE5-4501-83A9-EED3CD255A30}" dt="2025-04-02T05:29:44.580" v="35"/>
          <ac:spMkLst>
            <pc:docMk/>
            <pc:sldMk cId="4288260323" sldId="281"/>
            <ac:spMk id="9" creationId="{4735C7F9-A55C-09DC-C6F9-A1DEA7485137}"/>
          </ac:spMkLst>
        </pc:spChg>
        <pc:spChg chg="add mod">
          <ac:chgData name="Alfred Smith" userId="3c60a3631c0db8ad" providerId="LiveId" clId="{48650D64-ABE5-4501-83A9-EED3CD255A30}" dt="2025-04-02T05:29:44.580" v="35"/>
          <ac:spMkLst>
            <pc:docMk/>
            <pc:sldMk cId="4288260323" sldId="281"/>
            <ac:spMk id="10" creationId="{A0DC0957-5588-D4EC-65EB-5D8CBA5F3336}"/>
          </ac:spMkLst>
        </pc:spChg>
      </pc:sldChg>
      <pc:sldChg chg="addSp delSp modSp mod">
        <pc:chgData name="Alfred Smith" userId="3c60a3631c0db8ad" providerId="LiveId" clId="{48650D64-ABE5-4501-83A9-EED3CD255A30}" dt="2025-04-02T05:29:23.239" v="31" actId="27636"/>
        <pc:sldMkLst>
          <pc:docMk/>
          <pc:sldMk cId="1819998419" sldId="284"/>
        </pc:sldMkLst>
        <pc:spChg chg="add mod">
          <ac:chgData name="Alfred Smith" userId="3c60a3631c0db8ad" providerId="LiveId" clId="{48650D64-ABE5-4501-83A9-EED3CD255A30}" dt="2025-04-02T05:29:22.584" v="29" actId="478"/>
          <ac:spMkLst>
            <pc:docMk/>
            <pc:sldMk cId="1819998419" sldId="284"/>
            <ac:spMk id="6" creationId="{40B56517-E320-5C97-4509-B9553D480EA4}"/>
          </ac:spMkLst>
        </pc:spChg>
        <pc:spChg chg="add mod">
          <ac:chgData name="Alfred Smith" userId="3c60a3631c0db8ad" providerId="LiveId" clId="{48650D64-ABE5-4501-83A9-EED3CD255A30}" dt="2025-04-02T05:29:22.584" v="29" actId="478"/>
          <ac:spMkLst>
            <pc:docMk/>
            <pc:sldMk cId="1819998419" sldId="284"/>
            <ac:spMk id="8" creationId="{744F8849-3D0C-5C6F-64C8-B54FFDED84CE}"/>
          </ac:spMkLst>
        </pc:spChg>
        <pc:spChg chg="add mod">
          <ac:chgData name="Alfred Smith" userId="3c60a3631c0db8ad" providerId="LiveId" clId="{48650D64-ABE5-4501-83A9-EED3CD255A30}" dt="2025-04-02T05:29:23.239" v="31" actId="27636"/>
          <ac:spMkLst>
            <pc:docMk/>
            <pc:sldMk cId="1819998419" sldId="284"/>
            <ac:spMk id="9" creationId="{D9D4868B-0C01-EA3E-1934-6C182B20B15D}"/>
          </ac:spMkLst>
        </pc:spChg>
        <pc:spChg chg="add mod">
          <ac:chgData name="Alfred Smith" userId="3c60a3631c0db8ad" providerId="LiveId" clId="{48650D64-ABE5-4501-83A9-EED3CD255A30}" dt="2025-04-02T05:29:23.163" v="30"/>
          <ac:spMkLst>
            <pc:docMk/>
            <pc:sldMk cId="1819998419" sldId="284"/>
            <ac:spMk id="10" creationId="{DDC7C978-847D-F8E5-BDD7-C47843C652AD}"/>
          </ac:spMkLst>
        </pc:spChg>
      </pc:sldChg>
      <pc:sldChg chg="addSp modSp">
        <pc:chgData name="Alfred Smith" userId="3c60a3631c0db8ad" providerId="LiveId" clId="{48650D64-ABE5-4501-83A9-EED3CD255A30}" dt="2025-04-02T05:27:40.721" v="8"/>
        <pc:sldMkLst>
          <pc:docMk/>
          <pc:sldMk cId="1258041287" sldId="303"/>
        </pc:sldMkLst>
        <pc:spChg chg="add mod">
          <ac:chgData name="Alfred Smith" userId="3c60a3631c0db8ad" providerId="LiveId" clId="{48650D64-ABE5-4501-83A9-EED3CD255A30}" dt="2025-04-02T05:27:40.721" v="8"/>
          <ac:spMkLst>
            <pc:docMk/>
            <pc:sldMk cId="1258041287" sldId="303"/>
            <ac:spMk id="4" creationId="{1F1A984A-662E-18B6-190B-8820A0AA0A25}"/>
          </ac:spMkLst>
        </pc:spChg>
      </pc:sldChg>
      <pc:sldChg chg="add del">
        <pc:chgData name="Alfred Smith" userId="3c60a3631c0db8ad" providerId="LiveId" clId="{48650D64-ABE5-4501-83A9-EED3CD255A30}" dt="2025-04-02T05:27:35.746" v="7"/>
        <pc:sldMkLst>
          <pc:docMk/>
          <pc:sldMk cId="430128303" sldId="3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B6C2C-617B-458C-BDE0-1A4908CE67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C91C1-461A-4826-92E2-E52AE8EF5A3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731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91C1-461A-4826-92E2-E52AE8EF5A3D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789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15 Life of Samuel 1. Hannah crying out to God - 1 Samuel 1:1-28 (Left Top) 2. Samuel hears God’s voice – 1 </a:t>
            </a:r>
            <a:r>
              <a:rPr lang="en-ZA" dirty="0" err="1"/>
              <a:t>Saumel</a:t>
            </a:r>
            <a:r>
              <a:rPr lang="en-ZA" dirty="0"/>
              <a:t> 3:1-21 (</a:t>
            </a:r>
            <a:r>
              <a:rPr lang="en-ZA" dirty="0" err="1"/>
              <a:t>Center</a:t>
            </a:r>
            <a:r>
              <a:rPr lang="en-ZA" dirty="0"/>
              <a:t> Top) 3. Death of Eli – 1 Samuel 4:1-18 (Right Top) 4. Dagon idol bows to Arc – 1 Samuel 5:1-12 (Right </a:t>
            </a:r>
            <a:r>
              <a:rPr lang="en-ZA" dirty="0" err="1"/>
              <a:t>Center</a:t>
            </a:r>
            <a:r>
              <a:rPr lang="en-ZA" dirty="0"/>
              <a:t>) 5. Arc returned to Israel – 1 Samuel 6:1 – 7:4 (Bottom) 6. Assembly at Mizpah &amp; victory over Philistines – 1 Samuel 7:3-17 (Left </a:t>
            </a:r>
            <a:r>
              <a:rPr lang="en-ZA" dirty="0" err="1"/>
              <a:t>Center</a:t>
            </a:r>
            <a:r>
              <a:rPr lang="en-ZA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91C1-461A-4826-92E2-E52AE8EF5A3D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58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0C0FBD-79BF-4D94-9283-C20CF2F56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0D4634-B4D0-0CB4-2215-41F19C68E26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/>
              <a:t>15-1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B1159D2-B084-ED38-75D4-0AAF27170F9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ShareAlike license 4.0.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The Holy Bible in Modern Literary Tibetan, New Tibetan Bible translation.</a:t>
            </a:r>
            <a:endParaRPr lang="en-US" sz="180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Attribution-NonCommercial-NoDerivatives 4.0 International license.</a:t>
            </a:r>
            <a:endParaRPr lang="en-US" sz="180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"/>
    </mc:Choice>
    <mc:Fallback xmlns="">
      <p:transition spd="slow" advTm="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A613F-BD70-41E3-A88D-D9DAC507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644"/>
            <a:ext cx="12192000" cy="6980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53679-0911-2CDB-BDB6-D564B5A58FC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F3EC6E2-D168-4557-95FA-8437E72EB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FD194B-EDE0-4A03-7DEE-ACA8D8BB1C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ED0D36-F53E-8045-09B2-EA03AC38DE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8B86D6-863F-0FCA-DA2B-9E24FC1201AE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6</a:t>
            </a:r>
            <a:r>
              <a:rPr lang="en-US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Because the </a:t>
            </a:r>
            <a:r>
              <a:rPr lang="en-US" sz="60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 had closed Hannah’s womb, her rival would provoke her and taunt her viciously.</a:t>
            </a:r>
            <a:endParaRPr lang="en-ZA" sz="66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7F8237B-13FE-B13F-C5FD-25259EEC995E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72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6</a:t>
            </a:r>
            <a:r>
              <a:rPr lang="bo-CN" sz="72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དཀོན་མཆོག་ཡ་ཝཱེས་ཁོ་མོར་མངལ་མི་ཆགས་པར་མཛད་པའི་རྐྱེན་གྱིས། ཕེན་ནེ་ནཱ་ཡིས་ཀྱང་མོ་ལ་བརྙས་པའི་ཆེད་དུ་ཁོང་ཁྲོ་བསླངས། 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42229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"/>
    </mc:Choice>
    <mc:Fallback xmlns="">
      <p:transition spd="slow" advTm="1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E5BFC-D385-449D-986D-384CC549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1021"/>
            <a:ext cx="12192000" cy="7319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BBB04-C300-F68E-8BBB-E79D394F0BA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9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5D37A0-EB5E-4275-BB37-BAABC1C2C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C92D7-2115-0FF4-C032-C4CEDCC6A1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F912FB-2F36-A4E6-FEB6-BD547E737A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7C3B8A-47D5-18CC-09F0-C2D1D046F1F2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7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And this went on year after year. Whenever Hannah went up to the house of the </a:t>
            </a:r>
            <a:r>
              <a:rPr lang="en-US" sz="54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, her rival taunted her until she wept and would not eat.</a:t>
            </a:r>
            <a:endParaRPr lang="en-ZA" sz="96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F174FE-49FD-50D1-7935-688239D899E2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72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7</a:t>
            </a:r>
            <a:r>
              <a:rPr lang="bo-CN" sz="72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དེ་ནས་ཁོ་མོ་ལོ་རེ་བཞིན་དཀོན་མཆོག་ཡ་ཝཱེའི་བཞུགས་གནས་སུ་འགྲོ་སྐབས་ཕེན་ནེ་ནཱ་ཡིས་ཁོ་མོར་དྲག་ཏུ་བརྙས་པས་ངུས་ཤིང་ཟས་ཀྱང་མ་བསྟེན་པ་རེད།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5125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3"/>
    </mc:Choice>
    <mc:Fallback xmlns="">
      <p:transition spd="slow" advTm="1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F38B9-139F-440F-8DD1-9A411B34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501"/>
            <a:ext cx="12192000" cy="7364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B7F78-5B61-5DED-7AE7-DE0C97BCE68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2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EE8DCF9-8AEF-46E9-BEE1-668435BE6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7D442C-D516-8A00-0C7A-47FEE668E8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1622F9-0CA5-03D1-DDF0-DC33513547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E22CA2-A844-F342-78E4-DB5C97F5B60E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8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“Hannah, why are you crying?” her husband Elkanah asked. “Why won’t you eat? Why is your heart so grieved? Am I not better to you than ten sons?”</a:t>
            </a:r>
            <a:endParaRPr lang="en-ZA" sz="96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11AF4D0-81DD-D691-59F6-82C0D620949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66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8</a:t>
            </a:r>
            <a:r>
              <a:rPr lang="bo-CN" sz="66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ཡང་ཨེལ་ཁ་ནཱ་ཡིས་ཁོ་མོར། ཀྱེ་ཧན་ནཱ། ཁྱོད་རང་ངུས་ནས་ཟས་མི་བསྟེན་པ་དང་སེམས་སྐྱོ་བ་ཅི་ཡིན་ནམ། ཁྱོད་ལ་བུ་བཅུ་ལས་ཀྱང་ང་རང་ཡོད་པས་མི་བཟང་ངམ་ཞེས་དྲིས་སོ། །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18576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7"/>
    </mc:Choice>
    <mc:Fallback xmlns="">
      <p:transition spd="slow" advTm="1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5C7AA-6427-492A-B568-2387DB03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099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F6639-AFA7-A647-B0B5-BAEF756926EC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5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943D7E-BC59-40B1-8918-8673C722F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65314-2FD4-8CD9-2FA3-8A83FA9685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93C2BA-78F0-B4FE-AEFF-9D0A1794AC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48082A-5293-4DD3-A919-AC9D28778929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9</a:t>
            </a:r>
            <a:r>
              <a:rPr lang="en-US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So after they had finished eating and drinking in Shiloh, Hannah stood up.</a:t>
            </a:r>
            <a:endParaRPr lang="en-ZA" sz="115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4C5600-EDF4-08EB-0A93-445E59A1C546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ཡང་དེ་དག་གིས་ཞི་ལོ་རུ་བཟའ་བཏུང་སྤྱད་རྗེས་ཧན་ནཱ་ཡར་ལངས་པ་དང་</a:t>
            </a:r>
            <a:r>
              <a:rPr lang="bo-CN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། </a:t>
            </a:r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3995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"/>
    </mc:Choice>
    <mc:Fallback xmlns="">
      <p:transition spd="slow" advTm="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4469E-BD51-45BF-9053-6A5216ED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1D43C-BAAC-8B3E-FE0A-FBB037F9B01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24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90739A-6631-4365-B5E6-E7D40824F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B012B-EA0C-4C5C-1DBB-FACE93C513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954830-4851-8B50-6DC1-C08AB11F7A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89FC2D-DC4B-9922-4F87-145347663491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Now Eli the priest was sitting on a chair by the doorpost of the temple of the </a:t>
            </a:r>
            <a:r>
              <a:rPr lang="en-US" sz="48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In her bitter distress, Hannah prayed to the </a:t>
            </a:r>
            <a:r>
              <a:rPr lang="en-US" sz="48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 and wept with many tears.</a:t>
            </a:r>
            <a:endParaRPr lang="en-US" sz="4800" dirty="0">
              <a:solidFill>
                <a:srgbClr val="121212"/>
              </a:solidFill>
              <a:highlight>
                <a:srgbClr val="FFFFFF"/>
              </a:highlight>
              <a:latin typeface="Inter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0EB2D90-76D1-16F4-73D2-6E572BD7368F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མཆོད་དཔོན་ཨེ་ལི་ནི་དཀོན་མཆོག་ཡ་ཝཱེའི་གུར་མཆོག་གི་སྒོ་འགྲམ་དུ་འདུག་སྟེགས་ཤིག་གི་སྟེང་བསྡད་ཡོད་པ་ལ། </a:t>
            </a:r>
            <a:r>
              <a:rPr lang="bo-CN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ཧན་ནཱ་སེམས་ཤིན་ཏུ་སྐྱོ་སྟེ་དྲག་ཏུ་ངུས་ཤིང་། དཀོན་མཆོག་ཡ་ཝཱེ་ལ་སྨོན་ལམ་ཞུས་པ་རེད། </a:t>
            </a:r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6153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3"/>
    </mc:Choice>
    <mc:Fallback xmlns="">
      <p:transition spd="slow" advTm="1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7334-66D9-471D-99BC-7746FE45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776"/>
            <a:ext cx="12192000" cy="74787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216B3-53DF-89D8-0C58-F9F95788B306}"/>
              </a:ext>
            </a:extLst>
          </p:cNvPr>
          <p:cNvSpPr txBox="1">
            <a:spLocks/>
          </p:cNvSpPr>
          <p:nvPr/>
        </p:nvSpPr>
        <p:spPr>
          <a:xfrm>
            <a:off x="6357730" y="66791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ཧན་ནཱ་དང་ཨེ་ལི།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5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51113-9B09-4B17-8164-F6A46FA7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30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F85C6-F2D1-6DB2-86D6-C90F97F347F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3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2EE37-369B-402D-AA7C-BFCD5E060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F530A-410A-4257-E245-EAF6DC974F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EE13EF-1851-7E8F-1AA0-C6927759E2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B5ADF2-73D5-903E-9EB5-35DA749CD6BE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11</a:t>
            </a:r>
            <a:r>
              <a:rPr lang="en-US" sz="4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And she made a vow, pleading, “O </a:t>
            </a:r>
            <a:r>
              <a:rPr lang="en-US" sz="44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 of Hosts, if only You will look upon the affliction of Your maidservant and remember me, not forgetting Your maidservant but giving her a son</a:t>
            </a:r>
            <a:endParaRPr lang="en-ZA" sz="8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46EF157-96D4-600E-307D-CA0A5625B6D0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4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11</a:t>
            </a:r>
            <a:r>
              <a:rPr lang="bo-CN" sz="4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ཧན་ནཱ་ཡིས་འདི་ལྟར་དམ་བཅས་ཏེ། ཀྱེ་དཔུང་ཚོགས་ཀུན་གྱི་དཀོན་མཆོག་ཡ་ཝཱེ་ལགས། བདག་ལ་ཐུགས་བརྩེ་བར་དགོངས་ཤིག ཁྱེད་ཀྱི་གཡོག་མོ་བདག་གི་སྡུག་བསྔལ་འདི་ལ་གཟིགས་དང་། གལ་ཏེ་ཁྱེད་ཀྱིས་གཡོག་མོ་བདག་ལ་ཐུགས་མ་གཡེལ་བར་བུ་ཞིག་གནང་ན། བུ་དེ་ནི་ཇི་སྲིད་འཚོ་བའི་བར་དུ་དཀོན་མཆོག་ཡ་ཝཱེ་ཁྱེད་ལ་འབུལ་བར་བྱ་ཞིང་། དེའི་མགོ་ལ་སྐྲ་གྲིས་ཀྱང་ནམ་ཡང་རེག་པར་མི་བྱ་ཞེས་པའོ།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771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9"/>
    </mc:Choice>
    <mc:Fallback xmlns="">
      <p:transition spd="slow" advTm="1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55E42-8ACE-470F-BD24-4F54C273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1793"/>
            <a:ext cx="12192000" cy="7379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F0EEB-EF42-DA92-9FC6-D6964855DFF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4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C881B2-61B4-4E83-80CB-DB22A5E1A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56517-E320-5C97-4509-B9553D480E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4F8849-3D0C-5C6F-64C8-B54FFDED84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D4868B-0C01-EA3E-1934-6C182B20B15D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then I will dedicate him to the </a:t>
            </a:r>
            <a:r>
              <a:rPr lang="en-US" sz="66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6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 all the days of his life, and no razor shall ever come over his head.”</a:t>
            </a:r>
            <a:endParaRPr lang="en-ZA" sz="88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DC7C978-847D-F8E5-BDD7-C47843C652AD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ཧན་ནཱ་ཡིས་འདི་ལྟར་དམ་བཅས་ཏེ། ཀྱེ་དཔུང་ཚོགས་ཀུན་གྱི་དཀོན་མཆོག་ཡ་ཝཱེ་ལགས། བདག་ལ་ཐུགས་བརྩེ་བར་དགོངས་ཤིག ཁྱེད་ཀྱི་གཡོག་མོ་བདག་གི་སྡུག་བསྔལ་འདི་ལ་གཟིགས་དང་། གལ་ཏེ་ཁྱེད་ཀྱིས་གཡོག་མོ་བདག་ལ་ཐུགས་མ་གཡེལ་བར་བུ་ཞིག་གནང་ན། བུ་དེ་ནི་ཇི་སྲིད་འཚོ་བའི་བར་དུ་དཀོན་མཆོག་ཡ་ཝཱེ་ཁྱེད་ལ་འབུལ་བར་བྱ་ཞིང་། དེའི་མགོ་ལ་སྐྲ་གྲིས་ཀྱང་ནམ་ཡང་རེག་པར་མི་བྱ་ཞེས་པའོ། །</a:t>
            </a:r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18199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"/>
    </mc:Choice>
    <mc:Fallback xmlns=""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3E01E-2776-402B-9272-142AF7B05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9995"/>
            <a:ext cx="12192000" cy="75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8CC3C-9793-D74C-9F63-A57DC3B5177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7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F0DF36-2B42-49C3-8033-E280D2AC3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A83691-EEDF-74E4-F251-75C853D038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4ECA92-78DC-9F29-37A5-ABD505A196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BA8A80-C6ED-1175-D087-36DBD6812B27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12</a:t>
            </a:r>
            <a:r>
              <a:rPr lang="en-US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As Hannah kept on praying before the </a:t>
            </a:r>
            <a:r>
              <a:rPr lang="en-US" sz="60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, Eli watched her mouth.</a:t>
            </a:r>
            <a:endParaRPr lang="en-ZA" sz="115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3AC36D-AEE5-D7CD-AEDC-5FBB0958D2AF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12</a:t>
            </a:r>
            <a:r>
              <a:rPr lang="bo-CN" sz="8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ཁོ་མོས་དཀོན་མཆོག་ཡ་ཝཱེའི་དྲུང་དུ་ཡུན་རིང་པོར་སྨོན་ལམ་བཏབ་པའི་ཚེ། ཨེ་ལིས་བུད་མེད་དེའི་ཁ་ལ་བལྟས།</a:t>
            </a:r>
            <a:endParaRPr lang="en-ZA" sz="11500" dirty="0"/>
          </a:p>
        </p:txBody>
      </p:sp>
    </p:spTree>
    <p:extLst>
      <p:ext uri="{BB962C8B-B14F-4D97-AF65-F5344CB8AC3E}">
        <p14:creationId xmlns:p14="http://schemas.microsoft.com/office/powerpoint/2010/main" val="2379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"/>
    </mc:Choice>
    <mc:Fallback xmlns="">
      <p:transition spd="slow" advTm="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C7C53-04D2-4CA0-A229-9BA2F7A1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464"/>
            <a:ext cx="12192000" cy="713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749A9-CD03-C20A-7B5D-E35E9DBEF18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1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713082-3348-4FF3-8027-BAD53A432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6C1986-A7EF-57FA-B97D-AE1D2E5FAD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8C5630-E1ED-7A8D-3167-22D30F5FC7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5C7F9-A55C-09DC-C6F9-A1DEA7485137}"/>
              </a:ext>
            </a:extLst>
          </p:cNvPr>
          <p:cNvSpPr txBox="1">
            <a:spLocks/>
          </p:cNvSpPr>
          <p:nvPr/>
        </p:nvSpPr>
        <p:spPr>
          <a:xfrm>
            <a:off x="243878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13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Hannah was praying in her heart, and though her lips were moving, her voice could not be heard.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So Eli thought she was drunk </a:t>
            </a:r>
            <a:endParaRPr lang="en-US" sz="5400" dirty="0">
              <a:solidFill>
                <a:srgbClr val="121212"/>
              </a:solidFill>
              <a:highlight>
                <a:srgbClr val="FFFFFF"/>
              </a:highlight>
              <a:latin typeface="Inter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0DC0957-5588-D4EC-65EB-5D8CBA5F3336}"/>
              </a:ext>
            </a:extLst>
          </p:cNvPr>
          <p:cNvSpPr txBox="1">
            <a:spLocks/>
          </p:cNvSpPr>
          <p:nvPr/>
        </p:nvSpPr>
        <p:spPr>
          <a:xfrm>
            <a:off x="6230548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72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13</a:t>
            </a:r>
            <a:r>
              <a:rPr lang="bo-CN" sz="72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ཧན་ནཱས་སེམས་གཏིང་ནས་སྨོན་ལམ་བཏབ་ཅིང་སྐད་མ་བཏོན་པར་མཆུ་ཏོ་འབའ་ཞིག་འགུལ་བས། ཨེ་ལིས་བུད་མེད་དེ་ནི་ར་བཟི་བར་བསམས། 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42882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06BCA-132B-4B19-A8F1-9867F3DD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331"/>
            <a:ext cx="12192000" cy="7115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7F196-99DF-F9BB-3B24-C0A49F0E245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28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ECBCA5-DDE6-4CD8-8662-CCE76DE9E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0C271-E8FF-5363-2C52-001CDFF937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6E22C3-8927-8C3D-E00E-76E3614CE9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423635-2690-7B6A-BD82-2C7F793ACC88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14</a:t>
            </a:r>
            <a:r>
              <a:rPr lang="en-US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and said to her, “How long will you be drunk? Put away your wine!”</a:t>
            </a:r>
            <a:endParaRPr lang="en-ZA" sz="115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F7412AB-CFF6-899A-46EE-C1575C586BD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72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4</a:t>
            </a:r>
            <a:r>
              <a:rPr lang="bo-CN" sz="72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དེའི་ཕྱིར་ཨེ་ལིས་ཁོ་མོར། ཁྱོད་དུས་ནམ་ཞིག་གི་བར་དུ་ར་བཟི་ནས་འདུག་གམ། ཁྱོད་ཀྱིས་ཆང་འཐུང་བར་མི་བྱའོ་ཞེས་བསྐུལ་བ་ན། 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37071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"/>
    </mc:Choice>
    <mc:Fallback xmlns="">
      <p:transition spd="slow" advTm="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dirty="0"/>
              <a:t>1. Hannah crying out to God - 1 Samuel1:1-28 (Left Top)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སཱ་མུ་ཨེལ་དང་པོ 1</a:t>
            </a:r>
          </a:p>
          <a:p>
            <a:pPr marL="0" indent="0">
              <a:buNone/>
            </a:pPr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ཧན་ནཱ་དང་ཨེ་ལི།</a:t>
            </a:r>
            <a:endParaRPr lang="en-ZA" sz="8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8C7E69-29E9-4198-977A-EC87D9C99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6"/>
    </mc:Choice>
    <mc:Fallback xmlns="">
      <p:transition spd="slow" advTm="1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B8E3C-858F-4A8D-8607-D9373DF9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9407"/>
            <a:ext cx="12192000" cy="782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1F5D2-4438-E1A8-B032-DF081274079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71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02CFE5-5796-4505-B9B4-ED34DBC06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207B7-18F5-C794-D8CD-A0A1FF3ADC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CDCD7F-4954-87A5-3987-CAD55FF2CF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E087A7-64E1-3293-18ED-A119401EC11F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15</a:t>
            </a:r>
            <a:r>
              <a:rPr lang="en-US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“No, my lord,” Hannah replied. “I am a woman oppressed in spirit. I have not had any wine or strong drink, but I have poured out my soul before the </a:t>
            </a:r>
            <a:r>
              <a:rPr lang="en-US" sz="48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.</a:t>
            </a:r>
            <a:endParaRPr lang="en-ZA" sz="88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218E23A-CE67-4B5D-D8C1-C38652C7E86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66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15</a:t>
            </a:r>
            <a:r>
              <a:rPr lang="bo-CN" sz="66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ཧན་ནཱས་དེའི་ལན་དུ། ཀྱེ་ཇོ་བོ་ལགས། དེ་ལྟར་མ་ཡིན། ངས་རྒུན་ཆང་དང་ཆང་གཞན་གང་ཡང་བཏུང་མེད་ཅིང་། ང་ནི་ཡིད་སེམས་སྐྱོ་བའི་བུད་མེད་ཅིག་ཡིན་པས། སྙིང་ནས་དཀོན་མཆོག་ཡ་ཝཱེ་ལ་སྨོན་ལམ་བཏབ་པ་ཡིན། 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799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3"/>
    </mc:Choice>
    <mc:Fallback xmlns="">
      <p:transition spd="slow" advTm="1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1B553-4148-45C6-AA64-DA18DCD4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3874"/>
            <a:ext cx="12192000" cy="7571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DE69C-FC42-2E6B-4B37-430BBF41B53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1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484DAB-E730-409C-9E1B-5822B11B4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28C02-E38C-4B40-A382-5AC0E57D34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725408-723D-4B3F-F9BD-1B37B4C22E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9FDF3-6B70-C56F-2ADA-B10017B54E97}"/>
              </a:ext>
            </a:extLst>
          </p:cNvPr>
          <p:cNvSpPr txBox="1">
            <a:spLocks/>
          </p:cNvSpPr>
          <p:nvPr/>
        </p:nvSpPr>
        <p:spPr>
          <a:xfrm>
            <a:off x="676419" y="581283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16</a:t>
            </a:r>
            <a:r>
              <a:rPr lang="en-US" sz="5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Do not take your servant for a wicked woman; for all this time I have been praying out of the depth of my anguish and grief.”</a:t>
            </a:r>
            <a:endParaRPr lang="en-ZA" sz="5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830EC4B-F2D8-2096-CD30-3C7555A3448F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ཁྱེད་ཀྱི་གཡོག་མོ་ནི་སྤྱོད་པ་ངན་པ་ཞིག་ཡིན་པར་མི་བསམ་རོགས། མི་གཞན་གྱི་བརྙས་བཅོས་ཐེབས་པའི་རྐྱེན་གྱིས་སེམས་འཁྲུག་ཅིང་ཡིད་སྐྱོ་བར་གྱུར་ཏེ་ངག་བསྡམས་ནས་གསོལ་བ་བཏབ་པ་ཡིན་ཞེས་ཞུ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503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"/>
    </mc:Choice>
    <mc:Fallback xmlns="">
      <p:transition spd="slow" advTm="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2D54F-A883-400C-8227-5D180553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863"/>
            <a:ext cx="12192000" cy="7034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B733D-D43C-2569-2E42-727E8BBA3B1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09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FABED1-B2CE-4860-AEC6-5E09B5967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450C8-1F66-1151-54BC-FAE747AF4C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8A7E01-53D0-C55A-2FB3-D08C6495B7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5F4A0-6F5F-BEEF-E986-78003D62838E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17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“Go in peace,” Eli replied, “and may the God of Israel grant the petition you have asked of Him.”</a:t>
            </a:r>
            <a:endParaRPr lang="en-ZA" sz="96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5172ED7-A59E-4B25-90D7-0591A0D502C7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66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17</a:t>
            </a:r>
            <a:r>
              <a:rPr lang="bo-CN" sz="66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དེའི་ལན་དུ་ཨེ་ལིས། ཁྱོད་རང་བདེ་བདེ་ལྷོད་ལྷོད་ངང་ཕྱིར་སོང་ཞིག ཡེས་ར་ཨེལ་གྱི་དཀོན་མཆོག་གིས་ཁྱོད་ཀྱིས་གསོལ་བ་བཏབ་པ་བཞིན་དུ་མཛད་པར་སྨོན་ཞེས་སྨྲས། </a:t>
            </a:r>
            <a:endParaRPr lang="en-ZA" sz="5400" dirty="0"/>
          </a:p>
        </p:txBody>
      </p:sp>
    </p:spTree>
    <p:extLst>
      <p:ext uri="{BB962C8B-B14F-4D97-AF65-F5344CB8AC3E}">
        <p14:creationId xmlns:p14="http://schemas.microsoft.com/office/powerpoint/2010/main" val="1135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3"/>
    </mc:Choice>
    <mc:Fallback xmlns="">
      <p:transition spd="slow" advTm="1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9E14D-35CE-4224-A8B4-325B9164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470"/>
            <a:ext cx="12192000" cy="7491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DE941-797C-183D-20AF-FC4C64FC8C3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93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B1153E-ACED-47E7-BB62-CA6C4EB38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C6CAD-0237-B85F-7FEB-74584EF33D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E61450-CBA4-145A-8DED-2DD85B58D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25F587-F2E8-9B0D-9B4C-5D4A421F8EE7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18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“May your maidservant find favor with you,” said Hannah. Then she went on her way, and she began eating again, and her face was no longer downcast.</a:t>
            </a:r>
            <a:endParaRPr lang="en-ZA" sz="96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61FAA7A-2194-C4B5-00CC-37312DF9B056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72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18</a:t>
            </a:r>
            <a:r>
              <a:rPr lang="bo-CN" sz="72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ཡང་ཁོ་མོས། ཁྱེད་ཀྱིས་གཡོག་མོ་བདག་ལ་ཐུགས་རྗེས་གཟིགས་རོགས་ཞེས་ཞུས་ནས། བུད་མེད་དེ་རང་གི་ལམ་དུ་ཕྱིན་ཏེ། དེར་བཟའ་བཏུང་སྤྱད་ནས་གདོང་གི་སྡུག་ཉམས་མེད་པར་གྱུར་ཏོ། །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26775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8"/>
    </mc:Choice>
    <mc:Fallback xmlns="">
      <p:transition spd="slow" advTm="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86BE3-00B1-4BA6-BF50-04D236A5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138"/>
            <a:ext cx="12192000" cy="7289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DA70C-CECC-7DA7-EC92-2909BD2371B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0DEBC-BE3A-4878-9DA2-3464F9AA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776"/>
            <a:ext cx="12192000" cy="747877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E537DF0-BA56-4033-9F39-BB8686813BB8}"/>
              </a:ext>
            </a:extLst>
          </p:cNvPr>
          <p:cNvSpPr txBox="1">
            <a:spLocks/>
          </p:cNvSpPr>
          <p:nvPr/>
        </p:nvSpPr>
        <p:spPr>
          <a:xfrm>
            <a:off x="6357730" y="66791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ཧན་ནཱ་དང་ཨེ་ལི།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F1A984A-662E-18B6-190B-8820A0AA0A25}"/>
              </a:ext>
            </a:extLst>
          </p:cNvPr>
          <p:cNvSpPr txBox="1"/>
          <p:nvPr/>
        </p:nvSpPr>
        <p:spPr>
          <a:xfrm>
            <a:off x="411592" y="596724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4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01CB71-644A-4C59-A6C6-90B624AA8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24077-F9E7-E126-28D5-434FFBDF06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1955F9-72B5-65B4-D06A-A82A2F070B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556CA0-30AC-02AB-B84A-BD14BD36845A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>
                <a:solidFill>
                  <a:srgbClr val="121212"/>
                </a:solidFill>
                <a:latin typeface="ArialMT"/>
              </a:rPr>
              <a:t>1:</a:t>
            </a:r>
            <a:r>
              <a:rPr lang="en-US" sz="4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Now there was a man named Elkanah who was from Ramathaim-zophim  in the hill country of Ephraim.</a:t>
            </a:r>
            <a:r>
              <a:rPr lang="en-US" sz="4400">
                <a:solidFill>
                  <a:srgbClr val="121212"/>
                </a:solidFill>
                <a:latin typeface="ArialMT"/>
              </a:rPr>
              <a:t>…..</a:t>
            </a:r>
            <a:endParaRPr lang="en-ZA" sz="44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47A0C8B-A417-F7FC-966C-E79A415DF1D4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1:</a:t>
            </a:r>
            <a:r>
              <a:rPr lang="bo-CN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1</a:t>
            </a:r>
            <a:r>
              <a:rPr lang="bo-CN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དེ་ཡང་ཨེ་ཕཱར་ཡིམ་རི་ཁུལ་གྱི་རཱ་མ་ཙུབ་ཅེས་པའི་ཡུལ་དུ་མིང་ལ་ཨེལ་ཁ་ནཱ་ཟེར་བའི་མི་ཞིག་ཡོད་ཅིང་།</a:t>
            </a:r>
            <a:r>
              <a:rPr lang="en-IN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…</a:t>
            </a:r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29113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9"/>
    </mc:Choice>
    <mc:Fallback xmlns="">
      <p:transition spd="slow" advTm="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6967-6A20-44B1-8D24-A2F347DD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63"/>
            <a:ext cx="12192000" cy="6896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4EDF2-3357-D3ED-A43A-D78E9136827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8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A1C4DB-DB6D-4737-BB60-9C0BB204F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973C0-33EB-5878-359C-7C6611FDAB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041529-E58F-F39A-9DEA-F33CCF6187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84F09A-0CD8-640E-A78E-B0C04F012B8F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2</a:t>
            </a:r>
            <a:r>
              <a:rPr lang="en-US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He had two wives, one named Hannah and the other Peninnah. And Peninnah had children, but Hannah had none.</a:t>
            </a:r>
            <a:endParaRPr lang="en-ZA" sz="72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C4C6CE8-0D2D-3B68-1B63-8F4DCE6B6752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66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2</a:t>
            </a:r>
            <a:r>
              <a:rPr lang="bo-CN" sz="66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ཨེལ་ཁ་ནཱ་ལ་ཆུང་མ་གཉིས་ཡོད་ཅིང་། གཅིག་གི་མིང་ལ་ཧན་ནཱ་ཞེས་དང་། གཞན་པའི་མིང་ལ་ཕེན་ནེ་ནཱ་ཞེས་ཟེར། ཕེན་ནེ་ནཱ་ལ་ཕྲུ་གུ་ཡོད་པ་དང་། ཧན་ནཱ་ལ་ཕྲུ་གུ་མེད་དོ། ། 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1"/>
    </mc:Choice>
    <mc:Fallback xmlns="">
      <p:transition spd="slow" advTm="1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746D-6595-45B0-8D30-1E3AF0D2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009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A62AE-2060-44AF-99E4-BAAAE558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063" y="-283779"/>
            <a:ext cx="3121572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14B82-CBD6-4010-80AF-1E60E5BA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095" y="-399393"/>
            <a:ext cx="4541710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311B6-4321-7E96-AADD-A043BF318DB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0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981DA9-2C36-4894-A575-A3C57D606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B7F1A-8091-4C11-DE6E-CD45A925EC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AD6952-1F62-E178-202A-D9B9D8A048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CA630C-DDD2-8E75-DF5D-CD2F6C5844F9}"/>
              </a:ext>
            </a:extLst>
          </p:cNvPr>
          <p:cNvSpPr txBox="1">
            <a:spLocks/>
          </p:cNvSpPr>
          <p:nvPr/>
        </p:nvSpPr>
        <p:spPr>
          <a:xfrm>
            <a:off x="185530" y="119270"/>
            <a:ext cx="564874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Year after year Elkanah would go up from his city to worship and sacrifice to the </a:t>
            </a:r>
            <a:r>
              <a:rPr lang="en-US" sz="44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 of Hosts at Shiloh, where Eli’s two sons, Hophni and Phinehas, were priests to the </a:t>
            </a:r>
            <a:r>
              <a:rPr lang="en-US" sz="4400" cap="small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. </a:t>
            </a:r>
            <a:endParaRPr lang="en-ZA" sz="6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92DCF75-0E4A-FEAB-8698-684347B75E75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5400">
                <a:solidFill>
                  <a:srgbClr val="777A7B"/>
                </a:solidFill>
                <a:highlight>
                  <a:srgbClr val="FFFFFF"/>
                </a:highlight>
                <a:latin typeface="Inter"/>
              </a:rPr>
              <a:t>3</a:t>
            </a:r>
            <a:r>
              <a:rPr lang="bo-CN" sz="540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དཔུང་ཚོགས་ཀུན་གྱི་དཀོན་མཆོག་ཡ་ཝཱེ་ལ་ཕྱག་འཚལ་བ་དང་མཆོད་པ་འབུལ་བའི་ཕྱིར་དུ། ཁོ་རང་ལོ་རེ་བཞིན་རང་གི་གྲོང་ཁྱེར་ནས་ཞི་ལོ་ཡུལ་དུ་ཕྱིན་པ་དང་། དེ་རུ་ཨེ་ལིའི་བུ་ཧོ་ཕེ་ནིས་དང་ཕེ་ནེ་ཧཱ་གཉིས་ནི་དཀོན་མཆོག་ཡ་ཝཱེ་ལ་མཆོད་དཔོན་བྱས་ཡོད་དོ། །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9775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1"/>
    </mc:Choice>
    <mc:Fallback xmlns="">
      <p:transition spd="slow" advTm="9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1676</Words>
  <Application>Microsoft Office PowerPoint</Application>
  <PresentationFormat>Widescreen</PresentationFormat>
  <Paragraphs>75</Paragraphs>
  <Slides>38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2</cp:revision>
  <dcterms:created xsi:type="dcterms:W3CDTF">2022-03-13T05:16:24Z</dcterms:created>
  <dcterms:modified xsi:type="dcterms:W3CDTF">2025-05-09T09:42:16Z</dcterms:modified>
</cp:coreProperties>
</file>