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4" r:id="rId3"/>
    <p:sldId id="258" r:id="rId4"/>
    <p:sldId id="275" r:id="rId5"/>
    <p:sldId id="259" r:id="rId6"/>
    <p:sldId id="276" r:id="rId7"/>
    <p:sldId id="260" r:id="rId8"/>
    <p:sldId id="277" r:id="rId9"/>
    <p:sldId id="261" r:id="rId10"/>
    <p:sldId id="278" r:id="rId11"/>
    <p:sldId id="262" r:id="rId12"/>
    <p:sldId id="279" r:id="rId13"/>
    <p:sldId id="263" r:id="rId14"/>
    <p:sldId id="280" r:id="rId15"/>
    <p:sldId id="264" r:id="rId16"/>
    <p:sldId id="281" r:id="rId17"/>
    <p:sldId id="265" r:id="rId18"/>
    <p:sldId id="282" r:id="rId19"/>
    <p:sldId id="266" r:id="rId20"/>
    <p:sldId id="283" r:id="rId21"/>
    <p:sldId id="267" r:id="rId22"/>
    <p:sldId id="287" r:id="rId23"/>
    <p:sldId id="268" r:id="rId24"/>
    <p:sldId id="28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71DB65-5D8B-4EF6-88E5-40B8E600BEE5}" v="1" dt="2025-05-09T09:42:23.4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4125" autoAdjust="0"/>
  </p:normalViewPr>
  <p:slideViewPr>
    <p:cSldViewPr snapToGrid="0">
      <p:cViewPr varScale="1">
        <p:scale>
          <a:sx n="78" d="100"/>
          <a:sy n="78" d="100"/>
        </p:scale>
        <p:origin x="1170" y="-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D971DB65-5D8B-4EF6-88E5-40B8E600BEE5}"/>
    <pc:docChg chg="modSld">
      <pc:chgData name="Alfred Smith" userId="3c60a3631c0db8ad" providerId="LiveId" clId="{D971DB65-5D8B-4EF6-88E5-40B8E600BEE5}" dt="2025-05-09T09:42:23.488" v="0"/>
      <pc:docMkLst>
        <pc:docMk/>
      </pc:docMkLst>
      <pc:sldChg chg="modSp">
        <pc:chgData name="Alfred Smith" userId="3c60a3631c0db8ad" providerId="LiveId" clId="{D971DB65-5D8B-4EF6-88E5-40B8E600BEE5}" dt="2025-05-09T09:42:23.488" v="0"/>
        <pc:sldMkLst>
          <pc:docMk/>
          <pc:sldMk cId="2920012001" sldId="258"/>
        </pc:sldMkLst>
        <pc:spChg chg="mod">
          <ac:chgData name="Alfred Smith" userId="3c60a3631c0db8ad" providerId="LiveId" clId="{D971DB65-5D8B-4EF6-88E5-40B8E600BEE5}" dt="2025-05-09T09:42:23.488" v="0"/>
          <ac:spMkLst>
            <pc:docMk/>
            <pc:sldMk cId="2920012001" sldId="258"/>
            <ac:spMk id="4" creationId="{48C687F6-C776-42CE-995B-C97E05881532}"/>
          </ac:spMkLst>
        </pc:spChg>
      </pc:sldChg>
      <pc:sldChg chg="modSp">
        <pc:chgData name="Alfred Smith" userId="3c60a3631c0db8ad" providerId="LiveId" clId="{D971DB65-5D8B-4EF6-88E5-40B8E600BEE5}" dt="2025-05-09T09:42:23.488" v="0"/>
        <pc:sldMkLst>
          <pc:docMk/>
          <pc:sldMk cId="27026497" sldId="274"/>
        </pc:sldMkLst>
        <pc:spChg chg="mod">
          <ac:chgData name="Alfred Smith" userId="3c60a3631c0db8ad" providerId="LiveId" clId="{D971DB65-5D8B-4EF6-88E5-40B8E600BEE5}" dt="2025-05-09T09:42:23.488" v="0"/>
          <ac:spMkLst>
            <pc:docMk/>
            <pc:sldMk cId="27026497" sldId="274"/>
            <ac:spMk id="4" creationId="{2ED68D78-66AF-AAC9-1AFB-7C1AE1A20C2A}"/>
          </ac:spMkLst>
        </pc:spChg>
      </pc:sldChg>
      <pc:sldChg chg="modSp">
        <pc:chgData name="Alfred Smith" userId="3c60a3631c0db8ad" providerId="LiveId" clId="{D971DB65-5D8B-4EF6-88E5-40B8E600BEE5}" dt="2025-05-09T09:42:23.488" v="0"/>
        <pc:sldMkLst>
          <pc:docMk/>
          <pc:sldMk cId="192407535" sldId="275"/>
        </pc:sldMkLst>
        <pc:spChg chg="mod">
          <ac:chgData name="Alfred Smith" userId="3c60a3631c0db8ad" providerId="LiveId" clId="{D971DB65-5D8B-4EF6-88E5-40B8E600BEE5}" dt="2025-05-09T09:42:23.488" v="0"/>
          <ac:spMkLst>
            <pc:docMk/>
            <pc:sldMk cId="192407535" sldId="275"/>
            <ac:spMk id="3" creationId="{46414EAA-F950-8930-6B95-B7389DDF6D76}"/>
          </ac:spMkLst>
        </pc:spChg>
      </pc:sldChg>
      <pc:sldChg chg="modSp">
        <pc:chgData name="Alfred Smith" userId="3c60a3631c0db8ad" providerId="LiveId" clId="{D971DB65-5D8B-4EF6-88E5-40B8E600BEE5}" dt="2025-05-09T09:42:23.488" v="0"/>
        <pc:sldMkLst>
          <pc:docMk/>
          <pc:sldMk cId="3651207914" sldId="276"/>
        </pc:sldMkLst>
        <pc:spChg chg="mod">
          <ac:chgData name="Alfred Smith" userId="3c60a3631c0db8ad" providerId="LiveId" clId="{D971DB65-5D8B-4EF6-88E5-40B8E600BEE5}" dt="2025-05-09T09:42:23.488" v="0"/>
          <ac:spMkLst>
            <pc:docMk/>
            <pc:sldMk cId="3651207914" sldId="276"/>
            <ac:spMk id="4" creationId="{E33AD67C-E394-99B5-FDF9-A3951E06D087}"/>
          </ac:spMkLst>
        </pc:spChg>
      </pc:sldChg>
      <pc:sldChg chg="modSp">
        <pc:chgData name="Alfred Smith" userId="3c60a3631c0db8ad" providerId="LiveId" clId="{D971DB65-5D8B-4EF6-88E5-40B8E600BEE5}" dt="2025-05-09T09:42:23.488" v="0"/>
        <pc:sldMkLst>
          <pc:docMk/>
          <pc:sldMk cId="3294688875" sldId="277"/>
        </pc:sldMkLst>
        <pc:spChg chg="mod">
          <ac:chgData name="Alfred Smith" userId="3c60a3631c0db8ad" providerId="LiveId" clId="{D971DB65-5D8B-4EF6-88E5-40B8E600BEE5}" dt="2025-05-09T09:42:23.488" v="0"/>
          <ac:spMkLst>
            <pc:docMk/>
            <pc:sldMk cId="3294688875" sldId="277"/>
            <ac:spMk id="4" creationId="{36518646-71AE-50D0-6B71-2E1574B8FEFE}"/>
          </ac:spMkLst>
        </pc:spChg>
      </pc:sldChg>
      <pc:sldChg chg="modSp">
        <pc:chgData name="Alfred Smith" userId="3c60a3631c0db8ad" providerId="LiveId" clId="{D971DB65-5D8B-4EF6-88E5-40B8E600BEE5}" dt="2025-05-09T09:42:23.488" v="0"/>
        <pc:sldMkLst>
          <pc:docMk/>
          <pc:sldMk cId="1074248387" sldId="278"/>
        </pc:sldMkLst>
        <pc:spChg chg="mod">
          <ac:chgData name="Alfred Smith" userId="3c60a3631c0db8ad" providerId="LiveId" clId="{D971DB65-5D8B-4EF6-88E5-40B8E600BEE5}" dt="2025-05-09T09:42:23.488" v="0"/>
          <ac:spMkLst>
            <pc:docMk/>
            <pc:sldMk cId="1074248387" sldId="278"/>
            <ac:spMk id="4" creationId="{06A42868-E0EE-827E-C857-C0B911977ED9}"/>
          </ac:spMkLst>
        </pc:spChg>
      </pc:sldChg>
      <pc:sldChg chg="modSp">
        <pc:chgData name="Alfred Smith" userId="3c60a3631c0db8ad" providerId="LiveId" clId="{D971DB65-5D8B-4EF6-88E5-40B8E600BEE5}" dt="2025-05-09T09:42:23.488" v="0"/>
        <pc:sldMkLst>
          <pc:docMk/>
          <pc:sldMk cId="4048491610" sldId="279"/>
        </pc:sldMkLst>
        <pc:spChg chg="mod">
          <ac:chgData name="Alfred Smith" userId="3c60a3631c0db8ad" providerId="LiveId" clId="{D971DB65-5D8B-4EF6-88E5-40B8E600BEE5}" dt="2025-05-09T09:42:23.488" v="0"/>
          <ac:spMkLst>
            <pc:docMk/>
            <pc:sldMk cId="4048491610" sldId="279"/>
            <ac:spMk id="3" creationId="{658D9931-A328-9D1F-3607-4E14D8ACFCD6}"/>
          </ac:spMkLst>
        </pc:spChg>
      </pc:sldChg>
      <pc:sldChg chg="modSp">
        <pc:chgData name="Alfred Smith" userId="3c60a3631c0db8ad" providerId="LiveId" clId="{D971DB65-5D8B-4EF6-88E5-40B8E600BEE5}" dt="2025-05-09T09:42:23.488" v="0"/>
        <pc:sldMkLst>
          <pc:docMk/>
          <pc:sldMk cId="590732064" sldId="280"/>
        </pc:sldMkLst>
        <pc:spChg chg="mod">
          <ac:chgData name="Alfred Smith" userId="3c60a3631c0db8ad" providerId="LiveId" clId="{D971DB65-5D8B-4EF6-88E5-40B8E600BEE5}" dt="2025-05-09T09:42:23.488" v="0"/>
          <ac:spMkLst>
            <pc:docMk/>
            <pc:sldMk cId="590732064" sldId="280"/>
            <ac:spMk id="4" creationId="{62967567-F429-13EF-F36A-67D5307B5900}"/>
          </ac:spMkLst>
        </pc:spChg>
      </pc:sldChg>
      <pc:sldChg chg="modSp">
        <pc:chgData name="Alfred Smith" userId="3c60a3631c0db8ad" providerId="LiveId" clId="{D971DB65-5D8B-4EF6-88E5-40B8E600BEE5}" dt="2025-05-09T09:42:23.488" v="0"/>
        <pc:sldMkLst>
          <pc:docMk/>
          <pc:sldMk cId="552053556" sldId="282"/>
        </pc:sldMkLst>
        <pc:spChg chg="mod">
          <ac:chgData name="Alfred Smith" userId="3c60a3631c0db8ad" providerId="LiveId" clId="{D971DB65-5D8B-4EF6-88E5-40B8E600BEE5}" dt="2025-05-09T09:42:23.488" v="0"/>
          <ac:spMkLst>
            <pc:docMk/>
            <pc:sldMk cId="552053556" sldId="282"/>
            <ac:spMk id="3" creationId="{8A554E5F-C18D-0791-31BC-A408D785D944}"/>
          </ac:spMkLst>
        </pc:spChg>
      </pc:sldChg>
      <pc:sldChg chg="modSp">
        <pc:chgData name="Alfred Smith" userId="3c60a3631c0db8ad" providerId="LiveId" clId="{D971DB65-5D8B-4EF6-88E5-40B8E600BEE5}" dt="2025-05-09T09:42:23.488" v="0"/>
        <pc:sldMkLst>
          <pc:docMk/>
          <pc:sldMk cId="3184987709" sldId="283"/>
        </pc:sldMkLst>
        <pc:spChg chg="mod">
          <ac:chgData name="Alfred Smith" userId="3c60a3631c0db8ad" providerId="LiveId" clId="{D971DB65-5D8B-4EF6-88E5-40B8E600BEE5}" dt="2025-05-09T09:42:23.488" v="0"/>
          <ac:spMkLst>
            <pc:docMk/>
            <pc:sldMk cId="3184987709" sldId="283"/>
            <ac:spMk id="4" creationId="{17FF2A89-8DD6-EE0E-97F7-3B6570D7D8BD}"/>
          </ac:spMkLst>
        </pc:spChg>
      </pc:sldChg>
      <pc:sldChg chg="modSp">
        <pc:chgData name="Alfred Smith" userId="3c60a3631c0db8ad" providerId="LiveId" clId="{D971DB65-5D8B-4EF6-88E5-40B8E600BEE5}" dt="2025-05-09T09:42:23.488" v="0"/>
        <pc:sldMkLst>
          <pc:docMk/>
          <pc:sldMk cId="2052315732" sldId="285"/>
        </pc:sldMkLst>
        <pc:spChg chg="mod">
          <ac:chgData name="Alfred Smith" userId="3c60a3631c0db8ad" providerId="LiveId" clId="{D971DB65-5D8B-4EF6-88E5-40B8E600BEE5}" dt="2025-05-09T09:42:23.488" v="0"/>
          <ac:spMkLst>
            <pc:docMk/>
            <pc:sldMk cId="2052315732" sldId="285"/>
            <ac:spMk id="5" creationId="{7B581D52-6D20-DF98-3D63-DAFBBDD364A0}"/>
          </ac:spMkLst>
        </pc:spChg>
      </pc:sldChg>
      <pc:sldChg chg="modSp">
        <pc:chgData name="Alfred Smith" userId="3c60a3631c0db8ad" providerId="LiveId" clId="{D971DB65-5D8B-4EF6-88E5-40B8E600BEE5}" dt="2025-05-09T09:42:23.488" v="0"/>
        <pc:sldMkLst>
          <pc:docMk/>
          <pc:sldMk cId="1802302209" sldId="287"/>
        </pc:sldMkLst>
        <pc:spChg chg="mod">
          <ac:chgData name="Alfred Smith" userId="3c60a3631c0db8ad" providerId="LiveId" clId="{D971DB65-5D8B-4EF6-88E5-40B8E600BEE5}" dt="2025-05-09T09:42:23.488" v="0"/>
          <ac:spMkLst>
            <pc:docMk/>
            <pc:sldMk cId="1802302209" sldId="287"/>
            <ac:spMk id="8" creationId="{50FDD5C9-5454-6D2C-856A-6BB8EEC22E36}"/>
          </ac:spMkLst>
        </pc:spChg>
      </pc:sldChg>
    </pc:docChg>
  </pc:docChgLst>
  <pc:docChgLst>
    <pc:chgData name="Alfred Smith" userId="3c60a3631c0db8ad" providerId="LiveId" clId="{F4ED2141-8D9D-4ED3-92BF-B8441EBD01EA}"/>
    <pc:docChg chg="custSel modSld">
      <pc:chgData name="Alfred Smith" userId="3c60a3631c0db8ad" providerId="LiveId" clId="{F4ED2141-8D9D-4ED3-92BF-B8441EBD01EA}" dt="2025-04-02T05:38:10.101" v="38"/>
      <pc:docMkLst>
        <pc:docMk/>
      </pc:docMkLst>
      <pc:sldChg chg="addSp delSp modSp mod">
        <pc:chgData name="Alfred Smith" userId="3c60a3631c0db8ad" providerId="LiveId" clId="{F4ED2141-8D9D-4ED3-92BF-B8441EBD01EA}" dt="2025-04-02T05:35:24.591" v="2"/>
        <pc:sldMkLst>
          <pc:docMk/>
          <pc:sldMk cId="2465616548" sldId="256"/>
        </pc:sldMkLst>
        <pc:spChg chg="add mod">
          <ac:chgData name="Alfred Smith" userId="3c60a3631c0db8ad" providerId="LiveId" clId="{F4ED2141-8D9D-4ED3-92BF-B8441EBD01EA}" dt="2025-04-02T05:35:24.591" v="2"/>
          <ac:spMkLst>
            <pc:docMk/>
            <pc:sldMk cId="2465616548" sldId="256"/>
            <ac:spMk id="7" creationId="{851ECF00-ED8C-EDCF-2DD2-D7429D2C7B12}"/>
          </ac:spMkLst>
        </pc:spChg>
        <pc:spChg chg="add mod">
          <ac:chgData name="Alfred Smith" userId="3c60a3631c0db8ad" providerId="LiveId" clId="{F4ED2141-8D9D-4ED3-92BF-B8441EBD01EA}" dt="2025-04-02T05:35:24.591" v="2"/>
          <ac:spMkLst>
            <pc:docMk/>
            <pc:sldMk cId="2465616548" sldId="256"/>
            <ac:spMk id="8" creationId="{42E98185-E7F3-B97F-0547-F5FAC3CE923B}"/>
          </ac:spMkLst>
        </pc:spChg>
      </pc:sldChg>
      <pc:sldChg chg="addSp delSp modSp mod">
        <pc:chgData name="Alfred Smith" userId="3c60a3631c0db8ad" providerId="LiveId" clId="{F4ED2141-8D9D-4ED3-92BF-B8441EBD01EA}" dt="2025-04-02T05:35:53.794" v="8"/>
        <pc:sldMkLst>
          <pc:docMk/>
          <pc:sldMk cId="3302907005" sldId="259"/>
        </pc:sldMkLst>
        <pc:spChg chg="add mod">
          <ac:chgData name="Alfred Smith" userId="3c60a3631c0db8ad" providerId="LiveId" clId="{F4ED2141-8D9D-4ED3-92BF-B8441EBD01EA}" dt="2025-04-02T05:35:53.794" v="8"/>
          <ac:spMkLst>
            <pc:docMk/>
            <pc:sldMk cId="3302907005" sldId="259"/>
            <ac:spMk id="11" creationId="{9EFB11B2-5CE2-0E2B-17D9-049719F5E2C8}"/>
          </ac:spMkLst>
        </pc:spChg>
        <pc:spChg chg="add mod">
          <ac:chgData name="Alfred Smith" userId="3c60a3631c0db8ad" providerId="LiveId" clId="{F4ED2141-8D9D-4ED3-92BF-B8441EBD01EA}" dt="2025-04-02T05:35:53.794" v="8"/>
          <ac:spMkLst>
            <pc:docMk/>
            <pc:sldMk cId="3302907005" sldId="259"/>
            <ac:spMk id="12" creationId="{CEDA410A-ED35-6296-E486-9B5F49424BF5}"/>
          </ac:spMkLst>
        </pc:spChg>
      </pc:sldChg>
      <pc:sldChg chg="addSp delSp modSp mod">
        <pc:chgData name="Alfred Smith" userId="3c60a3631c0db8ad" providerId="LiveId" clId="{F4ED2141-8D9D-4ED3-92BF-B8441EBD01EA}" dt="2025-04-02T05:36:08.415" v="13"/>
        <pc:sldMkLst>
          <pc:docMk/>
          <pc:sldMk cId="1347414422" sldId="260"/>
        </pc:sldMkLst>
        <pc:spChg chg="add mod">
          <ac:chgData name="Alfred Smith" userId="3c60a3631c0db8ad" providerId="LiveId" clId="{F4ED2141-8D9D-4ED3-92BF-B8441EBD01EA}" dt="2025-04-02T05:36:08.415" v="13"/>
          <ac:spMkLst>
            <pc:docMk/>
            <pc:sldMk cId="1347414422" sldId="260"/>
            <ac:spMk id="9" creationId="{3BA92F94-98DD-141E-7A6D-42A64AE019DD}"/>
          </ac:spMkLst>
        </pc:spChg>
        <pc:spChg chg="add mod">
          <ac:chgData name="Alfred Smith" userId="3c60a3631c0db8ad" providerId="LiveId" clId="{F4ED2141-8D9D-4ED3-92BF-B8441EBD01EA}" dt="2025-04-02T05:36:08.415" v="13"/>
          <ac:spMkLst>
            <pc:docMk/>
            <pc:sldMk cId="1347414422" sldId="260"/>
            <ac:spMk id="10" creationId="{88B415EC-7F8F-F0E1-9DC2-807AB7C07145}"/>
          </ac:spMkLst>
        </pc:spChg>
      </pc:sldChg>
      <pc:sldChg chg="addSp delSp modSp mod">
        <pc:chgData name="Alfred Smith" userId="3c60a3631c0db8ad" providerId="LiveId" clId="{F4ED2141-8D9D-4ED3-92BF-B8441EBD01EA}" dt="2025-04-02T05:36:24.557" v="16"/>
        <pc:sldMkLst>
          <pc:docMk/>
          <pc:sldMk cId="3206791437" sldId="261"/>
        </pc:sldMkLst>
        <pc:spChg chg="add mod">
          <ac:chgData name="Alfred Smith" userId="3c60a3631c0db8ad" providerId="LiveId" clId="{F4ED2141-8D9D-4ED3-92BF-B8441EBD01EA}" dt="2025-04-02T05:36:24.557" v="16"/>
          <ac:spMkLst>
            <pc:docMk/>
            <pc:sldMk cId="3206791437" sldId="261"/>
            <ac:spMk id="9" creationId="{DEA811D2-8418-22CD-4248-6E033EF863AC}"/>
          </ac:spMkLst>
        </pc:spChg>
        <pc:spChg chg="add mod">
          <ac:chgData name="Alfred Smith" userId="3c60a3631c0db8ad" providerId="LiveId" clId="{F4ED2141-8D9D-4ED3-92BF-B8441EBD01EA}" dt="2025-04-02T05:36:24.557" v="16"/>
          <ac:spMkLst>
            <pc:docMk/>
            <pc:sldMk cId="3206791437" sldId="261"/>
            <ac:spMk id="10" creationId="{5D92F033-27FC-EE08-3A48-520669A60C1E}"/>
          </ac:spMkLst>
        </pc:spChg>
      </pc:sldChg>
      <pc:sldChg chg="addSp delSp modSp mod">
        <pc:chgData name="Alfred Smith" userId="3c60a3631c0db8ad" providerId="LiveId" clId="{F4ED2141-8D9D-4ED3-92BF-B8441EBD01EA}" dt="2025-04-02T05:36:37.308" v="19"/>
        <pc:sldMkLst>
          <pc:docMk/>
          <pc:sldMk cId="4242618372" sldId="262"/>
        </pc:sldMkLst>
        <pc:spChg chg="add mod">
          <ac:chgData name="Alfred Smith" userId="3c60a3631c0db8ad" providerId="LiveId" clId="{F4ED2141-8D9D-4ED3-92BF-B8441EBD01EA}" dt="2025-04-02T05:36:37.308" v="19"/>
          <ac:spMkLst>
            <pc:docMk/>
            <pc:sldMk cId="4242618372" sldId="262"/>
            <ac:spMk id="9" creationId="{2B7FC9DA-92CB-4165-F920-E6B1C4C45869}"/>
          </ac:spMkLst>
        </pc:spChg>
        <pc:spChg chg="add mod">
          <ac:chgData name="Alfred Smith" userId="3c60a3631c0db8ad" providerId="LiveId" clId="{F4ED2141-8D9D-4ED3-92BF-B8441EBD01EA}" dt="2025-04-02T05:36:37.308" v="19"/>
          <ac:spMkLst>
            <pc:docMk/>
            <pc:sldMk cId="4242618372" sldId="262"/>
            <ac:spMk id="10" creationId="{1F232407-AFBA-0254-95F9-E9D0F3CB640F}"/>
          </ac:spMkLst>
        </pc:spChg>
      </pc:sldChg>
      <pc:sldChg chg="addSp delSp modSp mod">
        <pc:chgData name="Alfred Smith" userId="3c60a3631c0db8ad" providerId="LiveId" clId="{F4ED2141-8D9D-4ED3-92BF-B8441EBD01EA}" dt="2025-04-02T05:36:49.166" v="22"/>
        <pc:sldMkLst>
          <pc:docMk/>
          <pc:sldMk cId="3319108017" sldId="263"/>
        </pc:sldMkLst>
        <pc:spChg chg="add mod">
          <ac:chgData name="Alfred Smith" userId="3c60a3631c0db8ad" providerId="LiveId" clId="{F4ED2141-8D9D-4ED3-92BF-B8441EBD01EA}" dt="2025-04-02T05:36:49.166" v="22"/>
          <ac:spMkLst>
            <pc:docMk/>
            <pc:sldMk cId="3319108017" sldId="263"/>
            <ac:spMk id="9" creationId="{9F6C0CF2-2E3F-E7A3-703D-BB96BC1B3F3F}"/>
          </ac:spMkLst>
        </pc:spChg>
        <pc:spChg chg="add mod">
          <ac:chgData name="Alfred Smith" userId="3c60a3631c0db8ad" providerId="LiveId" clId="{F4ED2141-8D9D-4ED3-92BF-B8441EBD01EA}" dt="2025-04-02T05:36:49.166" v="22"/>
          <ac:spMkLst>
            <pc:docMk/>
            <pc:sldMk cId="3319108017" sldId="263"/>
            <ac:spMk id="10" creationId="{BC9B8B69-E709-3760-66E3-2CB2AD8F1AF5}"/>
          </ac:spMkLst>
        </pc:spChg>
      </pc:sldChg>
      <pc:sldChg chg="addSp delSp modSp mod">
        <pc:chgData name="Alfred Smith" userId="3c60a3631c0db8ad" providerId="LiveId" clId="{F4ED2141-8D9D-4ED3-92BF-B8441EBD01EA}" dt="2025-04-02T05:37:12.926" v="26"/>
        <pc:sldMkLst>
          <pc:docMk/>
          <pc:sldMk cId="3693548682" sldId="264"/>
        </pc:sldMkLst>
        <pc:spChg chg="add mod">
          <ac:chgData name="Alfred Smith" userId="3c60a3631c0db8ad" providerId="LiveId" clId="{F4ED2141-8D9D-4ED3-92BF-B8441EBD01EA}" dt="2025-04-02T05:37:12.926" v="26"/>
          <ac:spMkLst>
            <pc:docMk/>
            <pc:sldMk cId="3693548682" sldId="264"/>
            <ac:spMk id="7" creationId="{2D49B166-6EFB-FB28-6613-181A22433C34}"/>
          </ac:spMkLst>
        </pc:spChg>
      </pc:sldChg>
      <pc:sldChg chg="addSp delSp modSp mod">
        <pc:chgData name="Alfred Smith" userId="3c60a3631c0db8ad" providerId="LiveId" clId="{F4ED2141-8D9D-4ED3-92BF-B8441EBD01EA}" dt="2025-04-02T05:37:29.836" v="29"/>
        <pc:sldMkLst>
          <pc:docMk/>
          <pc:sldMk cId="3568335349" sldId="265"/>
        </pc:sldMkLst>
        <pc:spChg chg="add mod">
          <ac:chgData name="Alfred Smith" userId="3c60a3631c0db8ad" providerId="LiveId" clId="{F4ED2141-8D9D-4ED3-92BF-B8441EBD01EA}" dt="2025-04-02T05:37:29.836" v="29"/>
          <ac:spMkLst>
            <pc:docMk/>
            <pc:sldMk cId="3568335349" sldId="265"/>
            <ac:spMk id="9" creationId="{76B5F7BD-37F9-7804-2FCC-AA90249E69C9}"/>
          </ac:spMkLst>
        </pc:spChg>
        <pc:spChg chg="add mod">
          <ac:chgData name="Alfred Smith" userId="3c60a3631c0db8ad" providerId="LiveId" clId="{F4ED2141-8D9D-4ED3-92BF-B8441EBD01EA}" dt="2025-04-02T05:37:29.836" v="29"/>
          <ac:spMkLst>
            <pc:docMk/>
            <pc:sldMk cId="3568335349" sldId="265"/>
            <ac:spMk id="10" creationId="{15896CE4-E4FF-8553-91EC-A24A2376BEDC}"/>
          </ac:spMkLst>
        </pc:spChg>
      </pc:sldChg>
      <pc:sldChg chg="addSp delSp modSp mod">
        <pc:chgData name="Alfred Smith" userId="3c60a3631c0db8ad" providerId="LiveId" clId="{F4ED2141-8D9D-4ED3-92BF-B8441EBD01EA}" dt="2025-04-02T05:37:43.836" v="32"/>
        <pc:sldMkLst>
          <pc:docMk/>
          <pc:sldMk cId="4280851315" sldId="266"/>
        </pc:sldMkLst>
        <pc:spChg chg="add mod">
          <ac:chgData name="Alfred Smith" userId="3c60a3631c0db8ad" providerId="LiveId" clId="{F4ED2141-8D9D-4ED3-92BF-B8441EBD01EA}" dt="2025-04-02T05:37:43.836" v="32"/>
          <ac:spMkLst>
            <pc:docMk/>
            <pc:sldMk cId="4280851315" sldId="266"/>
            <ac:spMk id="9" creationId="{1B952615-83D5-D4D4-09E6-4AE4E39EC076}"/>
          </ac:spMkLst>
        </pc:spChg>
        <pc:spChg chg="add mod">
          <ac:chgData name="Alfred Smith" userId="3c60a3631c0db8ad" providerId="LiveId" clId="{F4ED2141-8D9D-4ED3-92BF-B8441EBD01EA}" dt="2025-04-02T05:37:43.836" v="32"/>
          <ac:spMkLst>
            <pc:docMk/>
            <pc:sldMk cId="4280851315" sldId="266"/>
            <ac:spMk id="10" creationId="{6D18F2C4-1DCC-DB98-0B44-39D52F0160AA}"/>
          </ac:spMkLst>
        </pc:spChg>
      </pc:sldChg>
      <pc:sldChg chg="addSp delSp modSp mod">
        <pc:chgData name="Alfred Smith" userId="3c60a3631c0db8ad" providerId="LiveId" clId="{F4ED2141-8D9D-4ED3-92BF-B8441EBD01EA}" dt="2025-04-02T05:37:57.465" v="35"/>
        <pc:sldMkLst>
          <pc:docMk/>
          <pc:sldMk cId="3574484751" sldId="267"/>
        </pc:sldMkLst>
        <pc:spChg chg="add mod">
          <ac:chgData name="Alfred Smith" userId="3c60a3631c0db8ad" providerId="LiveId" clId="{F4ED2141-8D9D-4ED3-92BF-B8441EBD01EA}" dt="2025-04-02T05:37:57.465" v="35"/>
          <ac:spMkLst>
            <pc:docMk/>
            <pc:sldMk cId="3574484751" sldId="267"/>
            <ac:spMk id="9" creationId="{77E01665-0B0C-E6A5-0C7C-1896AEB3CB86}"/>
          </ac:spMkLst>
        </pc:spChg>
        <pc:spChg chg="add mod">
          <ac:chgData name="Alfred Smith" userId="3c60a3631c0db8ad" providerId="LiveId" clId="{F4ED2141-8D9D-4ED3-92BF-B8441EBD01EA}" dt="2025-04-02T05:37:57.465" v="35"/>
          <ac:spMkLst>
            <pc:docMk/>
            <pc:sldMk cId="3574484751" sldId="267"/>
            <ac:spMk id="10" creationId="{A2EAB6C0-BE48-4AEF-FFF2-FB452F49FC9F}"/>
          </ac:spMkLst>
        </pc:spChg>
      </pc:sldChg>
      <pc:sldChg chg="addSp delSp modSp mod">
        <pc:chgData name="Alfred Smith" userId="3c60a3631c0db8ad" providerId="LiveId" clId="{F4ED2141-8D9D-4ED3-92BF-B8441EBD01EA}" dt="2025-04-02T05:38:10.101" v="38"/>
        <pc:sldMkLst>
          <pc:docMk/>
          <pc:sldMk cId="3351412682" sldId="268"/>
        </pc:sldMkLst>
        <pc:spChg chg="add mod">
          <ac:chgData name="Alfred Smith" userId="3c60a3631c0db8ad" providerId="LiveId" clId="{F4ED2141-8D9D-4ED3-92BF-B8441EBD01EA}" dt="2025-04-02T05:38:10.101" v="38"/>
          <ac:spMkLst>
            <pc:docMk/>
            <pc:sldMk cId="3351412682" sldId="268"/>
            <ac:spMk id="9" creationId="{EF36774C-C625-4452-6DB7-157E93FA1763}"/>
          </ac:spMkLst>
        </pc:spChg>
        <pc:spChg chg="add mod">
          <ac:chgData name="Alfred Smith" userId="3c60a3631c0db8ad" providerId="LiveId" clId="{F4ED2141-8D9D-4ED3-92BF-B8441EBD01EA}" dt="2025-04-02T05:38:10.101" v="38"/>
          <ac:spMkLst>
            <pc:docMk/>
            <pc:sldMk cId="3351412682" sldId="268"/>
            <ac:spMk id="10" creationId="{65AFE6DD-A8F6-2BDE-1AE9-2A887133F8BC}"/>
          </ac:spMkLst>
        </pc:spChg>
      </pc:sldChg>
      <pc:sldChg chg="addSp modSp">
        <pc:chgData name="Alfred Smith" userId="3c60a3631c0db8ad" providerId="LiveId" clId="{F4ED2141-8D9D-4ED3-92BF-B8441EBD01EA}" dt="2025-04-02T05:35:36.892" v="3"/>
        <pc:sldMkLst>
          <pc:docMk/>
          <pc:sldMk cId="192407535" sldId="275"/>
        </pc:sldMkLst>
        <pc:spChg chg="add mod">
          <ac:chgData name="Alfred Smith" userId="3c60a3631c0db8ad" providerId="LiveId" clId="{F4ED2141-8D9D-4ED3-92BF-B8441EBD01EA}" dt="2025-04-02T05:35:36.892" v="3"/>
          <ac:spMkLst>
            <pc:docMk/>
            <pc:sldMk cId="192407535" sldId="275"/>
            <ac:spMk id="4" creationId="{C13B4C07-A6EA-5D79-22E5-8E8B875349D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B0C28D-FA07-4B79-993E-46BB0084B35D}" type="datetimeFigureOut">
              <a:rPr lang="en-IN" smtClean="0"/>
              <a:t>09-05-2025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BE1B9-474E-4F3C-AC44-34A9A07E632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84665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BE1B9-474E-4F3C-AC44-34A9A07E6322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4686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991A8-59C8-44DD-BF9C-30CE6B7DE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B41CE9-F8D6-4A16-9394-4FE98779D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5704E-1688-4C16-9D12-2033703B0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0FF96-07D1-48A2-8F85-4813D74D3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E3B31-D941-464C-BF6D-7BA041F19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8719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7F10E-4F6B-4E3C-862B-B9669C10A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D3FAD-F423-4FD5-851E-2090C8966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69962-F862-40EC-AB0C-50E72C59B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A2DE7-A32E-44FA-AB66-FFACE1761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D2452-4331-42D9-9710-22A241AA2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71990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CB011D-2E2C-42EF-8270-7DFBABB2AB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28BF59-ABE3-4425-9AA1-F00279DCC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0AD5A-8CDE-4784-BB8A-1730DE6FB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43D78-C73E-4E43-9B90-F10615484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7A9B7-7E46-459A-A986-700161DC0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90145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7244E-831F-4168-8A37-E78612ADA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5A9F8-208A-463D-A168-A20182A1C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CD45D-C804-4F5E-9708-AC630D2F8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7CED4-83D8-4DEA-B026-C4F0C037D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827C2-CAC9-429E-9B18-2F0A8B246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9724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E0622-1FB2-4F1E-B12A-6540DFBA7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84448-D65A-45C6-AC0F-D9E21F92F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70094-C0C0-4DD5-BEB3-63ABE115D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D09B9-E716-466D-A958-3ED9BD333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1B3D0-66A8-4BD3-8847-B8CEA7426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28203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88942-8FD3-4B32-B196-AD04E2A08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6FCF4-8ADF-4F6B-8FC2-D19284A97D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366954-B3A9-4390-8E43-145A8EE05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AECD22-DDF7-4CAC-AF1F-1F86C840A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33548B-F74E-4AB9-892C-7B50E8D2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09E869-38E0-4CC7-B6E6-2653BE1BF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44604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9C389-DBEC-499B-A413-6DA619D50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BD4784-D0C2-4E27-ADCF-CAD82F212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B9D4A1-F466-45DC-8870-38592AF82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EF52A9-8BCB-4BC4-A9A5-9C0B1C2322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9EE6F0-7EA8-4766-8D39-09FA13AD3C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0DEC7E-944C-40CB-8DAE-436200456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BF65CD-258A-4D23-B6CB-5B141BA1B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534AF8-4BB8-4572-9F89-905C94123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84335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9D814-FA98-4274-8F5B-5892A7855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C91C72-A332-4A74-BAC4-4FCE7AF08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FAC336-D33B-4D7A-A791-3A4BD75A5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B04984-12B5-4898-8212-DC5001010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20704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BDECD-E759-4562-A845-814CBC2B5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B9F92-0E1F-44D1-8B84-02E151DC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F43883-1D12-41AA-B854-3569547BF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53526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B0557-F52C-4D51-88F0-B8703E98B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BD40C-629E-4CAF-8D1D-3976083AF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708080-DAF3-4EF4-A018-65289E5DB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0586B9-8CC9-4C4C-B1C2-0219C5DAF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2FC541-ECB5-41D9-A72C-71D8720D6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89FBE-AD25-4CEE-AA03-02B10A26C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17338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095E5-467C-44DB-BF5D-878A2F378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B1A986-B8C4-4261-8A6C-2628A37AB9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67B8A-8DFD-407F-A331-32442A794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4A8F0E-A543-4852-BF17-C0D7A2BDA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69C97C-0EE7-4E46-992D-442A7F531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F4884D-C9FC-472C-81E1-80DCBA50B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25282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284663-0CF7-4D72-A013-CF05B72A2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C962D-ACDE-4BD5-AC54-5E8A7BC57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9CF7C-B75D-4307-8A84-83AF55CCAC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823B3-9AB2-4435-AB0F-62173C5AE6F8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34E1A-21A0-4654-94E3-30D757148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9343F-87DA-4BBE-A3D3-C4AABD8CDF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83007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FE94A5B-7FDE-4522-86C1-590E78A132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51ECF00-ED8C-EDCF-2DD2-D7429D2C7B1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/>
              <a:t>15-2</a:t>
            </a:r>
            <a:endParaRPr lang="en-ZA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2E98185-E7F3-B97F-0547-F5FAC3CE923B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ShareAlike license 4.0.</a:t>
            </a:r>
            <a:endParaRPr lang="en-US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kern="1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8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The Holy Bible in Modern Literary Tibetan, New Tibetan Bible translation.</a:t>
            </a:r>
            <a:endParaRPr lang="en-US" sz="180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Attribution-NonCommercial-NoDerivatives 4.0 International license.</a:t>
            </a:r>
            <a:endParaRPr lang="en-US" sz="180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61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9"/>
    </mc:Choice>
    <mc:Fallback xmlns="">
      <p:transition spd="slow" advTm="3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07E988-BB2B-4974-AF6B-38C0F469A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0007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A42868-E0EE-827E-C857-C0B911977ED9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248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8E5DEA6-D0A9-4B87-AF30-17D7647861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B7FC9DA-92CB-4165-F920-E6B1C4C458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27</a:t>
            </a:r>
            <a:r>
              <a:rPr lang="en-US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I prayed for this boy, and since the </a:t>
            </a:r>
            <a:r>
              <a:rPr lang="en-US" sz="6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has granted me what I asked of Him,</a:t>
            </a:r>
            <a:endParaRPr lang="en-ZA" sz="480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232407-AFBA-0254-95F9-E9D0F3CB64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7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27</a:t>
            </a:r>
            <a:r>
              <a:rPr lang="bo-CN" sz="7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ངས་བུ་འདིའི་ཆེད་དུ་སྨོན་ལམ་བཏབ་པ་ཡིན་ཞིང་། ཡང་དཀོན་མཆོག་ཡ་ཝཱེས་ངའི་སྨོན་ལམ་བཞིན་དུ་གནང་བྱུང་། </a:t>
            </a:r>
            <a:endParaRPr lang="en-ZA" sz="9600" dirty="0"/>
          </a:p>
        </p:txBody>
      </p:sp>
    </p:spTree>
    <p:extLst>
      <p:ext uri="{BB962C8B-B14F-4D97-AF65-F5344CB8AC3E}">
        <p14:creationId xmlns:p14="http://schemas.microsoft.com/office/powerpoint/2010/main" val="424261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4"/>
    </mc:Choice>
    <mc:Fallback xmlns="">
      <p:transition spd="slow" advTm="5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D082CA-7DB7-4256-B298-28B738EC5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6553" y="-2222534"/>
            <a:ext cx="16640770" cy="92033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8D9931-A328-9D1F-3607-4E14D8ACFCD6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491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F3FFC3D-3F48-4854-BA3E-C4AA107628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F6C0CF2-2E3F-E7A3-703D-BB96BC1B3F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28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I now dedicate the boy to the </a:t>
            </a:r>
            <a:r>
              <a:rPr lang="en-US" sz="5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. For as long as he lives, he is dedicated to the </a:t>
            </a:r>
            <a:r>
              <a:rPr lang="en-US" sz="5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.”</a:t>
            </a:r>
          </a:p>
          <a:p>
            <a:pPr marL="0" indent="0" algn="l">
              <a:buNone/>
            </a:pP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they worshiped the </a:t>
            </a:r>
            <a:r>
              <a:rPr lang="en-US" sz="5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there.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C9B8B69-E709-3760-66E3-2CB2AD8F1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28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དེའི་ཕྱིར་ངས་ཀྱང་བུ་འདི་ནི་ཇི་སྲིད་འཚོ་བའི་བར་དུ་དཀོན་མཆོག་ཡ་ཝཱེ་ལ་ཕུལ་བ་ཡིན་ཞེས་ཞུས་ཤིང་། དེ་ལྟར་གནས་དེ་རུ་དཀོན་མཆོག་ཡ་ཝཱེ་ལ་བསྟོད་པ་ཕུལ་ཏོ། །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331910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4"/>
    </mc:Choice>
    <mc:Fallback xmlns="">
      <p:transition spd="slow" advTm="7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B9DC46-8126-4ADA-8C78-193C85F1B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9738"/>
            <a:ext cx="12192000" cy="70877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967567-F429-13EF-F36A-67D5307B5900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732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ZA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DD9F11F-DFEF-4EFA-8D77-EE9FA03E7E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D49B166-6EFB-FB28-6613-181A22433C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121212"/>
                </a:solidFill>
                <a:latin typeface="ArialMT"/>
              </a:rPr>
              <a:t>(</a:t>
            </a:r>
            <a:r>
              <a:rPr lang="en-US" sz="4000" dirty="0">
                <a:solidFill>
                  <a:srgbClr val="121212"/>
                </a:solidFill>
                <a:latin typeface="ArialMT"/>
              </a:rPr>
              <a:t>Eli the priest had two sons who served in the temple. They did many sinful things)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369354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9"/>
    </mc:Choice>
    <mc:Fallback xmlns="">
      <p:transition spd="slow" advTm="7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E169EA-94E3-4FDF-BACC-950479199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83167"/>
            <a:ext cx="12192000" cy="764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48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A58E0DF-0F5E-4FB5-8E9F-B5316F577B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B5F7BD-37F9-7804-2FCC-AA90249E69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/>
          <a:lstStyle/>
          <a:p>
            <a:pPr marL="0" indent="0">
              <a:buNone/>
            </a:pPr>
            <a:r>
              <a:rPr lang="en-US" sz="5400" dirty="0">
                <a:solidFill>
                  <a:srgbClr val="121212"/>
                </a:solidFill>
                <a:latin typeface="ArialMT"/>
              </a:rPr>
              <a:t>2:18But the boy Samuel served the </a:t>
            </a:r>
            <a:r>
              <a:rPr lang="en-US" sz="5400" cap="small" dirty="0">
                <a:solidFill>
                  <a:srgbClr val="121212"/>
                </a:solidFill>
                <a:latin typeface="ArialMT"/>
              </a:rPr>
              <a:t>Lord</a:t>
            </a:r>
            <a:r>
              <a:rPr lang="en-US" sz="5400" dirty="0">
                <a:solidFill>
                  <a:srgbClr val="121212"/>
                </a:solidFill>
                <a:latin typeface="ArialMT"/>
              </a:rPr>
              <a:t>. He wore a sacred linen apron.</a:t>
            </a:r>
            <a:endParaRPr lang="en-ZA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5896CE4-E4FF-8553-91EC-A24A2376BE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7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bo-CN" sz="7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སྐབས་དེར་སཱ་མུ་ཨེལ་ནི་ད་དུང་བྱིས་པ་ཞིག་ཡིན་ཏེ། སོ་རས་ཀྱིས་བཟོས་པའི་བེར་ཐུལ་གྱོན་ནས་དཀོན་མཆོག་ཡ་ཝཱེའི་དྲུང་དུ་ཞབས་ཏོག་བསྒྲུབས། 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356833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4"/>
    </mc:Choice>
    <mc:Fallback xmlns="">
      <p:transition spd="slow" advTm="6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295225-6EE2-4602-B067-33A71C412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51791"/>
            <a:ext cx="12335487" cy="71097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554E5F-C18D-0791-31BC-A408D785D944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053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D1ECC41-630F-48BD-B2D9-0E468CB650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B952615-83D5-D4D4-09E6-4AE4E39EC0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2:19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Each year his mother would make him a little robe and bring it to him when she went with her husband to offer the annual sacrifice. </a:t>
            </a:r>
            <a:endParaRPr lang="en-ZA" sz="440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D18F2C4-1DCC-DB98-0B44-39D52F0160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6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19</a:t>
            </a:r>
            <a:r>
              <a:rPr lang="bo-CN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ཡང་ཁོའི་མ་ཡིས་ཕྱུ་པ་ཆུང་ངུ་ཞིག་བཟོས་ཏེ། རང་གི་ཁྱོ་ག་དང་མཉམ་དུ་ལོ་རེ་བཞིན་མཆོད་པ་འབུལ་དུ་འོངས་སྐབས་དེ་ཁྱེར་འོང་བ་རེད།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428085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6"/>
    </mc:Choice>
    <mc:Fallback xmlns="">
      <p:transition spd="slow" advTm="12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2415F9-FAEC-4549-9128-2493ADC05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410"/>
            <a:ext cx="12192000" cy="688741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68D78-66AF-AAC9-1AFB-7C1AE1A20C2A}"/>
              </a:ext>
            </a:extLst>
          </p:cNvPr>
          <p:cNvSpPr txBox="1">
            <a:spLocks/>
          </p:cNvSpPr>
          <p:nvPr/>
        </p:nvSpPr>
        <p:spPr>
          <a:xfrm>
            <a:off x="1581150" y="3205370"/>
            <a:ext cx="5834270" cy="65480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སཱ་མུ་ཨེལ་དང་པོ </a:t>
            </a:r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</a:t>
            </a:r>
            <a:r>
              <a:rPr lang="en-ZA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,2</a:t>
            </a:r>
            <a:endParaRPr lang="bo-CN" sz="80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bo-CN" sz="8000" b="1" dirty="0">
                <a:solidFill>
                  <a:schemeClr val="bg1"/>
                </a:solidFill>
                <a:latin typeface="ArialMT"/>
              </a:rPr>
              <a:t>ཤ་མུ་ཨེལ་སྐྱེས་ནས་བསྔོ་འབུལ་བྱས་པ།</a:t>
            </a:r>
            <a:endParaRPr lang="en-ZA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6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1B6706-9108-4D58-98FC-A13421DAB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6647" y="1"/>
            <a:ext cx="1316864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FF2A89-8DD6-EE0E-97F7-3B6570D7D8BD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987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AE24004-24A9-483E-8749-30DA24AA26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7E01665-0B0C-E6A5-0C7C-1896AEB3CB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21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the </a:t>
            </a:r>
            <a:r>
              <a:rPr lang="en-US" sz="48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attended to Hannah, and she conceived and gave birth to three sons and two daughters.</a:t>
            </a:r>
          </a:p>
          <a:p>
            <a:pPr marL="0" indent="0" algn="l">
              <a:buNone/>
            </a:pP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Meanwhile, the boy Samuel grew up in the presence of the </a:t>
            </a:r>
            <a:r>
              <a:rPr lang="en-US" sz="48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.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2EAB6C0-BE48-4AEF-FFF2-FB452F49F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21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དཀོན་མཆོག་ཡ་ཝཱེས་ཧན་ནཱ་ལ་ཐུགས་རྗེས་གཟིགས་པས། ཁོ་མོ་ཡང་བསྐྱར་མངལ་དང་ལྡན་པར་གྱུར་ཏེ། རིམ་བཞིན་བུ་གསུམ་དང་བུ་མོ་གཉིས་སྐྱེས་པ་དང་། ཡང་སཱ་མུ་ཨེལ་ནི་དཀོན་མཆོག་ཡ་ཝཱེའི་དྲུང་དུ་འཚར་ལོངས་བྱུང་ངོ་།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7448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49"/>
    </mc:Choice>
    <mc:Fallback xmlns="">
      <p:transition spd="slow" advTm="11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F3746D-6595-45B0-8D30-1E3AF0D26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60093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DA62AE-2060-44AF-99E4-BAAAE558B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063" y="-283779"/>
            <a:ext cx="3121572" cy="2065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914B82-CBD6-4010-80AF-1E60E5BAF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2095" y="-399393"/>
            <a:ext cx="4541710" cy="2065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FDD5C9-5454-6D2C-856A-6BB8EEC22E36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2:21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302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D3D3E00-9994-44C4-8398-EF67562CAE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F36774C-C625-4452-6DB7-157E93FA17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26</a:t>
            </a:r>
            <a:r>
              <a:rPr lang="en-US" sz="5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 boy Samuel continued to grow in stature and in favor with the </a:t>
            </a:r>
            <a:r>
              <a:rPr lang="en-US" sz="5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5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and with man.</a:t>
            </a:r>
            <a:endParaRPr lang="en-ZA" sz="500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5AFE6DD-A8F6-2BDE-1AE9-2A887133F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6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26</a:t>
            </a:r>
            <a:r>
              <a:rPr lang="bo-CN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ཡང་བུ་ཆུང་སཱ་མུ་ཨེལ་རིམ་བཞིན་ནར་སོན་ཞིང་། དཀོན་མཆོག་ཡ་ཝཱེ་ཁོ་ལ་ཐུགས་མཉེས་པ་དང་། མི་རྣམས་ཀྱང་ཁོ་ལ་དགའ་བར་གྱུར་ཏོ།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5141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1"/>
    </mc:Choice>
    <mc:Fallback xmlns="">
      <p:transition spd="slow" advTm="8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CDD9DD-7F10-4375-B854-498E72BDA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20240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581D52-6D20-DF98-3D63-DAFBBDD364A0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2:26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315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sz="5400" b="1" i="0" cap="all" dirty="0">
                <a:solidFill>
                  <a:srgbClr val="121212"/>
                </a:solidFill>
                <a:effectLst/>
                <a:latin typeface="ArialMT"/>
              </a:rPr>
              <a:t>1 SAMUEL 1, 2</a:t>
            </a:r>
          </a:p>
          <a:p>
            <a:pPr marL="0" indent="0">
              <a:buNone/>
            </a:pPr>
            <a:r>
              <a:rPr lang="en-US" sz="5400" b="1" i="0" dirty="0">
                <a:solidFill>
                  <a:srgbClr val="121212"/>
                </a:solidFill>
                <a:effectLst/>
                <a:latin typeface="ArialMT"/>
              </a:rPr>
              <a:t>Hannah Gives Samuel to the </a:t>
            </a:r>
            <a:r>
              <a:rPr lang="en-US" sz="5400" b="1" i="0" cap="small" dirty="0">
                <a:solidFill>
                  <a:srgbClr val="121212"/>
                </a:solidFill>
                <a:effectLst/>
                <a:latin typeface="ArialMT"/>
              </a:rPr>
              <a:t>Lord</a:t>
            </a:r>
            <a:endParaRPr lang="en-ZA" sz="5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སཱ་མུ་ཨེལ་དང་པོ </a:t>
            </a:r>
            <a:r>
              <a:rPr lang="bo-CN" sz="8000" b="1" i="0" cap="all" dirty="0">
                <a:solidFill>
                  <a:srgbClr val="121212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</a:t>
            </a:r>
            <a:r>
              <a:rPr lang="en-ZA" sz="8000" b="1" i="0" cap="all" dirty="0">
                <a:solidFill>
                  <a:srgbClr val="121212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,2</a:t>
            </a:r>
            <a:endParaRPr lang="bo-CN" sz="8000" b="1" i="0" cap="all" dirty="0">
              <a:solidFill>
                <a:srgbClr val="121212"/>
              </a:solidFill>
              <a:effectLst/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marL="0" indent="0">
              <a:buNone/>
            </a:pPr>
            <a:r>
              <a:rPr lang="bo-CN" sz="8000" b="1" dirty="0">
                <a:solidFill>
                  <a:srgbClr val="121212"/>
                </a:solidFill>
                <a:latin typeface="ArialMT"/>
              </a:rPr>
              <a:t>ཤ་མུ་ཨེལ་སྐྱེས་ནས་བསྔོ་འབུལ་བྱས་པ།</a:t>
            </a:r>
            <a:endParaRPr lang="en-ZA" sz="8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7198F5B-2753-4EC4-B5D1-972147F80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1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3"/>
    </mc:Choice>
    <mc:Fallback xmlns="">
      <p:transition spd="slow" advTm="8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9CE534-EEFA-423C-B268-A8CBC80E4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410"/>
            <a:ext cx="12192000" cy="6887410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46414EAA-F950-8930-6B95-B7389DDF6D76}"/>
              </a:ext>
            </a:extLst>
          </p:cNvPr>
          <p:cNvSpPr txBox="1">
            <a:spLocks/>
          </p:cNvSpPr>
          <p:nvPr/>
        </p:nvSpPr>
        <p:spPr>
          <a:xfrm>
            <a:off x="1581150" y="3205370"/>
            <a:ext cx="5834270" cy="65480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སཱ་མུ་ཨེལ་དང་པོ </a:t>
            </a:r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</a:t>
            </a:r>
            <a:r>
              <a:rPr lang="en-ZA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,2</a:t>
            </a:r>
            <a:endParaRPr lang="bo-CN" sz="80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bo-CN" sz="8000" b="1" dirty="0">
                <a:solidFill>
                  <a:schemeClr val="bg1"/>
                </a:solidFill>
                <a:latin typeface="ArialMT"/>
              </a:rPr>
              <a:t>ཤ་མུ་ཨེལ་སྐྱེས་ནས་བསྔོ་འབུལ་བྱས་པ།</a:t>
            </a:r>
            <a:endParaRPr lang="en-ZA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C13B4C07-A6EA-5D79-22E5-8E8B875349D4}"/>
              </a:ext>
            </a:extLst>
          </p:cNvPr>
          <p:cNvSpPr txBox="1"/>
          <p:nvPr/>
        </p:nvSpPr>
        <p:spPr>
          <a:xfrm>
            <a:off x="5429641" y="6119336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07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78EFC91-62A0-4D3C-A85D-C569DACE7A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EFB11B2-5CE2-0E2B-17D9-049719F5E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20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in the course of time, Hannah conceived and gave birth to a son. She named him Samuel, saying, “Because I have asked for him from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.”</a:t>
            </a:r>
            <a:endParaRPr lang="en-ZA" sz="4400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EDA410A-ED35-6296-E486-9B5F49424B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20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དུས་ལ་བབས་པ་ན། ཧན་ནཱ་མངལ་དང་ལྡན་པར་གྱུར་ནས་བུ་ཞིག་སྐྱེས་པ་དང་། ཁོ་མོས་ཕྲུ་གུ་འདི་དཀོན་མཆོག་ཡ་ཝཱེ་ནས་ཞུས་པ་ཡིན་ཞེས་སྨྲས་པས་དེའི་མིང་ལ་སཱ་མུ་ཨེལ་ཞེས་བཏགས་སོ། །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330290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3"/>
    </mc:Choice>
    <mc:Fallback xmlns="">
      <p:transition spd="slow" advTm="9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38E32A-2ECE-47B9-97F8-B038871D1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6647" y="1"/>
            <a:ext cx="1316864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3AD67C-E394-99B5-FDF9-A3951E06D087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207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0BF3314-0C82-4AB2-A98B-CD244ECC3A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A92F94-98DD-141E-7A6D-42A64AE019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24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Once she had weaned him, Hannah took the boy with her, along with a three-year-old bull, an ephah (11.6 kilograms) of flour, and a skin of wine. Though the boy was still young, she brought him to the house of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at Shiloh. </a:t>
            </a:r>
            <a:endParaRPr lang="en-ZA" sz="540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8B415EC-7F8F-F0E1-9DC2-807AB7C071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24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ཡང་ནུ་མ་བཀར་བ་དང་། ཕྲུ་གུ་དང་། གླང་ཐུག་གསུམ་དང་། ཕྱེ་ཨེ་ཕཱ་གང་དང་། རྒུན་ཆང་རྐྱལ་བ་གང་བཅས་དཀོན་མཆོག་ཡ་ཝཱེ་ལ་འབུལ་བའི་ཕྱིར་ཞི་ལོ་གྲོང་ཁྱེར་གྱི་བཞུགས་གནས་སུ་ཁྱེར་ཅིང་། སྐབས་དེར་བུ་དེ་ད་དུང་ལོ་ན་གཞོན་ནོ། ། 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134741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6"/>
    </mc:Choice>
    <mc:Fallback xmlns="">
      <p:transition spd="slow" advTm="10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ED785B-8AD0-454E-94D2-BCB2A4461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177"/>
            <a:ext cx="12192000" cy="70223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518646-71AE-50D0-6B71-2E1574B8FEFE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སཱ་མུ་ཨེལ་དང་པོ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688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F9FC0D8-0633-4BC1-AC9A-6C0379FF6C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EA811D2-8418-22CD-4248-6E033EF863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26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“Please, my lord,” said Hannah, “as surely as you live, my lord, I am the woman who stood here beside you praying to the </a:t>
            </a:r>
            <a:r>
              <a:rPr lang="en-US" sz="5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. </a:t>
            </a:r>
            <a:endParaRPr lang="en-ZA" sz="440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D92F033-27FC-EE08-3A48-520669A60C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26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དེ་ནས་ཧན་ནཱས། ཀྱེ་ང་ཡི་ཇོ་བོ་ལགས། བདག་གིས་ཁྱེད་ཀྱི་མདུན་དུ་དམ་བཅའ་བར་ཕོད་དེ། ང་རང་ནི་སྔོན་ཆད་འདིར་འོངས་ནས་དཀོན་མཆོག་ཡ་ཝཱེ་ལ་སྨོན་ལམ་བཏབ་པའི་བུད་མེད་དེ་ཡིན། 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320679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03"/>
    </mc:Choice>
    <mc:Fallback xmlns="">
      <p:transition spd="slow" advTm="13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955</Words>
  <Application>Microsoft Office PowerPoint</Application>
  <PresentationFormat>Widescreen</PresentationFormat>
  <Paragraphs>51</Paragraphs>
  <Slides>24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Aptos</vt:lpstr>
      <vt:lpstr>Arial</vt:lpstr>
      <vt:lpstr>ArialMT</vt:lpstr>
      <vt:lpstr>Calibri</vt:lpstr>
      <vt:lpstr>Calibri Light</vt:lpstr>
      <vt:lpstr>Inter</vt:lpstr>
      <vt:lpstr>Microsoft Himalaya</vt:lpstr>
      <vt:lpstr>PT Serif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Alfred Smith</dc:creator>
  <cp:lastModifiedBy>Alfred Smith</cp:lastModifiedBy>
  <cp:revision>3</cp:revision>
  <dcterms:created xsi:type="dcterms:W3CDTF">2022-03-13T05:16:24Z</dcterms:created>
  <dcterms:modified xsi:type="dcterms:W3CDTF">2025-05-09T09:42:25Z</dcterms:modified>
</cp:coreProperties>
</file>