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4" r:id="rId3"/>
    <p:sldId id="258" r:id="rId4"/>
    <p:sldId id="297" r:id="rId5"/>
    <p:sldId id="259" r:id="rId6"/>
    <p:sldId id="276" r:id="rId7"/>
    <p:sldId id="260" r:id="rId8"/>
    <p:sldId id="277" r:id="rId9"/>
    <p:sldId id="261" r:id="rId10"/>
    <p:sldId id="278" r:id="rId11"/>
    <p:sldId id="262" r:id="rId12"/>
    <p:sldId id="279" r:id="rId13"/>
    <p:sldId id="263" r:id="rId14"/>
    <p:sldId id="280" r:id="rId15"/>
    <p:sldId id="264" r:id="rId16"/>
    <p:sldId id="281" r:id="rId17"/>
    <p:sldId id="265" r:id="rId18"/>
    <p:sldId id="282" r:id="rId19"/>
    <p:sldId id="266" r:id="rId20"/>
    <p:sldId id="294" r:id="rId21"/>
    <p:sldId id="293" r:id="rId22"/>
    <p:sldId id="283" r:id="rId23"/>
    <p:sldId id="267" r:id="rId24"/>
    <p:sldId id="284" r:id="rId25"/>
    <p:sldId id="268" r:id="rId26"/>
    <p:sldId id="285" r:id="rId27"/>
    <p:sldId id="270" r:id="rId28"/>
    <p:sldId id="286" r:id="rId29"/>
    <p:sldId id="269" r:id="rId30"/>
    <p:sldId id="287" r:id="rId31"/>
    <p:sldId id="271" r:id="rId32"/>
    <p:sldId id="288" r:id="rId33"/>
    <p:sldId id="272" r:id="rId34"/>
    <p:sldId id="289" r:id="rId35"/>
    <p:sldId id="273" r:id="rId36"/>
    <p:sldId id="295" r:id="rId37"/>
    <p:sldId id="291" r:id="rId38"/>
    <p:sldId id="296" r:id="rId39"/>
    <p:sldId id="292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4E898B-ED4A-4ACE-ABC3-686806482E05}" v="1" dt="2025-05-09T09:42:06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529" autoAdjust="0"/>
  </p:normalViewPr>
  <p:slideViewPr>
    <p:cSldViewPr snapToGrid="0">
      <p:cViewPr varScale="1">
        <p:scale>
          <a:sx n="92" d="100"/>
          <a:sy n="92" d="100"/>
        </p:scale>
        <p:origin x="61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7BFC416-1FF9-4C44-B423-B75D341F383F}"/>
    <pc:docChg chg="undo custSel modSld">
      <pc:chgData name="Alfred Smith" userId="3c60a3631c0db8ad" providerId="LiveId" clId="{77BFC416-1FF9-4C44-B423-B75D341F383F}" dt="2025-04-02T05:45:10.132" v="99"/>
      <pc:docMkLst>
        <pc:docMk/>
      </pc:docMkLst>
      <pc:sldChg chg="addSp delSp modSp mod">
        <pc:chgData name="Alfred Smith" userId="3c60a3631c0db8ad" providerId="LiveId" clId="{77BFC416-1FF9-4C44-B423-B75D341F383F}" dt="2025-04-02T05:39:24.938" v="32"/>
        <pc:sldMkLst>
          <pc:docMk/>
          <pc:sldMk cId="2465616548" sldId="256"/>
        </pc:sldMkLst>
        <pc:spChg chg="add mod">
          <ac:chgData name="Alfred Smith" userId="3c60a3631c0db8ad" providerId="LiveId" clId="{77BFC416-1FF9-4C44-B423-B75D341F383F}" dt="2025-04-02T05:39:24.938" v="32"/>
          <ac:spMkLst>
            <pc:docMk/>
            <pc:sldMk cId="2465616548" sldId="256"/>
            <ac:spMk id="9" creationId="{C66844F4-68A8-8AE9-072E-CF947F52FF7B}"/>
          </ac:spMkLst>
        </pc:spChg>
        <pc:spChg chg="add mod">
          <ac:chgData name="Alfred Smith" userId="3c60a3631c0db8ad" providerId="LiveId" clId="{77BFC416-1FF9-4C44-B423-B75D341F383F}" dt="2025-04-02T05:39:24.938" v="32"/>
          <ac:spMkLst>
            <pc:docMk/>
            <pc:sldMk cId="2465616548" sldId="256"/>
            <ac:spMk id="10" creationId="{76C7944A-A31E-DB6D-55B5-2BF8F0210154}"/>
          </ac:spMkLst>
        </pc:spChg>
      </pc:sldChg>
      <pc:sldChg chg="addSp delSp modSp mod">
        <pc:chgData name="Alfred Smith" userId="3c60a3631c0db8ad" providerId="LiveId" clId="{77BFC416-1FF9-4C44-B423-B75D341F383F}" dt="2025-04-02T05:39:57.503" v="36"/>
        <pc:sldMkLst>
          <pc:docMk/>
          <pc:sldMk cId="3302907005" sldId="259"/>
        </pc:sldMkLst>
        <pc:spChg chg="add mod">
          <ac:chgData name="Alfred Smith" userId="3c60a3631c0db8ad" providerId="LiveId" clId="{77BFC416-1FF9-4C44-B423-B75D341F383F}" dt="2025-04-02T05:39:57.503" v="36"/>
          <ac:spMkLst>
            <pc:docMk/>
            <pc:sldMk cId="3302907005" sldId="259"/>
            <ac:spMk id="9" creationId="{75914774-7B98-8509-2421-7EEBA3708A4F}"/>
          </ac:spMkLst>
        </pc:spChg>
        <pc:spChg chg="add mod">
          <ac:chgData name="Alfred Smith" userId="3c60a3631c0db8ad" providerId="LiveId" clId="{77BFC416-1FF9-4C44-B423-B75D341F383F}" dt="2025-04-02T05:39:57.503" v="36"/>
          <ac:spMkLst>
            <pc:docMk/>
            <pc:sldMk cId="3302907005" sldId="259"/>
            <ac:spMk id="10" creationId="{42C1B417-3F67-0303-9328-21D935ECC53C}"/>
          </ac:spMkLst>
        </pc:spChg>
      </pc:sldChg>
      <pc:sldChg chg="addSp delSp modSp mod">
        <pc:chgData name="Alfred Smith" userId="3c60a3631c0db8ad" providerId="LiveId" clId="{77BFC416-1FF9-4C44-B423-B75D341F383F}" dt="2025-04-02T05:40:09.887" v="39"/>
        <pc:sldMkLst>
          <pc:docMk/>
          <pc:sldMk cId="1347414422" sldId="260"/>
        </pc:sldMkLst>
        <pc:spChg chg="add mod">
          <ac:chgData name="Alfred Smith" userId="3c60a3631c0db8ad" providerId="LiveId" clId="{77BFC416-1FF9-4C44-B423-B75D341F383F}" dt="2025-04-02T05:40:09.887" v="39"/>
          <ac:spMkLst>
            <pc:docMk/>
            <pc:sldMk cId="1347414422" sldId="260"/>
            <ac:spMk id="9" creationId="{E0DACC89-96A6-D178-DBFD-8EE45872DF52}"/>
          </ac:spMkLst>
        </pc:spChg>
        <pc:spChg chg="add mod">
          <ac:chgData name="Alfred Smith" userId="3c60a3631c0db8ad" providerId="LiveId" clId="{77BFC416-1FF9-4C44-B423-B75D341F383F}" dt="2025-04-02T05:40:09.887" v="39"/>
          <ac:spMkLst>
            <pc:docMk/>
            <pc:sldMk cId="1347414422" sldId="260"/>
            <ac:spMk id="10" creationId="{B0B1C50B-581B-2293-C21B-8D89383B1B98}"/>
          </ac:spMkLst>
        </pc:spChg>
      </pc:sldChg>
      <pc:sldChg chg="addSp delSp modSp mod">
        <pc:chgData name="Alfred Smith" userId="3c60a3631c0db8ad" providerId="LiveId" clId="{77BFC416-1FF9-4C44-B423-B75D341F383F}" dt="2025-04-02T05:40:24.488" v="42"/>
        <pc:sldMkLst>
          <pc:docMk/>
          <pc:sldMk cId="3206791437" sldId="261"/>
        </pc:sldMkLst>
        <pc:spChg chg="add mod">
          <ac:chgData name="Alfred Smith" userId="3c60a3631c0db8ad" providerId="LiveId" clId="{77BFC416-1FF9-4C44-B423-B75D341F383F}" dt="2025-04-02T05:40:24.488" v="42"/>
          <ac:spMkLst>
            <pc:docMk/>
            <pc:sldMk cId="3206791437" sldId="261"/>
            <ac:spMk id="9" creationId="{49646C5C-AE22-D02D-0A86-49A1E41C7FE5}"/>
          </ac:spMkLst>
        </pc:spChg>
        <pc:spChg chg="add mod">
          <ac:chgData name="Alfred Smith" userId="3c60a3631c0db8ad" providerId="LiveId" clId="{77BFC416-1FF9-4C44-B423-B75D341F383F}" dt="2025-04-02T05:40:24.488" v="42"/>
          <ac:spMkLst>
            <pc:docMk/>
            <pc:sldMk cId="3206791437" sldId="261"/>
            <ac:spMk id="10" creationId="{681D9FBE-7BE6-4681-9CD7-D4AB290F2BE8}"/>
          </ac:spMkLst>
        </pc:spChg>
      </pc:sldChg>
      <pc:sldChg chg="addSp delSp modSp mod">
        <pc:chgData name="Alfred Smith" userId="3c60a3631c0db8ad" providerId="LiveId" clId="{77BFC416-1FF9-4C44-B423-B75D341F383F}" dt="2025-04-02T05:40:39.959" v="47"/>
        <pc:sldMkLst>
          <pc:docMk/>
          <pc:sldMk cId="4242618372" sldId="262"/>
        </pc:sldMkLst>
        <pc:spChg chg="add mod">
          <ac:chgData name="Alfred Smith" userId="3c60a3631c0db8ad" providerId="LiveId" clId="{77BFC416-1FF9-4C44-B423-B75D341F383F}" dt="2025-04-02T05:40:39.959" v="47"/>
          <ac:spMkLst>
            <pc:docMk/>
            <pc:sldMk cId="4242618372" sldId="262"/>
            <ac:spMk id="11" creationId="{AC428E83-2F6D-BE05-613F-221A55CA6F5E}"/>
          </ac:spMkLst>
        </pc:spChg>
        <pc:spChg chg="add mod">
          <ac:chgData name="Alfred Smith" userId="3c60a3631c0db8ad" providerId="LiveId" clId="{77BFC416-1FF9-4C44-B423-B75D341F383F}" dt="2025-04-02T05:40:39.959" v="47"/>
          <ac:spMkLst>
            <pc:docMk/>
            <pc:sldMk cId="4242618372" sldId="262"/>
            <ac:spMk id="12" creationId="{AA9A1C77-54E1-5B76-D354-68AC029B8888}"/>
          </ac:spMkLst>
        </pc:spChg>
      </pc:sldChg>
      <pc:sldChg chg="addSp delSp modSp mod">
        <pc:chgData name="Alfred Smith" userId="3c60a3631c0db8ad" providerId="LiveId" clId="{77BFC416-1FF9-4C44-B423-B75D341F383F}" dt="2025-04-02T05:41:21.793" v="54"/>
        <pc:sldMkLst>
          <pc:docMk/>
          <pc:sldMk cId="3319108017" sldId="263"/>
        </pc:sldMkLst>
        <pc:spChg chg="add mod">
          <ac:chgData name="Alfred Smith" userId="3c60a3631c0db8ad" providerId="LiveId" clId="{77BFC416-1FF9-4C44-B423-B75D341F383F}" dt="2025-04-02T05:41:21.793" v="54"/>
          <ac:spMkLst>
            <pc:docMk/>
            <pc:sldMk cId="3319108017" sldId="263"/>
            <ac:spMk id="11" creationId="{36344041-0018-0184-2022-73BDC9316074}"/>
          </ac:spMkLst>
        </pc:spChg>
        <pc:spChg chg="add mod">
          <ac:chgData name="Alfred Smith" userId="3c60a3631c0db8ad" providerId="LiveId" clId="{77BFC416-1FF9-4C44-B423-B75D341F383F}" dt="2025-04-02T05:41:21.793" v="54"/>
          <ac:spMkLst>
            <pc:docMk/>
            <pc:sldMk cId="3319108017" sldId="263"/>
            <ac:spMk id="12" creationId="{8AA8CBD0-32CF-9296-23C0-A54CFA0C2F1D}"/>
          </ac:spMkLst>
        </pc:spChg>
      </pc:sldChg>
      <pc:sldChg chg="addSp delSp modSp mod">
        <pc:chgData name="Alfred Smith" userId="3c60a3631c0db8ad" providerId="LiveId" clId="{77BFC416-1FF9-4C44-B423-B75D341F383F}" dt="2025-04-02T05:41:40.084" v="57"/>
        <pc:sldMkLst>
          <pc:docMk/>
          <pc:sldMk cId="3693548682" sldId="264"/>
        </pc:sldMkLst>
        <pc:spChg chg="add mod">
          <ac:chgData name="Alfred Smith" userId="3c60a3631c0db8ad" providerId="LiveId" clId="{77BFC416-1FF9-4C44-B423-B75D341F383F}" dt="2025-04-02T05:41:40.084" v="57"/>
          <ac:spMkLst>
            <pc:docMk/>
            <pc:sldMk cId="3693548682" sldId="264"/>
            <ac:spMk id="8" creationId="{1D58664B-B397-36F2-5DB6-7906ED82EA8A}"/>
          </ac:spMkLst>
        </pc:spChg>
        <pc:spChg chg="add mod">
          <ac:chgData name="Alfred Smith" userId="3c60a3631c0db8ad" providerId="LiveId" clId="{77BFC416-1FF9-4C44-B423-B75D341F383F}" dt="2025-04-02T05:41:40.084" v="57"/>
          <ac:spMkLst>
            <pc:docMk/>
            <pc:sldMk cId="3693548682" sldId="264"/>
            <ac:spMk id="10" creationId="{D8157A41-FB35-B622-3EC1-23AC3741BC03}"/>
          </ac:spMkLst>
        </pc:spChg>
      </pc:sldChg>
      <pc:sldChg chg="addSp delSp modSp mod">
        <pc:chgData name="Alfred Smith" userId="3c60a3631c0db8ad" providerId="LiveId" clId="{77BFC416-1FF9-4C44-B423-B75D341F383F}" dt="2025-04-02T05:41:54.822" v="61"/>
        <pc:sldMkLst>
          <pc:docMk/>
          <pc:sldMk cId="3568335349" sldId="265"/>
        </pc:sldMkLst>
        <pc:spChg chg="add mod">
          <ac:chgData name="Alfred Smith" userId="3c60a3631c0db8ad" providerId="LiveId" clId="{77BFC416-1FF9-4C44-B423-B75D341F383F}" dt="2025-04-02T05:41:54.822" v="61"/>
          <ac:spMkLst>
            <pc:docMk/>
            <pc:sldMk cId="3568335349" sldId="265"/>
            <ac:spMk id="9" creationId="{FBA13D68-1E85-6009-6F3A-B0520C755C3C}"/>
          </ac:spMkLst>
        </pc:spChg>
        <pc:spChg chg="add mod">
          <ac:chgData name="Alfred Smith" userId="3c60a3631c0db8ad" providerId="LiveId" clId="{77BFC416-1FF9-4C44-B423-B75D341F383F}" dt="2025-04-02T05:41:54.822" v="61"/>
          <ac:spMkLst>
            <pc:docMk/>
            <pc:sldMk cId="3568335349" sldId="265"/>
            <ac:spMk id="10" creationId="{63207225-1E55-59AB-8343-5311BB8CAD50}"/>
          </ac:spMkLst>
        </pc:spChg>
      </pc:sldChg>
      <pc:sldChg chg="addSp delSp modSp mod">
        <pc:chgData name="Alfred Smith" userId="3c60a3631c0db8ad" providerId="LiveId" clId="{77BFC416-1FF9-4C44-B423-B75D341F383F}" dt="2025-04-02T05:42:08.809" v="67"/>
        <pc:sldMkLst>
          <pc:docMk/>
          <pc:sldMk cId="4280851315" sldId="266"/>
        </pc:sldMkLst>
        <pc:spChg chg="add mod">
          <ac:chgData name="Alfred Smith" userId="3c60a3631c0db8ad" providerId="LiveId" clId="{77BFC416-1FF9-4C44-B423-B75D341F383F}" dt="2025-04-02T05:42:08.809" v="67"/>
          <ac:spMkLst>
            <pc:docMk/>
            <pc:sldMk cId="4280851315" sldId="266"/>
            <ac:spMk id="11" creationId="{576DBE19-85F1-C6DC-F4AB-7699028AF49D}"/>
          </ac:spMkLst>
        </pc:spChg>
        <pc:spChg chg="add mod">
          <ac:chgData name="Alfred Smith" userId="3c60a3631c0db8ad" providerId="LiveId" clId="{77BFC416-1FF9-4C44-B423-B75D341F383F}" dt="2025-04-02T05:42:08.809" v="67"/>
          <ac:spMkLst>
            <pc:docMk/>
            <pc:sldMk cId="4280851315" sldId="266"/>
            <ac:spMk id="12" creationId="{FE74BA51-9876-2203-1F8C-8F691383AD06}"/>
          </ac:spMkLst>
        </pc:spChg>
      </pc:sldChg>
      <pc:sldChg chg="addSp delSp modSp mod">
        <pc:chgData name="Alfred Smith" userId="3c60a3631c0db8ad" providerId="LiveId" clId="{77BFC416-1FF9-4C44-B423-B75D341F383F}" dt="2025-04-02T05:42:50.019" v="73"/>
        <pc:sldMkLst>
          <pc:docMk/>
          <pc:sldMk cId="3574484751" sldId="267"/>
        </pc:sldMkLst>
        <pc:spChg chg="add mod">
          <ac:chgData name="Alfred Smith" userId="3c60a3631c0db8ad" providerId="LiveId" clId="{77BFC416-1FF9-4C44-B423-B75D341F383F}" dt="2025-04-02T05:42:50.019" v="73"/>
          <ac:spMkLst>
            <pc:docMk/>
            <pc:sldMk cId="3574484751" sldId="267"/>
            <ac:spMk id="9" creationId="{F8CCE6FC-1CC1-E210-074D-B6977F0D02C0}"/>
          </ac:spMkLst>
        </pc:spChg>
        <pc:spChg chg="add mod">
          <ac:chgData name="Alfred Smith" userId="3c60a3631c0db8ad" providerId="LiveId" clId="{77BFC416-1FF9-4C44-B423-B75D341F383F}" dt="2025-04-02T05:42:50.019" v="73"/>
          <ac:spMkLst>
            <pc:docMk/>
            <pc:sldMk cId="3574484751" sldId="267"/>
            <ac:spMk id="10" creationId="{BEEE9B3A-241C-EA7B-1455-3CF89D607F13}"/>
          </ac:spMkLst>
        </pc:spChg>
      </pc:sldChg>
      <pc:sldChg chg="addSp delSp modSp mod">
        <pc:chgData name="Alfred Smith" userId="3c60a3631c0db8ad" providerId="LiveId" clId="{77BFC416-1FF9-4C44-B423-B75D341F383F}" dt="2025-04-02T05:43:04.305" v="78"/>
        <pc:sldMkLst>
          <pc:docMk/>
          <pc:sldMk cId="3351412682" sldId="268"/>
        </pc:sldMkLst>
        <pc:spChg chg="add mod">
          <ac:chgData name="Alfred Smith" userId="3c60a3631c0db8ad" providerId="LiveId" clId="{77BFC416-1FF9-4C44-B423-B75D341F383F}" dt="2025-04-02T05:43:04.305" v="78"/>
          <ac:spMkLst>
            <pc:docMk/>
            <pc:sldMk cId="3351412682" sldId="268"/>
            <ac:spMk id="11" creationId="{907CD729-3496-46A3-DF5E-B80CF5608FFB}"/>
          </ac:spMkLst>
        </pc:spChg>
        <pc:spChg chg="add mod">
          <ac:chgData name="Alfred Smith" userId="3c60a3631c0db8ad" providerId="LiveId" clId="{77BFC416-1FF9-4C44-B423-B75D341F383F}" dt="2025-04-02T05:43:04.305" v="78"/>
          <ac:spMkLst>
            <pc:docMk/>
            <pc:sldMk cId="3351412682" sldId="268"/>
            <ac:spMk id="12" creationId="{DAE757B0-E23F-1653-E044-9CC8B8253097}"/>
          </ac:spMkLst>
        </pc:spChg>
      </pc:sldChg>
      <pc:sldChg chg="addSp delSp modSp mod">
        <pc:chgData name="Alfred Smith" userId="3c60a3631c0db8ad" providerId="LiveId" clId="{77BFC416-1FF9-4C44-B423-B75D341F383F}" dt="2025-04-02T05:43:38.225" v="84"/>
        <pc:sldMkLst>
          <pc:docMk/>
          <pc:sldMk cId="4029139845" sldId="269"/>
        </pc:sldMkLst>
        <pc:spChg chg="add mod">
          <ac:chgData name="Alfred Smith" userId="3c60a3631c0db8ad" providerId="LiveId" clId="{77BFC416-1FF9-4C44-B423-B75D341F383F}" dt="2025-04-02T05:43:38.225" v="84"/>
          <ac:spMkLst>
            <pc:docMk/>
            <pc:sldMk cId="4029139845" sldId="269"/>
            <ac:spMk id="8" creationId="{417C48AA-8333-4FDA-AB23-1E8E05CE36E4}"/>
          </ac:spMkLst>
        </pc:spChg>
        <pc:spChg chg="add mod">
          <ac:chgData name="Alfred Smith" userId="3c60a3631c0db8ad" providerId="LiveId" clId="{77BFC416-1FF9-4C44-B423-B75D341F383F}" dt="2025-04-02T05:43:38.225" v="84"/>
          <ac:spMkLst>
            <pc:docMk/>
            <pc:sldMk cId="4029139845" sldId="269"/>
            <ac:spMk id="9" creationId="{7E0742EA-4BEE-0E15-02B3-F9B3B8DC9FDD}"/>
          </ac:spMkLst>
        </pc:spChg>
      </pc:sldChg>
      <pc:sldChg chg="addSp delSp modSp mod">
        <pc:chgData name="Alfred Smith" userId="3c60a3631c0db8ad" providerId="LiveId" clId="{77BFC416-1FF9-4C44-B423-B75D341F383F}" dt="2025-04-02T05:43:19.482" v="81"/>
        <pc:sldMkLst>
          <pc:docMk/>
          <pc:sldMk cId="1581012947" sldId="270"/>
        </pc:sldMkLst>
        <pc:spChg chg="add mod">
          <ac:chgData name="Alfred Smith" userId="3c60a3631c0db8ad" providerId="LiveId" clId="{77BFC416-1FF9-4C44-B423-B75D341F383F}" dt="2025-04-02T05:43:19.482" v="81"/>
          <ac:spMkLst>
            <pc:docMk/>
            <pc:sldMk cId="1581012947" sldId="270"/>
            <ac:spMk id="9" creationId="{02F27398-B812-2CA7-9C76-2C7AEE7456C2}"/>
          </ac:spMkLst>
        </pc:spChg>
        <pc:spChg chg="add mod">
          <ac:chgData name="Alfred Smith" userId="3c60a3631c0db8ad" providerId="LiveId" clId="{77BFC416-1FF9-4C44-B423-B75D341F383F}" dt="2025-04-02T05:43:19.482" v="81"/>
          <ac:spMkLst>
            <pc:docMk/>
            <pc:sldMk cId="1581012947" sldId="270"/>
            <ac:spMk id="10" creationId="{0B9E9CC5-571D-4C08-9A90-6F08A349A5FC}"/>
          </ac:spMkLst>
        </pc:spChg>
      </pc:sldChg>
      <pc:sldChg chg="addSp delSp modSp mod">
        <pc:chgData name="Alfred Smith" userId="3c60a3631c0db8ad" providerId="LiveId" clId="{77BFC416-1FF9-4C44-B423-B75D341F383F}" dt="2025-04-02T05:43:53.317" v="87"/>
        <pc:sldMkLst>
          <pc:docMk/>
          <pc:sldMk cId="94366859" sldId="271"/>
        </pc:sldMkLst>
        <pc:spChg chg="add mod">
          <ac:chgData name="Alfred Smith" userId="3c60a3631c0db8ad" providerId="LiveId" clId="{77BFC416-1FF9-4C44-B423-B75D341F383F}" dt="2025-04-02T05:43:53.317" v="87"/>
          <ac:spMkLst>
            <pc:docMk/>
            <pc:sldMk cId="94366859" sldId="271"/>
            <ac:spMk id="9" creationId="{290690F3-44B8-4787-CFFC-FB8D622C82C8}"/>
          </ac:spMkLst>
        </pc:spChg>
        <pc:spChg chg="add mod">
          <ac:chgData name="Alfred Smith" userId="3c60a3631c0db8ad" providerId="LiveId" clId="{77BFC416-1FF9-4C44-B423-B75D341F383F}" dt="2025-04-02T05:43:53.317" v="87"/>
          <ac:spMkLst>
            <pc:docMk/>
            <pc:sldMk cId="94366859" sldId="271"/>
            <ac:spMk id="10" creationId="{77CECE9F-0B91-2FEC-C1AA-27C6C51C9D72}"/>
          </ac:spMkLst>
        </pc:spChg>
      </pc:sldChg>
      <pc:sldChg chg="addSp delSp modSp mod">
        <pc:chgData name="Alfred Smith" userId="3c60a3631c0db8ad" providerId="LiveId" clId="{77BFC416-1FF9-4C44-B423-B75D341F383F}" dt="2025-04-02T05:44:07.912" v="90"/>
        <pc:sldMkLst>
          <pc:docMk/>
          <pc:sldMk cId="2360528352" sldId="272"/>
        </pc:sldMkLst>
        <pc:spChg chg="add mod">
          <ac:chgData name="Alfred Smith" userId="3c60a3631c0db8ad" providerId="LiveId" clId="{77BFC416-1FF9-4C44-B423-B75D341F383F}" dt="2025-04-02T05:44:07.912" v="90"/>
          <ac:spMkLst>
            <pc:docMk/>
            <pc:sldMk cId="2360528352" sldId="272"/>
            <ac:spMk id="9" creationId="{4EACF2C7-F0E5-1F40-CDA3-E1D2C458D2B5}"/>
          </ac:spMkLst>
        </pc:spChg>
        <pc:spChg chg="add mod">
          <ac:chgData name="Alfred Smith" userId="3c60a3631c0db8ad" providerId="LiveId" clId="{77BFC416-1FF9-4C44-B423-B75D341F383F}" dt="2025-04-02T05:44:07.912" v="90"/>
          <ac:spMkLst>
            <pc:docMk/>
            <pc:sldMk cId="2360528352" sldId="272"/>
            <ac:spMk id="10" creationId="{429849F1-A0B3-23CF-5C6C-C37523CBF417}"/>
          </ac:spMkLst>
        </pc:spChg>
      </pc:sldChg>
      <pc:sldChg chg="addSp delSp modSp mod">
        <pc:chgData name="Alfred Smith" userId="3c60a3631c0db8ad" providerId="LiveId" clId="{77BFC416-1FF9-4C44-B423-B75D341F383F}" dt="2025-04-02T05:44:25.988" v="93"/>
        <pc:sldMkLst>
          <pc:docMk/>
          <pc:sldMk cId="2208243054" sldId="273"/>
        </pc:sldMkLst>
        <pc:spChg chg="add mod">
          <ac:chgData name="Alfred Smith" userId="3c60a3631c0db8ad" providerId="LiveId" clId="{77BFC416-1FF9-4C44-B423-B75D341F383F}" dt="2025-04-02T05:44:25.988" v="93"/>
          <ac:spMkLst>
            <pc:docMk/>
            <pc:sldMk cId="2208243054" sldId="273"/>
            <ac:spMk id="9" creationId="{DE6EF418-5BB4-4E36-E0E3-60EA5B1543BF}"/>
          </ac:spMkLst>
        </pc:spChg>
        <pc:spChg chg="add mod">
          <ac:chgData name="Alfred Smith" userId="3c60a3631c0db8ad" providerId="LiveId" clId="{77BFC416-1FF9-4C44-B423-B75D341F383F}" dt="2025-04-02T05:44:25.988" v="93"/>
          <ac:spMkLst>
            <pc:docMk/>
            <pc:sldMk cId="2208243054" sldId="273"/>
            <ac:spMk id="10" creationId="{225A178B-D9F2-AE4D-D475-B2AB38330A06}"/>
          </ac:spMkLst>
        </pc:spChg>
      </pc:sldChg>
      <pc:sldChg chg="addSp delSp modSp mod">
        <pc:chgData name="Alfred Smith" userId="3c60a3631c0db8ad" providerId="LiveId" clId="{77BFC416-1FF9-4C44-B423-B75D341F383F}" dt="2025-04-02T05:44:53.697" v="96"/>
        <pc:sldMkLst>
          <pc:docMk/>
          <pc:sldMk cId="1335403412" sldId="291"/>
        </pc:sldMkLst>
        <pc:spChg chg="add mod">
          <ac:chgData name="Alfred Smith" userId="3c60a3631c0db8ad" providerId="LiveId" clId="{77BFC416-1FF9-4C44-B423-B75D341F383F}" dt="2025-04-02T05:44:53.697" v="96"/>
          <ac:spMkLst>
            <pc:docMk/>
            <pc:sldMk cId="1335403412" sldId="291"/>
            <ac:spMk id="9" creationId="{AE9857A5-5596-B51C-17A3-B0F809D159B2}"/>
          </ac:spMkLst>
        </pc:spChg>
        <pc:spChg chg="add mod">
          <ac:chgData name="Alfred Smith" userId="3c60a3631c0db8ad" providerId="LiveId" clId="{77BFC416-1FF9-4C44-B423-B75D341F383F}" dt="2025-04-02T05:44:53.697" v="96"/>
          <ac:spMkLst>
            <pc:docMk/>
            <pc:sldMk cId="1335403412" sldId="291"/>
            <ac:spMk id="10" creationId="{DDFCD695-B650-EEFA-412B-574BC89EBEF7}"/>
          </ac:spMkLst>
        </pc:spChg>
      </pc:sldChg>
      <pc:sldChg chg="addSp delSp modSp mod">
        <pc:chgData name="Alfred Smith" userId="3c60a3631c0db8ad" providerId="LiveId" clId="{77BFC416-1FF9-4C44-B423-B75D341F383F}" dt="2025-04-02T05:45:10.132" v="99"/>
        <pc:sldMkLst>
          <pc:docMk/>
          <pc:sldMk cId="3834438822" sldId="292"/>
        </pc:sldMkLst>
        <pc:spChg chg="add mod">
          <ac:chgData name="Alfred Smith" userId="3c60a3631c0db8ad" providerId="LiveId" clId="{77BFC416-1FF9-4C44-B423-B75D341F383F}" dt="2025-04-02T05:45:10.132" v="99"/>
          <ac:spMkLst>
            <pc:docMk/>
            <pc:sldMk cId="3834438822" sldId="292"/>
            <ac:spMk id="9" creationId="{A60C01D0-FFD3-F3E1-1331-122E947A145B}"/>
          </ac:spMkLst>
        </pc:spChg>
        <pc:spChg chg="add mod">
          <ac:chgData name="Alfred Smith" userId="3c60a3631c0db8ad" providerId="LiveId" clId="{77BFC416-1FF9-4C44-B423-B75D341F383F}" dt="2025-04-02T05:45:10.132" v="99"/>
          <ac:spMkLst>
            <pc:docMk/>
            <pc:sldMk cId="3834438822" sldId="292"/>
            <ac:spMk id="10" creationId="{44796CAD-CCF2-E05C-BAC3-359BC0254D20}"/>
          </ac:spMkLst>
        </pc:spChg>
      </pc:sldChg>
      <pc:sldChg chg="addSp delSp modSp mod">
        <pc:chgData name="Alfred Smith" userId="3c60a3631c0db8ad" providerId="LiveId" clId="{77BFC416-1FF9-4C44-B423-B75D341F383F}" dt="2025-04-02T05:42:34.626" v="70"/>
        <pc:sldMkLst>
          <pc:docMk/>
          <pc:sldMk cId="953699893" sldId="293"/>
        </pc:sldMkLst>
        <pc:spChg chg="add mod">
          <ac:chgData name="Alfred Smith" userId="3c60a3631c0db8ad" providerId="LiveId" clId="{77BFC416-1FF9-4C44-B423-B75D341F383F}" dt="2025-04-02T05:42:34.626" v="70"/>
          <ac:spMkLst>
            <pc:docMk/>
            <pc:sldMk cId="953699893" sldId="293"/>
            <ac:spMk id="9" creationId="{85835A1E-B8E8-09C8-81BA-AB24D834BE6A}"/>
          </ac:spMkLst>
        </pc:spChg>
        <pc:spChg chg="add mod">
          <ac:chgData name="Alfred Smith" userId="3c60a3631c0db8ad" providerId="LiveId" clId="{77BFC416-1FF9-4C44-B423-B75D341F383F}" dt="2025-04-02T05:42:34.626" v="70"/>
          <ac:spMkLst>
            <pc:docMk/>
            <pc:sldMk cId="953699893" sldId="293"/>
            <ac:spMk id="10" creationId="{E1EA00CE-50FE-8C92-6C9E-782AAA0096F3}"/>
          </ac:spMkLst>
        </pc:spChg>
      </pc:sldChg>
      <pc:sldChg chg="addSp modSp">
        <pc:chgData name="Alfred Smith" userId="3c60a3631c0db8ad" providerId="LiveId" clId="{77BFC416-1FF9-4C44-B423-B75D341F383F}" dt="2025-04-02T05:39:42.312" v="33"/>
        <pc:sldMkLst>
          <pc:docMk/>
          <pc:sldMk cId="3478359817" sldId="297"/>
        </pc:sldMkLst>
        <pc:spChg chg="add mod">
          <ac:chgData name="Alfred Smith" userId="3c60a3631c0db8ad" providerId="LiveId" clId="{77BFC416-1FF9-4C44-B423-B75D341F383F}" dt="2025-04-02T05:39:42.312" v="33"/>
          <ac:spMkLst>
            <pc:docMk/>
            <pc:sldMk cId="3478359817" sldId="297"/>
            <ac:spMk id="2" creationId="{F07B2A08-772F-3B54-F59B-BB9B35401DF7}"/>
          </ac:spMkLst>
        </pc:spChg>
      </pc:sldChg>
    </pc:docChg>
  </pc:docChgLst>
  <pc:docChgLst>
    <pc:chgData name="Alfred Smith" userId="3c60a3631c0db8ad" providerId="LiveId" clId="{284E898B-ED4A-4ACE-ABC3-686806482E05}"/>
    <pc:docChg chg="modSld">
      <pc:chgData name="Alfred Smith" userId="3c60a3631c0db8ad" providerId="LiveId" clId="{284E898B-ED4A-4ACE-ABC3-686806482E05}" dt="2025-05-09T09:42:06.028" v="0"/>
      <pc:docMkLst>
        <pc:docMk/>
      </pc:docMkLst>
      <pc:sldChg chg="modSp">
        <pc:chgData name="Alfred Smith" userId="3c60a3631c0db8ad" providerId="LiveId" clId="{284E898B-ED4A-4ACE-ABC3-686806482E05}" dt="2025-05-09T09:42:06.028" v="0"/>
        <pc:sldMkLst>
          <pc:docMk/>
          <pc:sldMk cId="2920012001" sldId="258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920012001" sldId="258"/>
            <ac:spMk id="4" creationId="{48C687F6-C776-42CE-995B-C97E05881532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7026497" sldId="274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7026497" sldId="274"/>
            <ac:spMk id="4" creationId="{B1AE1A38-91FE-CCA7-99B5-CBC67A07F22B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651207914" sldId="276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651207914" sldId="276"/>
            <ac:spMk id="4" creationId="{FD3F4253-F0EE-3A45-D7B7-D019D48A1140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294688875" sldId="277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294688875" sldId="277"/>
            <ac:spMk id="4" creationId="{A65AE76A-CABA-F6BB-51F0-A379E95FF83D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1074248387" sldId="278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1074248387" sldId="278"/>
            <ac:spMk id="4" creationId="{C3FA180B-F977-900F-EC18-B6E82C610663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4048491610" sldId="279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4048491610" sldId="279"/>
            <ac:spMk id="4" creationId="{A861DFBE-C2CD-0DE6-63FB-4E02D748A2D2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590732064" sldId="280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590732064" sldId="280"/>
            <ac:spMk id="4" creationId="{97412A80-BCA7-87BE-3BB9-51E4BA9E8C50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462448355" sldId="281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462448355" sldId="281"/>
            <ac:spMk id="4" creationId="{CFE33A0C-D112-685D-9407-17CA62269AB0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552053556" sldId="282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552053556" sldId="282"/>
            <ac:spMk id="4" creationId="{2BF8FC91-341D-416E-EFC6-5519B72ACEDD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184987709" sldId="283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184987709" sldId="283"/>
            <ac:spMk id="4" creationId="{389957AB-A795-D84F-FFA2-633D3A6C0F8F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286447593" sldId="284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286447593" sldId="284"/>
            <ac:spMk id="4" creationId="{BE602BF3-6A38-9988-060C-800D7A1680F7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052315732" sldId="285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052315732" sldId="285"/>
            <ac:spMk id="4" creationId="{1A7200A7-DCEC-2DC4-20B5-9DA16055E204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672906880" sldId="286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672906880" sldId="286"/>
            <ac:spMk id="4" creationId="{76741D82-708A-44DB-A339-CB1607E5EA57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867147185" sldId="287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867147185" sldId="287"/>
            <ac:spMk id="4" creationId="{733F09B0-8452-A2F8-EF5C-A6D89556A7F9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092456530" sldId="288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092456530" sldId="288"/>
            <ac:spMk id="4" creationId="{973508AD-6E69-3485-ADB0-1334DC9A0303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919394424" sldId="289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919394424" sldId="289"/>
            <ac:spMk id="4" creationId="{A42F75F5-F3D5-BFA1-A106-2FCAD40D5E45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886024198" sldId="290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886024198" sldId="290"/>
            <ac:spMk id="4" creationId="{DBC4203B-33B9-B9A5-6433-BF315BF1907A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295880622" sldId="294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295880622" sldId="294"/>
            <ac:spMk id="4" creationId="{0E9B1511-26B6-7368-445E-10F9332C0F05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2295806535" sldId="295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2295806535" sldId="295"/>
            <ac:spMk id="3" creationId="{C1044FC0-4652-7BE3-1832-CB10CE58A8CB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1461122126" sldId="296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1461122126" sldId="296"/>
            <ac:spMk id="4" creationId="{DCD76A91-0D45-26CA-53C8-595E88ECEBC1}"/>
          </ac:spMkLst>
        </pc:spChg>
      </pc:sldChg>
      <pc:sldChg chg="modSp">
        <pc:chgData name="Alfred Smith" userId="3c60a3631c0db8ad" providerId="LiveId" clId="{284E898B-ED4A-4ACE-ABC3-686806482E05}" dt="2025-05-09T09:42:06.028" v="0"/>
        <pc:sldMkLst>
          <pc:docMk/>
          <pc:sldMk cId="3478359817" sldId="297"/>
        </pc:sldMkLst>
        <pc:spChg chg="mod">
          <ac:chgData name="Alfred Smith" userId="3c60a3631c0db8ad" providerId="LiveId" clId="{284E898B-ED4A-4ACE-ABC3-686806482E05}" dt="2025-05-09T09:42:06.028" v="0"/>
          <ac:spMkLst>
            <pc:docMk/>
            <pc:sldMk cId="3478359817" sldId="297"/>
            <ac:spMk id="4" creationId="{B1AE1A38-91FE-CCA7-99B5-CBC67A07F22B}"/>
          </ac:spMkLst>
        </pc:spChg>
      </pc:sldChg>
    </pc:docChg>
  </pc:docChgLst>
  <pc:docChgLst>
    <pc:chgData name="Leonie Smith" userId="fed1330f33f5650e" providerId="LiveId" clId="{9EC00C9F-B40D-4A01-BA83-E9E967DEE1F5}"/>
    <pc:docChg chg="addSld delSld modSld">
      <pc:chgData name="Leonie Smith" userId="fed1330f33f5650e" providerId="LiveId" clId="{9EC00C9F-B40D-4A01-BA83-E9E967DEE1F5}" dt="2022-05-10T04:46:19.486" v="53" actId="20577"/>
      <pc:docMkLst>
        <pc:docMk/>
      </pc:docMkLst>
      <pc:sldChg chg="addSp modSp mod">
        <pc:chgData name="Leonie Smith" userId="fed1330f33f5650e" providerId="LiveId" clId="{9EC00C9F-B40D-4A01-BA83-E9E967DEE1F5}" dt="2022-05-10T04:41:46.778" v="1" actId="207"/>
        <pc:sldMkLst>
          <pc:docMk/>
          <pc:sldMk cId="27026497" sldId="274"/>
        </pc:sldMkLst>
      </pc:sldChg>
      <pc:sldChg chg="del">
        <pc:chgData name="Leonie Smith" userId="fed1330f33f5650e" providerId="LiveId" clId="{9EC00C9F-B40D-4A01-BA83-E9E967DEE1F5}" dt="2022-05-10T04:42:07.544" v="3" actId="2696"/>
        <pc:sldMkLst>
          <pc:docMk/>
          <pc:sldMk cId="192407535" sldId="275"/>
        </pc:sldMkLst>
      </pc:sldChg>
      <pc:sldChg chg="addSp modSp mod">
        <pc:chgData name="Leonie Smith" userId="fed1330f33f5650e" providerId="LiveId" clId="{9EC00C9F-B40D-4A01-BA83-E9E967DEE1F5}" dt="2022-05-10T04:44:05.236" v="28" actId="20577"/>
        <pc:sldMkLst>
          <pc:docMk/>
          <pc:sldMk cId="3651207914" sldId="276"/>
        </pc:sldMkLst>
      </pc:sldChg>
      <pc:sldChg chg="addSp modSp mod">
        <pc:chgData name="Leonie Smith" userId="fed1330f33f5650e" providerId="LiveId" clId="{9EC00C9F-B40D-4A01-BA83-E9E967DEE1F5}" dt="2022-05-10T04:44:11.999" v="29" actId="20577"/>
        <pc:sldMkLst>
          <pc:docMk/>
          <pc:sldMk cId="3294688875" sldId="277"/>
        </pc:sldMkLst>
      </pc:sldChg>
      <pc:sldChg chg="addSp modSp mod">
        <pc:chgData name="Leonie Smith" userId="fed1330f33f5650e" providerId="LiveId" clId="{9EC00C9F-B40D-4A01-BA83-E9E967DEE1F5}" dt="2022-05-10T04:44:18.835" v="30" actId="20577"/>
        <pc:sldMkLst>
          <pc:docMk/>
          <pc:sldMk cId="1074248387" sldId="278"/>
        </pc:sldMkLst>
      </pc:sldChg>
      <pc:sldChg chg="addSp modSp mod">
        <pc:chgData name="Leonie Smith" userId="fed1330f33f5650e" providerId="LiveId" clId="{9EC00C9F-B40D-4A01-BA83-E9E967DEE1F5}" dt="2022-05-10T04:44:24.976" v="31" actId="20577"/>
        <pc:sldMkLst>
          <pc:docMk/>
          <pc:sldMk cId="4048491610" sldId="279"/>
        </pc:sldMkLst>
      </pc:sldChg>
      <pc:sldChg chg="addSp modSp mod">
        <pc:chgData name="Leonie Smith" userId="fed1330f33f5650e" providerId="LiveId" clId="{9EC00C9F-B40D-4A01-BA83-E9E967DEE1F5}" dt="2022-05-10T04:44:31.654" v="32" actId="20577"/>
        <pc:sldMkLst>
          <pc:docMk/>
          <pc:sldMk cId="590732064" sldId="280"/>
        </pc:sldMkLst>
      </pc:sldChg>
      <pc:sldChg chg="addSp modSp mod">
        <pc:chgData name="Leonie Smith" userId="fed1330f33f5650e" providerId="LiveId" clId="{9EC00C9F-B40D-4A01-BA83-E9E967DEE1F5}" dt="2022-05-10T04:44:38.824" v="33" actId="20577"/>
        <pc:sldMkLst>
          <pc:docMk/>
          <pc:sldMk cId="2462448355" sldId="281"/>
        </pc:sldMkLst>
      </pc:sldChg>
      <pc:sldChg chg="addSp modSp mod">
        <pc:chgData name="Leonie Smith" userId="fed1330f33f5650e" providerId="LiveId" clId="{9EC00C9F-B40D-4A01-BA83-E9E967DEE1F5}" dt="2022-05-10T04:44:45.671" v="34" actId="20577"/>
        <pc:sldMkLst>
          <pc:docMk/>
          <pc:sldMk cId="552053556" sldId="282"/>
        </pc:sldMkLst>
      </pc:sldChg>
      <pc:sldChg chg="addSp modSp mod">
        <pc:chgData name="Leonie Smith" userId="fed1330f33f5650e" providerId="LiveId" clId="{9EC00C9F-B40D-4A01-BA83-E9E967DEE1F5}" dt="2022-05-10T04:45:05.524" v="36" actId="20577"/>
        <pc:sldMkLst>
          <pc:docMk/>
          <pc:sldMk cId="3184987709" sldId="283"/>
        </pc:sldMkLst>
      </pc:sldChg>
      <pc:sldChg chg="addSp modSp mod">
        <pc:chgData name="Leonie Smith" userId="fed1330f33f5650e" providerId="LiveId" clId="{9EC00C9F-B40D-4A01-BA83-E9E967DEE1F5}" dt="2022-05-10T04:45:15.948" v="37" actId="20577"/>
        <pc:sldMkLst>
          <pc:docMk/>
          <pc:sldMk cId="3286447593" sldId="284"/>
        </pc:sldMkLst>
      </pc:sldChg>
      <pc:sldChg chg="addSp modSp mod">
        <pc:chgData name="Leonie Smith" userId="fed1330f33f5650e" providerId="LiveId" clId="{9EC00C9F-B40D-4A01-BA83-E9E967DEE1F5}" dt="2022-05-10T04:45:23.397" v="39" actId="20577"/>
        <pc:sldMkLst>
          <pc:docMk/>
          <pc:sldMk cId="2052315732" sldId="285"/>
        </pc:sldMkLst>
      </pc:sldChg>
      <pc:sldChg chg="addSp modSp mod">
        <pc:chgData name="Leonie Smith" userId="fed1330f33f5650e" providerId="LiveId" clId="{9EC00C9F-B40D-4A01-BA83-E9E967DEE1F5}" dt="2022-05-10T04:45:30.647" v="41" actId="20577"/>
        <pc:sldMkLst>
          <pc:docMk/>
          <pc:sldMk cId="2672906880" sldId="286"/>
        </pc:sldMkLst>
      </pc:sldChg>
      <pc:sldChg chg="addSp modSp mod">
        <pc:chgData name="Leonie Smith" userId="fed1330f33f5650e" providerId="LiveId" clId="{9EC00C9F-B40D-4A01-BA83-E9E967DEE1F5}" dt="2022-05-10T04:45:40.289" v="43" actId="20577"/>
        <pc:sldMkLst>
          <pc:docMk/>
          <pc:sldMk cId="2867147185" sldId="287"/>
        </pc:sldMkLst>
      </pc:sldChg>
      <pc:sldChg chg="addSp modSp mod">
        <pc:chgData name="Leonie Smith" userId="fed1330f33f5650e" providerId="LiveId" clId="{9EC00C9F-B40D-4A01-BA83-E9E967DEE1F5}" dt="2022-05-10T04:45:48.705" v="45" actId="20577"/>
        <pc:sldMkLst>
          <pc:docMk/>
          <pc:sldMk cId="3092456530" sldId="288"/>
        </pc:sldMkLst>
      </pc:sldChg>
      <pc:sldChg chg="addSp modSp mod">
        <pc:chgData name="Leonie Smith" userId="fed1330f33f5650e" providerId="LiveId" clId="{9EC00C9F-B40D-4A01-BA83-E9E967DEE1F5}" dt="2022-05-10T04:45:55.852" v="47" actId="20577"/>
        <pc:sldMkLst>
          <pc:docMk/>
          <pc:sldMk cId="2919394424" sldId="289"/>
        </pc:sldMkLst>
      </pc:sldChg>
      <pc:sldChg chg="addSp modSp mod">
        <pc:chgData name="Leonie Smith" userId="fed1330f33f5650e" providerId="LiveId" clId="{9EC00C9F-B40D-4A01-BA83-E9E967DEE1F5}" dt="2022-05-10T04:46:19.486" v="53" actId="20577"/>
        <pc:sldMkLst>
          <pc:docMk/>
          <pc:sldMk cId="3886024198" sldId="290"/>
        </pc:sldMkLst>
      </pc:sldChg>
      <pc:sldChg chg="addSp modSp mod">
        <pc:chgData name="Leonie Smith" userId="fed1330f33f5650e" providerId="LiveId" clId="{9EC00C9F-B40D-4A01-BA83-E9E967DEE1F5}" dt="2022-05-10T04:44:52.891" v="35" actId="20577"/>
        <pc:sldMkLst>
          <pc:docMk/>
          <pc:sldMk cId="2295880622" sldId="294"/>
        </pc:sldMkLst>
      </pc:sldChg>
      <pc:sldChg chg="addSp modSp mod">
        <pc:chgData name="Leonie Smith" userId="fed1330f33f5650e" providerId="LiveId" clId="{9EC00C9F-B40D-4A01-BA83-E9E967DEE1F5}" dt="2022-05-10T04:46:03.592" v="49" actId="20577"/>
        <pc:sldMkLst>
          <pc:docMk/>
          <pc:sldMk cId="2295806535" sldId="295"/>
        </pc:sldMkLst>
      </pc:sldChg>
      <pc:sldChg chg="addSp modSp mod">
        <pc:chgData name="Leonie Smith" userId="fed1330f33f5650e" providerId="LiveId" clId="{9EC00C9F-B40D-4A01-BA83-E9E967DEE1F5}" dt="2022-05-10T04:46:11.560" v="51" actId="20577"/>
        <pc:sldMkLst>
          <pc:docMk/>
          <pc:sldMk cId="1461122126" sldId="296"/>
        </pc:sldMkLst>
      </pc:sldChg>
      <pc:sldChg chg="add">
        <pc:chgData name="Leonie Smith" userId="fed1330f33f5650e" providerId="LiveId" clId="{9EC00C9F-B40D-4A01-BA83-E9E967DEE1F5}" dt="2022-05-10T04:42:05.145" v="2"/>
        <pc:sldMkLst>
          <pc:docMk/>
          <pc:sldMk cId="3478359817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6B7F-0465-40FD-8116-232B1D297375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3BD2-EA2B-47DF-B96E-40CF4DB62F1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369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/>
              <a:t>Ch ) </a:t>
            </a:r>
            <a:r>
              <a:rPr lang="en-ZA" dirty="0"/>
              <a:t>2. Samuel hears God’s voice – 1 </a:t>
            </a:r>
            <a:r>
              <a:rPr lang="en-ZA" dirty="0" err="1"/>
              <a:t>Saumel</a:t>
            </a:r>
            <a:r>
              <a:rPr lang="en-ZA" dirty="0"/>
              <a:t> 3:1-21 (</a:t>
            </a:r>
            <a:r>
              <a:rPr lang="en-ZA" dirty="0" err="1"/>
              <a:t>Center</a:t>
            </a:r>
            <a:r>
              <a:rPr lang="en-ZA" dirty="0"/>
              <a:t> Top)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3BD2-EA2B-47DF-B96E-40CF4DB62F13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580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9CBF29-60DA-4981-A105-B9960D2A0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6844F4-68A8-8AE9-072E-CF947F52FF7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/>
              <a:t>15-3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6C7944A-A31E-DB6D-55B5-2BF8F021015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ShareAlike license 4.0.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The Holy Bible in Modern Literary Tibetan, New Tibetan Bible translation.</a:t>
            </a:r>
            <a:endParaRPr lang="en-US" sz="180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Attribution-NonCommercial-NoDerivatives 4.0 International license.</a:t>
            </a:r>
            <a:endParaRPr lang="en-US" sz="180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"/>
    </mc:Choice>
    <mc:Fallback xmlns="">
      <p:transition spd="slow" advTm="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FCD19-2CB6-496A-B85C-03715A9E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4"/>
            <a:ext cx="12192000" cy="6919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A180B-F977-900F-EC18-B6E82C61066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AA3FDF-3218-4A94-AE07-9E97029FA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428E83-2F6D-BE05-613F-221A55CA6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4Then the Lord called to Samuel, and he answered, “Here I am.”</a:t>
            </a:r>
            <a:endParaRPr lang="en-ZA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A9A1C77-54E1-5B76-D354-68AC029B8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4དཀོན་མཆོག་ཡ་ཝཱེས་སཱ་མུ་ཨེལ་ཞེས་བོས་པས། དེས་ལན་དུ། ང་འདི་རུ་ཡོད་ཅེས་ཞུས་ནས།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26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"/>
    </mc:Choice>
    <mc:Fallback xmlns="">
      <p:transition spd="slow" advTm="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5FD6E-6569-453B-AC8B-0994FFB9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17"/>
            <a:ext cx="12192000" cy="6897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1DFBE-C2CD-0DE6-63FB-4E02D748A2D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4F50B67-4084-4083-A972-A9BC72519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344041-0018-0184-2022-73BDC9316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5200" b="0" i="0" dirty="0">
                <a:solidFill>
                  <a:srgbClr val="121212"/>
                </a:solidFill>
                <a:effectLst/>
                <a:latin typeface="ArialMT"/>
              </a:rPr>
              <a:t>5He ran to Eli and said, “Here I am, for you have called me.”</a:t>
            </a:r>
          </a:p>
          <a:p>
            <a:pPr marL="0" indent="0" algn="l">
              <a:buNone/>
            </a:pPr>
            <a:r>
              <a:rPr lang="en-US" sz="5200" b="0" i="0" dirty="0">
                <a:solidFill>
                  <a:srgbClr val="121212"/>
                </a:solidFill>
                <a:effectLst/>
                <a:latin typeface="ArialMT"/>
              </a:rPr>
              <a:t>“I did not call,” Eli replied. “Go back and lie down.”</a:t>
            </a:r>
          </a:p>
          <a:p>
            <a:pPr marL="0" indent="0" algn="l">
              <a:buNone/>
            </a:pPr>
            <a:r>
              <a:rPr lang="en-US" sz="5200" b="0" i="0" dirty="0">
                <a:solidFill>
                  <a:srgbClr val="121212"/>
                </a:solidFill>
                <a:effectLst/>
                <a:latin typeface="ArialMT"/>
              </a:rPr>
              <a:t>So he went and lay down.</a:t>
            </a:r>
            <a:endParaRPr lang="en-ZA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AA8CBD0-32CF-9296-23C0-A54CFA0C2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5ཁོ་རང་ཨེ་ལིའི་མདུན་དུ་བརྒྱུགས་ནས་ང་འདི་རུ་ཡོད། ཁྱེད་ཀྱིས་ང་བོས་པ་ཡིན་ནམ་ཞེས་ཞུས་པའི་ལན་དུ་དེ་ན་རེ། ངས་ཁྱོད་རང་མ་བོས། སླར་ཡང་གཉིད་དུ་སོང་ཞིག་ཅེས་བསྐུལ་བས། ཁོ་སོང་སྟེ་གཉིད་ལོག་པ་རེད།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191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B8544-1CF9-4656-9188-D9D82316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63" y="-331076"/>
            <a:ext cx="12223663" cy="7198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12A80-BCA7-87BE-3BB9-51E4BA9E8C5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6AA9492-E25A-40FD-93FF-1F3540874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58664B-B397-36F2-5DB6-7906ED82E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202899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6Once again the Lord called, “Samuel!”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So Samuel got up, went to Eli, and said, “Here I am, for you have called me.”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“My son, I did not call,” Eli replied. “Go back and lie down.”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8157A41-FB35-B622-3EC1-23AC3741B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4371" y="119270"/>
            <a:ext cx="6422099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bo-CN" sz="5800" dirty="0">
                <a:solidFill>
                  <a:srgbClr val="121212"/>
                </a:solidFill>
                <a:latin typeface="ArialMT"/>
              </a:rPr>
              <a:t>6དཀོན་མཆོག་ཡ་ཝཱེས་སླར་ཡང་སཱ་མུ་ཨེལ་ཞེས་བོས་པ་ལ། ཡང་སཱ་མུ་ཨེལ་ལངས་ནས་ཨེ་ལིའི་མདུན་དུ་སོང་སྟེ། ང་རང་འདི་རུ་ཡོད་དེ་ཁྱེད་ཀྱིས་ང་བོས་པ་ཡིན་ནམ་ཞེས་ཞུས། དེས་ལན་དུ། ངའི་བུ། བདག་གིས་ཁྱོད་མ་བོས། སླར་ཡང་གཉིད་དུ་སོང་ཞིག་ཅེས་བསྒོས་སོ།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35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2"/>
    </mc:Choice>
    <mc:Fallback xmlns="">
      <p:transition spd="slow" advTm="1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7935-7034-494F-B061-5A7944533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135"/>
            <a:ext cx="12192000" cy="6982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33A0C-D112-685D-9407-17CA62269AB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4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A75551-1615-4E11-9042-03BCB9ECB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A13D68-1E85-6009-6F3A-B0520C755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7Now Samuel did not yet know the Lord, because the word of the Lord had not yet been revealed to him.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3207225-1E55-59AB-8343-5311BB8CA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bo-CN" sz="9600" dirty="0">
                <a:solidFill>
                  <a:srgbClr val="121212"/>
                </a:solidFill>
                <a:latin typeface="ArialMT"/>
              </a:rPr>
              <a:t>7སཱ་མུ་ཨེལ་གྱིས་དེའི་བར་དུ་དཀོན་མཆོག་ཡ་ཝཱེ་ངོ་མ་ཤེས་པར་མ་ཟད། དཀོན་མཆོག་ཡ་ཝཱེའི་བཀའ་ཡང་དེའི་བར་དུ་ཁོ་ལ་མངོན་པར་མ་མཛད་དོ། །</a:t>
            </a:r>
            <a:endParaRPr lang="en-ZA" sz="9600" dirty="0"/>
          </a:p>
        </p:txBody>
      </p:sp>
    </p:spTree>
    <p:extLst>
      <p:ext uri="{BB962C8B-B14F-4D97-AF65-F5344CB8AC3E}">
        <p14:creationId xmlns:p14="http://schemas.microsoft.com/office/powerpoint/2010/main" val="35683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"/>
    </mc:Choice>
    <mc:Fallback xmlns=""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F9D8E-B29F-498A-88C2-8F1F25F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645"/>
            <a:ext cx="12192000" cy="7308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8FC91-341D-416E-EFC6-5519B72ACED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5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E9FCA1-CFBE-46E8-BB16-2CBB091B8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6DBE19-85F1-C6DC-F4AB-7699028AF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8Once again, for the third time, the Lord called to Samuel. He got up, went to Eli, and said, “Here I am, for you have called me.”…</a:t>
            </a:r>
            <a:endParaRPr lang="en-ZA" sz="540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E74BA51-9876-2203-1F8C-8F691383A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500" dirty="0">
                <a:solidFill>
                  <a:srgbClr val="121212"/>
                </a:solidFill>
                <a:latin typeface="ArialMT"/>
              </a:rPr>
              <a:t>8ཡང་ལན་གསུམ་པར་དཀོན་མཆོག་ཡ་ཝཱེས་སཱ་མུ་ཨེལ་ཞེས་བོས་པས། ཁོ་རང་ལངས་ནས་ཨེ་ལིའི་མདུན་དུ་སོང་སྟེ། ང་རང་འདི་རུ་ཡོད། ཁྱེད་ཀྱིས་ང་རང་བོས་པ་ཡིན་ནམ་ཞེས་ཞུས།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808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A99EB-D627-4DD0-8221-55E75472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8"/>
            <a:ext cx="12192000" cy="69597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1A38-91FE-CCA7-99B5-CBC67A07F22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སཱ་མུ་ཨེལ་དང་པོ 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གཙོ་བོ་དཀོན་མཆོག་ནི་ཤ་མུ་ཨེལ་ལ་མངོན་པ།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2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0BDD4-BFAB-4B45-B063-D506354F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387" y="0"/>
            <a:ext cx="13013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B1511-26B6-7368-445E-10F9332C0F0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8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B78109-833A-481E-BB8E-B490C02B3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835A1E-B8E8-09C8-81BA-AB24D834B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Eli realized that it was the </a:t>
            </a:r>
            <a:r>
              <a:rPr lang="en-US" sz="6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who was calling the boy. </a:t>
            </a:r>
            <a:endParaRPr lang="en-ZA" sz="6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EA00CE-50FE-8C92-6C9E-782AAA009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500" dirty="0">
                <a:solidFill>
                  <a:srgbClr val="121212"/>
                </a:solidFill>
                <a:latin typeface="ArialMT"/>
              </a:rPr>
              <a:t>དེ་ནས་ཨེ་ལིས་བུ་ཆུང་འབོད་མཁན་དེ་ནི་དཀོན་མཆོག་ཡ་ཝཱེ་ཡིན་པ་རྟོགས་པ་རེད།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536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"/>
    </mc:Choice>
    <mc:Fallback xmlns="">
      <p:transition spd="slow" advTm="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63907-1A99-409F-90F1-7EB25F73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53749"/>
            <a:ext cx="12801600" cy="6911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957AB-A795-D84F-FFA2-633D3A6C0F8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8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B2EEEB-A484-4923-AA16-DE6CC13FA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CCE6FC-1CC1-E210-074D-B6977F0D0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9“Go and lie down,” he said to Samuel, “and if He calls you, say, ‘Speak, Lord, for Your servant is listening.’”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So Samuel went and lay down in his place.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EE9B3A-241C-EA7B-1455-3CF89D60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དེའི་ཕྱིར་ཨེ་ལིས་སཱ་མུ་ཨེལ་ལ། ད་སོང་ལ་ཉལ་ནས་སྡོད་ཅིག ད་དུང་སྐད་ཅིག་བྱུང་ནས་ཁྱོད་འབོད་ན་འདི་ལྟར། ཀྱེ་དཀོན་མཆོག་ཡ་ཝཱེ་ལགས། གསུང་གནང་བར་མཛོད་དང་། ཁྱེད་ཀྱི་ཞབས་ཕྱིས་མཉན་ཡོད་ཅེས་ཞུས་ཤིག་ཅེས་བསྐུལ་བས། སཱ་མུ་ཨེལ་སོང་སྟེ་རང་གི་མལ་སར་ཉལ་ཏོ།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4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1586C-2C02-4F19-BB3A-0F4E8A22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41"/>
            <a:ext cx="12192000" cy="698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02BF3-6A38-9988-060C-800D7A1680F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4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53F0BC-475A-40CD-ACE0-373D5834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7CD729-3496-46A3-DF5E-B80CF5608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10Then the Lord came and stood there, calling as before, “Samuel! Samuel!”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And Samuel answered, “Speak, for Your servant is listening.”</a:t>
            </a:r>
            <a:endParaRPr lang="en-ZA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AE757B0-E23F-1653-E044-9CC8B8253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10ཡང་དཀོན་མཆོག་ཡ་ཝཱེ་ཕེབས་འོངས་པ་དང་། སྔོན་ལྟར་སཱ་མུ་ཨེལ། སཱ་མུ་ཨེལ་ཞེས་བོས། དེ་ནས་སཱ་མུ་ཨེལ་གྱིས། གསུང་གནང་བར་མཛོད་དང་ཁྱེད་ཀྱི་ཞབས་ཕྱིས་མཉན་ཡོད་ཅེས་ཞུས།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14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7F83D-A81C-4024-941C-6B32933F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41"/>
            <a:ext cx="12192000" cy="698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200A7-DCEC-2DC4-20B5-9DA16055E204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15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DA3089-33E5-4BB9-A3E2-F86AFD373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F27398-B812-2CA7-9C76-2C7AEE745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11Then the Lord said to Samuel, “I am about to do something in Israel at which the ears of all who hear it will tingle.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B9E9CC5-571D-4C08-9A90-6F08A349A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7100" dirty="0">
                <a:solidFill>
                  <a:srgbClr val="121212"/>
                </a:solidFill>
                <a:latin typeface="ArialMT"/>
              </a:rPr>
              <a:t>11ཡང་དཀོན་མཆོག་ཡ་ཝཱེས་སཱ་མུ་ཨེལ་ལ་འདི་སྐད་དུ། ཉོན་དང་། ངས་ཡེས་ར་ཨེལ་གྱི་ཁྲོད་དུ་བྱ་བ་ཞིག་བྱེད་པར་འགྱུར། བྱ་བ་དེ་ཐོས་པའི་མི་རེ་རེའི་རྣ་བར་ཟུག་རྔུ་ལང་ངེས།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10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4"/>
    </mc:Choice>
    <mc:Fallback xmlns="">
      <p:transition spd="slow" advTm="1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3758B-747A-43B4-BA67-A41C9FEA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823"/>
            <a:ext cx="12192000" cy="7505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41D82-708A-44DB-A339-CB1607E5EA5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0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44C0B75-1D6E-421A-8496-156167A7F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7C48AA-8333-4FDA-AB23-1E8E05CE3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13I told him that I would judge his house forever for the iniquity of which he knows, because his sons blasphemed God  and he did not restrain them.</a:t>
            </a:r>
            <a:endParaRPr lang="en-Z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E0742EA-4BEE-0E15-02B3-F9B3B8DC9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13གང་ལ་ཞེ་ན། ངས་ཁོ་ལ་སྔར་ཅི་སྨྲས་པ་བཞིན་དུ། ཁོའི་རྒྱུད་ཀྱིས་བྱས་པའི་སྡིག་པ་ཐམས་ཅད་ཀྱི་ཕྱིར་དུས་གཏན་དུ་ཉེས་ཆད་གཅོད་པར་བྱ། དེ་ནི་ཁོས་རང་གི་བུ་གཉིས་ཀྱིས་བྱ་བ་ངན་པ་བྱས་པ་དང་། དམོད་མོ་ཐེབས་འོས་པ་ཤེས་ཀྱང་མ་བཀག་པས་སོ།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291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8"/>
    </mc:Choice>
    <mc:Fallback xmlns="">
      <p:transition spd="slow" advTm="20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dirty="0"/>
              <a:t>Samuel hears God’s voice – 1 </a:t>
            </a:r>
            <a:r>
              <a:rPr lang="en-ZA" sz="5400" dirty="0" err="1"/>
              <a:t>Saumel</a:t>
            </a:r>
            <a:r>
              <a:rPr lang="en-ZA" sz="5400" dirty="0"/>
              <a:t> 3:1-21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 algn="ctr">
              <a:buNone/>
            </a:pP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སཱ་མུ་ཨེལ་དང་པོ 3</a:t>
            </a:r>
          </a:p>
          <a:p>
            <a:pPr marL="0" indent="0">
              <a:buNone/>
            </a:pPr>
            <a:r>
              <a:rPr lang="bo-CN" sz="8000" b="1" dirty="0">
                <a:solidFill>
                  <a:srgbClr val="121212"/>
                </a:solidFill>
                <a:latin typeface="ArialMT"/>
              </a:rPr>
              <a:t>གཙོ་བོ་དཀོན་མཆོག་ནི་ཤ་མུ་ཨེལ་ལ་མངོན་པ།</a:t>
            </a:r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423F40-257A-48F1-BA49-008F8AA92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6"/>
    </mc:Choice>
    <mc:Fallback xmlns="">
      <p:transition spd="slow" advTm="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D5647-6838-4653-B104-FBA32D04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213" y="0"/>
            <a:ext cx="128842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F09B0-8452-A2F8-EF5C-A6D89556A7F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4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D95CF1-0762-495C-BD4C-F1AF974C6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0690F3-44B8-4787-CFFC-FB8D622C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15Samuel lay down until the morning; then he opened the doors of the house of the Lord. He was afraid to tell Eli the vision,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7CECE9F-0B91-2FEC-C1AA-27C6C51C9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15ཡང་སཱ་མུ་ཨེལ་ནམ་ལངས་པའི་བར་དུ་ཉལ་བ་དང་། དེ་ནས་དཀོན་མཆོག་ཡ་ཝཱེའི་བཞུགས་གནས་ཀྱི་སྒོ་ཕྱེས་ཤིང་། སཱ་མུ་ཨེལ་ནི་ཨེ་ལི་ལ་ལུང་བསྟན་གྱི་ཉམས་སྣང་དེ་སྨྲ་བར་འཇིགས་པ་རེད།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3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70647-47CA-4831-A301-DC358C4E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5"/>
            <a:ext cx="12375931" cy="685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508AD-6E69-3485-ADB0-1334DC9A030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56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B4FCE1-64E5-45F5-8838-7E957D8A7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ACF2C7-F0E5-1F40-CDA3-E1D2C458D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121212"/>
                </a:solidFill>
                <a:latin typeface="ArialMT"/>
              </a:rPr>
              <a:t>16but Eli called to him and said, “Samuel, my son.”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121212"/>
                </a:solidFill>
                <a:latin typeface="ArialMT"/>
              </a:rPr>
              <a:t>“Here I am,” answered Samuel.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29849F1-A0B3-23CF-5C6C-C37523CBF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dirty="0">
                <a:solidFill>
                  <a:srgbClr val="121212"/>
                </a:solidFill>
                <a:latin typeface="ArialMT"/>
              </a:rPr>
              <a:t>16ཨེ་ལི་ཡིས་སཱ་མུ་ཨེལ་ལ། ཀྱེ་སཱ་མུ་ཨེལ། ངའི་བུ་ཞེས་བོས་པའི་ལན་དུ་དེས་ང་རང་འདི་རུ་ཡོད་ཅེས་ཞུས།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605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"/>
    </mc:Choice>
    <mc:Fallback xmlns="">
      <p:transition spd="slow" advTm="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61D4C-2552-47B7-B3CC-703C05DA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512"/>
            <a:ext cx="12192000" cy="84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F75F5-F3D5-BFA1-A106-2FCAD40D5E4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94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2713DE5-9540-42FC-AC44-C500C134E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6EF418-5BB4-4E36-E0E3-60EA5B154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18So Samuel told him everything and did not hide a thing from him.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“He is the Lord,” replied Eli. “Let Him do what is good in His eyes.”</a:t>
            </a:r>
            <a:endParaRPr lang="en-ZA" sz="48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25A178B-D9F2-AE4D-D475-B2AB38330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18སཱ་མུ་ཨེལ་གྱིས་གསུང་ཐམས་ཅད་ཨེ་ལི་ལ་ཞུས་པ་སྟེ་གང་ཡང་མ་སྦས་སོ། །ཡང་ཨེ་ལི་ཡིས། ཁོང་ནི་དཀོན་མཆོག་ཡ་ཝཱེ་ལགས་པས། ཁོང་གིས་ཉིད་ཀྱི་སྤྱན་སྔར་གང་ལེགས་པ་དེ་མཛད་པར་གྱུར་ཅིག་ཅེས་སྨྲས་སོ།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082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0"/>
    </mc:Choice>
    <mc:Fallback xmlns="">
      <p:transition spd="slow" advTm="1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4515A-788B-415D-9705-00B96287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44FC0-4652-7BE3-1832-CB10CE58A8CB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77587D-E1ED-4906-88EA-F9220D836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9857A5-5596-B51C-17A3-B0F809D15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19And Samuel grew, and the Lord was with him, and He let none of Samuel’s words fall to the ground.</a:t>
            </a:r>
            <a:endParaRPr lang="en-ZA" sz="48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DFCD695-B650-EEFA-412B-574BC89E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19ཡང་སཱ་མུ་ཨེལ་ནར་སོན་པ་དང་། དཀོན་མཆོག་ཡ་ཝཱེ་ཁོ་དང་མཉམ་དུ་བཞུགས་ཏེ། དཀོན་མཆོག་ཡ་ཝཱེས་ཁོའི་ཚིག་གཅིག་ཀྱང་དོན་མེད་དུ་མ་མཛད་དོ།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54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34D5-123C-44E9-B418-33B8A76AF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265"/>
            <a:ext cx="12192000" cy="7215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76A91-0D45-26CA-53C8-595E88ECEBC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22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2E5F5A-9263-48AD-A75D-1C41F0581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0C01D0-FFD3-F3E1-1331-122E947A1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19And Samuel grew, and the Lord was with him, and He let none of Samuel’s words fall to the ground.</a:t>
            </a:r>
            <a:endParaRPr lang="en-ZA" sz="48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796CAD-CCF2-E05C-BAC3-359BC0254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19ཡང་སཱ་མུ་ཨེལ་ནར་སོན་པ་དང་། དཀོན་མཆོག་ཡ་ཝཱེ་ཁོ་དང་མཉམ་དུ་བཞུགས་ཏེ། དཀོན་མཆོག་ཡ་ཝཱེས་ཁོའི་ཚིག་གཅིག་ཀྱང་དོན་མེད་དུ་མ་མཛད་དོ།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344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"/>
    </mc:Choice>
    <mc:Fallback xmlns="">
      <p:transition spd="slow" advTm="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A99EB-D627-4DD0-8221-55E75472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8"/>
            <a:ext cx="12192000" cy="69597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1A38-91FE-CCA7-99B5-CBC67A07F22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སཱ་མུ་ཨེལ་དང་པོ 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གཙོ་བོ་དཀོན་མཆོག་ནི་ཤ་མུ་ཨེལ་ལ་མངོན་པ།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07B2A08-772F-3B54-F59B-BB9B35401DF7}"/>
              </a:ext>
            </a:extLst>
          </p:cNvPr>
          <p:cNvSpPr txBox="1"/>
          <p:nvPr/>
        </p:nvSpPr>
        <p:spPr>
          <a:xfrm>
            <a:off x="411592" y="596724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59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8D89B-EE6D-4588-908C-88717302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0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4203B-33B9-B9A5-6433-BF315BF1907A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2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DE1E7E-A377-47BB-A9F4-37C6F00AE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914774-7B98-8509-2421-7EEBA3708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boy Samuel ministered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before Eli.</a:t>
            </a:r>
          </a:p>
          <a:p>
            <a:pPr marL="0" indent="0" algn="l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in those days the word of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was rare and visions were scarce.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2C1B417-3F67-0303-9328-21D935ECC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1དེ་ནས་བུ་ཆུང་སཱ་མུ་ཨེལ་གྱིས་ཨེ་ལིའི་མདུན་དུ་ཡ་ཝཱེ་ལ་ཞབས་ཏོག་བསྒྲུབས་ཤིང་། ཉིན་དེ་དག་གི་རིང་ལ་དཀོན་མཆོག་ཡ་ཝཱེའི་བཀའ་ནི་དཀོན་པོ་ཡིན་ཏེ། ལུང་བསྟན་གྱི་ཉམས་སྣང་ཙམ་ཡང་མ་བྱུང་ངོ་།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29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9"/>
    </mc:Choice>
    <mc:Fallback xmlns="">
      <p:transition spd="slow" advTm="1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7ECCF-F443-4FF1-A60E-DEF673F6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796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F4253-F0EE-3A45-D7B7-D019D48A114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766E5D-B488-4B20-9148-3463F743D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DACC89-96A6-D178-DBFD-8EE45872D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at that time Eli, whose eyesight had grown so dim that he could not see, was lying in his room.</a:t>
            </a:r>
            <a:endParaRPr lang="en-ZA" sz="44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0B1C50B-581B-2293-C21B-8D89383B1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dirty="0">
                <a:solidFill>
                  <a:srgbClr val="121212"/>
                </a:solidFill>
                <a:latin typeface="ArialMT"/>
              </a:rPr>
              <a:t>2དེ་ནས་ཉིན་ཞིག་ལ་ཨེ་ལི་རང་གི་མལ་སའི་ནང་ངལ་གསོ་བའི་སྐབས་སུ། ཁོའི་མིག་དབང་ཉམས་ནས་མཐོང་མ་ཐུབ་པ་བྱུང་།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7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5"/>
    </mc:Choice>
    <mc:Fallback xmlns="">
      <p:transition spd="slow" advTm="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DEC5F-2A9F-46AC-8A81-87C5672B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600" y="0"/>
            <a:ext cx="13648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AE76A-CABA-F6BB-51F0-A379E95FF83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8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60DA33-580C-4C41-8698-362BFE0A8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646C5C-AE22-D02D-0A86-49A1E41C7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lamp of God had gone out, Samuel was lying down in the temple of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where the ark of God was located.</a:t>
            </a:r>
            <a:endParaRPr lang="en-ZA" sz="4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81D9FBE-7BE6-4681-9CD7-D4AB290F2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3དཀོན་མཆོག་ཡ་ཝཱེའི་གུར་མཆོག་གི་ཞལ་ཆད་ཀྱི་ཤུར་སྒམ་ཡོད་ས་རུ། ཁོང་གི་སྒྲོན་མེ་མ་གཟིམ་གོང་ལ་སཱ་མུ་ཨེལ་གནས་དེ་རུ་གཉིད་ལོག་པ་རེད།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067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2"/>
    </mc:Choice>
    <mc:Fallback xmlns="">
      <p:transition spd="slow" advTm="1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1657</Words>
  <Application>Microsoft Office PowerPoint</Application>
  <PresentationFormat>Widescreen</PresentationFormat>
  <Paragraphs>83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4</cp:revision>
  <dcterms:created xsi:type="dcterms:W3CDTF">2022-03-13T05:16:24Z</dcterms:created>
  <dcterms:modified xsi:type="dcterms:W3CDTF">2025-05-09T09:42:07Z</dcterms:modified>
</cp:coreProperties>
</file>