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1" r:id="rId3"/>
    <p:sldId id="266" r:id="rId4"/>
    <p:sldId id="293" r:id="rId5"/>
    <p:sldId id="268" r:id="rId6"/>
    <p:sldId id="270" r:id="rId7"/>
    <p:sldId id="269" r:id="rId8"/>
    <p:sldId id="271" r:id="rId9"/>
    <p:sldId id="272" r:id="rId10"/>
    <p:sldId id="273" r:id="rId11"/>
    <p:sldId id="274" r:id="rId12"/>
    <p:sldId id="275" r:id="rId13"/>
    <p:sldId id="276" r:id="rId14"/>
    <p:sldId id="277" r:id="rId15"/>
    <p:sldId id="278" r:id="rId16"/>
    <p:sldId id="279" r:id="rId17"/>
    <p:sldId id="290" r:id="rId18"/>
    <p:sldId id="281" r:id="rId19"/>
    <p:sldId id="282" r:id="rId20"/>
    <p:sldId id="283" r:id="rId21"/>
    <p:sldId id="284" r:id="rId22"/>
    <p:sldId id="285" r:id="rId23"/>
    <p:sldId id="286" r:id="rId24"/>
    <p:sldId id="287" r:id="rId25"/>
    <p:sldId id="288"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5715D-7FE9-4C6C-843E-02E569E54AC4}" v="1" dt="2025-05-09T09:41:56.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230" autoAdjust="0"/>
  </p:normalViewPr>
  <p:slideViewPr>
    <p:cSldViewPr snapToGrid="0">
      <p:cViewPr varScale="1">
        <p:scale>
          <a:sx n="90" d="100"/>
          <a:sy n="90" d="100"/>
        </p:scale>
        <p:origin x="69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C8CD49F-2F5D-4E32-BB57-226031C739F3}"/>
    <pc:docChg chg="custSel modSld">
      <pc:chgData name="Alfred Smith" userId="3c60a3631c0db8ad" providerId="LiveId" clId="{CC8CD49F-2F5D-4E32-BB57-226031C739F3}" dt="2025-04-02T06:14:19.149" v="39"/>
      <pc:docMkLst>
        <pc:docMk/>
      </pc:docMkLst>
      <pc:sldChg chg="addSp delSp modSp mod">
        <pc:chgData name="Alfred Smith" userId="3c60a3631c0db8ad" providerId="LiveId" clId="{CC8CD49F-2F5D-4E32-BB57-226031C739F3}" dt="2025-04-02T06:11:33.705" v="2"/>
        <pc:sldMkLst>
          <pc:docMk/>
          <pc:sldMk cId="2465616548" sldId="256"/>
        </pc:sldMkLst>
        <pc:spChg chg="add mod">
          <ac:chgData name="Alfred Smith" userId="3c60a3631c0db8ad" providerId="LiveId" clId="{CC8CD49F-2F5D-4E32-BB57-226031C739F3}" dt="2025-04-02T06:11:33.705" v="2"/>
          <ac:spMkLst>
            <pc:docMk/>
            <pc:sldMk cId="2465616548" sldId="256"/>
            <ac:spMk id="7" creationId="{3391A4DE-73C6-07A2-ADD0-711664DAF21F}"/>
          </ac:spMkLst>
        </pc:spChg>
        <pc:spChg chg="add mod">
          <ac:chgData name="Alfred Smith" userId="3c60a3631c0db8ad" providerId="LiveId" clId="{CC8CD49F-2F5D-4E32-BB57-226031C739F3}" dt="2025-04-02T06:11:33.705" v="2"/>
          <ac:spMkLst>
            <pc:docMk/>
            <pc:sldMk cId="2465616548" sldId="256"/>
            <ac:spMk id="8" creationId="{EB9ACD9F-D7E5-9AF5-2869-A6A385268785}"/>
          </ac:spMkLst>
        </pc:spChg>
      </pc:sldChg>
      <pc:sldChg chg="addSp delSp modSp mod">
        <pc:chgData name="Alfred Smith" userId="3c60a3631c0db8ad" providerId="LiveId" clId="{CC8CD49F-2F5D-4E32-BB57-226031C739F3}" dt="2025-04-02T06:11:59.729" v="6"/>
        <pc:sldMkLst>
          <pc:docMk/>
          <pc:sldMk cId="1158939828" sldId="268"/>
        </pc:sldMkLst>
        <pc:spChg chg="add mod">
          <ac:chgData name="Alfred Smith" userId="3c60a3631c0db8ad" providerId="LiveId" clId="{CC8CD49F-2F5D-4E32-BB57-226031C739F3}" dt="2025-04-02T06:11:59.729" v="6"/>
          <ac:spMkLst>
            <pc:docMk/>
            <pc:sldMk cId="1158939828" sldId="268"/>
            <ac:spMk id="9" creationId="{70FE5CCD-F0F8-983A-2AFE-1F48A6FAD241}"/>
          </ac:spMkLst>
        </pc:spChg>
        <pc:spChg chg="add mod">
          <ac:chgData name="Alfred Smith" userId="3c60a3631c0db8ad" providerId="LiveId" clId="{CC8CD49F-2F5D-4E32-BB57-226031C739F3}" dt="2025-04-02T06:11:59.729" v="6"/>
          <ac:spMkLst>
            <pc:docMk/>
            <pc:sldMk cId="1158939828" sldId="268"/>
            <ac:spMk id="10" creationId="{6E3574A9-8B12-CE01-DAD8-F01B4C3B8CA8}"/>
          </ac:spMkLst>
        </pc:spChg>
      </pc:sldChg>
      <pc:sldChg chg="addSp delSp modSp mod">
        <pc:chgData name="Alfred Smith" userId="3c60a3631c0db8ad" providerId="LiveId" clId="{CC8CD49F-2F5D-4E32-BB57-226031C739F3}" dt="2025-04-02T06:12:11.094" v="9"/>
        <pc:sldMkLst>
          <pc:docMk/>
          <pc:sldMk cId="4026535315" sldId="269"/>
        </pc:sldMkLst>
        <pc:spChg chg="add mod">
          <ac:chgData name="Alfred Smith" userId="3c60a3631c0db8ad" providerId="LiveId" clId="{CC8CD49F-2F5D-4E32-BB57-226031C739F3}" dt="2025-04-02T06:12:11.094" v="9"/>
          <ac:spMkLst>
            <pc:docMk/>
            <pc:sldMk cId="4026535315" sldId="269"/>
            <ac:spMk id="9" creationId="{A4AB23E1-C4FD-AA17-A1F3-E12905C4A4DA}"/>
          </ac:spMkLst>
        </pc:spChg>
        <pc:spChg chg="add mod">
          <ac:chgData name="Alfred Smith" userId="3c60a3631c0db8ad" providerId="LiveId" clId="{CC8CD49F-2F5D-4E32-BB57-226031C739F3}" dt="2025-04-02T06:12:11.094" v="9"/>
          <ac:spMkLst>
            <pc:docMk/>
            <pc:sldMk cId="4026535315" sldId="269"/>
            <ac:spMk id="10" creationId="{E48E491D-3929-B5F0-D39B-5316D3845B1C}"/>
          </ac:spMkLst>
        </pc:spChg>
      </pc:sldChg>
      <pc:sldChg chg="addSp delSp modSp mod">
        <pc:chgData name="Alfred Smith" userId="3c60a3631c0db8ad" providerId="LiveId" clId="{CC8CD49F-2F5D-4E32-BB57-226031C739F3}" dt="2025-04-02T06:12:22.617" v="12"/>
        <pc:sldMkLst>
          <pc:docMk/>
          <pc:sldMk cId="1399904790" sldId="272"/>
        </pc:sldMkLst>
        <pc:spChg chg="add mod">
          <ac:chgData name="Alfred Smith" userId="3c60a3631c0db8ad" providerId="LiveId" clId="{CC8CD49F-2F5D-4E32-BB57-226031C739F3}" dt="2025-04-02T06:12:22.617" v="12"/>
          <ac:spMkLst>
            <pc:docMk/>
            <pc:sldMk cId="1399904790" sldId="272"/>
            <ac:spMk id="9" creationId="{F57D5E31-407B-C70A-647B-7F9397B5DE18}"/>
          </ac:spMkLst>
        </pc:spChg>
        <pc:spChg chg="add mod">
          <ac:chgData name="Alfred Smith" userId="3c60a3631c0db8ad" providerId="LiveId" clId="{CC8CD49F-2F5D-4E32-BB57-226031C739F3}" dt="2025-04-02T06:12:22.617" v="12"/>
          <ac:spMkLst>
            <pc:docMk/>
            <pc:sldMk cId="1399904790" sldId="272"/>
            <ac:spMk id="10" creationId="{29EAC29D-7BC4-D2EA-E857-A901EC917B32}"/>
          </ac:spMkLst>
        </pc:spChg>
      </pc:sldChg>
      <pc:sldChg chg="addSp delSp modSp mod">
        <pc:chgData name="Alfred Smith" userId="3c60a3631c0db8ad" providerId="LiveId" clId="{CC8CD49F-2F5D-4E32-BB57-226031C739F3}" dt="2025-04-02T06:12:35.786" v="15"/>
        <pc:sldMkLst>
          <pc:docMk/>
          <pc:sldMk cId="477870109" sldId="274"/>
        </pc:sldMkLst>
        <pc:spChg chg="add mod">
          <ac:chgData name="Alfred Smith" userId="3c60a3631c0db8ad" providerId="LiveId" clId="{CC8CD49F-2F5D-4E32-BB57-226031C739F3}" dt="2025-04-02T06:12:35.786" v="15"/>
          <ac:spMkLst>
            <pc:docMk/>
            <pc:sldMk cId="477870109" sldId="274"/>
            <ac:spMk id="8" creationId="{1A155E4C-343E-A71E-6B08-490F63A674A9}"/>
          </ac:spMkLst>
        </pc:spChg>
        <pc:spChg chg="add mod">
          <ac:chgData name="Alfred Smith" userId="3c60a3631c0db8ad" providerId="LiveId" clId="{CC8CD49F-2F5D-4E32-BB57-226031C739F3}" dt="2025-04-02T06:12:35.786" v="15"/>
          <ac:spMkLst>
            <pc:docMk/>
            <pc:sldMk cId="477870109" sldId="274"/>
            <ac:spMk id="9" creationId="{2BC770A8-EA01-64F7-541D-10A8D4B3F1C2}"/>
          </ac:spMkLst>
        </pc:spChg>
      </pc:sldChg>
      <pc:sldChg chg="addSp delSp modSp mod">
        <pc:chgData name="Alfred Smith" userId="3c60a3631c0db8ad" providerId="LiveId" clId="{CC8CD49F-2F5D-4E32-BB57-226031C739F3}" dt="2025-04-02T06:12:50.179" v="18"/>
        <pc:sldMkLst>
          <pc:docMk/>
          <pc:sldMk cId="2952359233" sldId="276"/>
        </pc:sldMkLst>
        <pc:spChg chg="add mod">
          <ac:chgData name="Alfred Smith" userId="3c60a3631c0db8ad" providerId="LiveId" clId="{CC8CD49F-2F5D-4E32-BB57-226031C739F3}" dt="2025-04-02T06:12:50.179" v="18"/>
          <ac:spMkLst>
            <pc:docMk/>
            <pc:sldMk cId="2952359233" sldId="276"/>
            <ac:spMk id="9" creationId="{6AD48697-F79B-087B-D6F1-ACC87585522B}"/>
          </ac:spMkLst>
        </pc:spChg>
        <pc:spChg chg="add mod">
          <ac:chgData name="Alfred Smith" userId="3c60a3631c0db8ad" providerId="LiveId" clId="{CC8CD49F-2F5D-4E32-BB57-226031C739F3}" dt="2025-04-02T06:12:50.179" v="18"/>
          <ac:spMkLst>
            <pc:docMk/>
            <pc:sldMk cId="2952359233" sldId="276"/>
            <ac:spMk id="10" creationId="{E100B428-BB0B-9E87-B4DD-FBF9C4EE913F}"/>
          </ac:spMkLst>
        </pc:spChg>
      </pc:sldChg>
      <pc:sldChg chg="addSp delSp modSp mod">
        <pc:chgData name="Alfred Smith" userId="3c60a3631c0db8ad" providerId="LiveId" clId="{CC8CD49F-2F5D-4E32-BB57-226031C739F3}" dt="2025-04-02T06:13:08.227" v="21"/>
        <pc:sldMkLst>
          <pc:docMk/>
          <pc:sldMk cId="3484467656" sldId="278"/>
        </pc:sldMkLst>
        <pc:spChg chg="add mod">
          <ac:chgData name="Alfred Smith" userId="3c60a3631c0db8ad" providerId="LiveId" clId="{CC8CD49F-2F5D-4E32-BB57-226031C739F3}" dt="2025-04-02T06:13:08.227" v="21"/>
          <ac:spMkLst>
            <pc:docMk/>
            <pc:sldMk cId="3484467656" sldId="278"/>
            <ac:spMk id="8" creationId="{C21E1FC8-7581-9CE7-50E4-3450C241954A}"/>
          </ac:spMkLst>
        </pc:spChg>
        <pc:spChg chg="add mod">
          <ac:chgData name="Alfred Smith" userId="3c60a3631c0db8ad" providerId="LiveId" clId="{CC8CD49F-2F5D-4E32-BB57-226031C739F3}" dt="2025-04-02T06:13:08.227" v="21"/>
          <ac:spMkLst>
            <pc:docMk/>
            <pc:sldMk cId="3484467656" sldId="278"/>
            <ac:spMk id="10" creationId="{BC698CC8-962F-0EA5-423B-6571C7202BBB}"/>
          </ac:spMkLst>
        </pc:spChg>
      </pc:sldChg>
      <pc:sldChg chg="addSp delSp modSp mod">
        <pc:chgData name="Alfred Smith" userId="3c60a3631c0db8ad" providerId="LiveId" clId="{CC8CD49F-2F5D-4E32-BB57-226031C739F3}" dt="2025-04-02T06:13:40.619" v="30"/>
        <pc:sldMkLst>
          <pc:docMk/>
          <pc:sldMk cId="827651845" sldId="282"/>
        </pc:sldMkLst>
        <pc:spChg chg="add mod">
          <ac:chgData name="Alfred Smith" userId="3c60a3631c0db8ad" providerId="LiveId" clId="{CC8CD49F-2F5D-4E32-BB57-226031C739F3}" dt="2025-04-02T06:13:40.619" v="30"/>
          <ac:spMkLst>
            <pc:docMk/>
            <pc:sldMk cId="827651845" sldId="282"/>
            <ac:spMk id="9" creationId="{39A81F9E-15F6-177C-956A-6537569060A3}"/>
          </ac:spMkLst>
        </pc:spChg>
        <pc:spChg chg="add mod">
          <ac:chgData name="Alfred Smith" userId="3c60a3631c0db8ad" providerId="LiveId" clId="{CC8CD49F-2F5D-4E32-BB57-226031C739F3}" dt="2025-04-02T06:13:40.619" v="30"/>
          <ac:spMkLst>
            <pc:docMk/>
            <pc:sldMk cId="827651845" sldId="282"/>
            <ac:spMk id="10" creationId="{C4D49E94-1C95-E37F-A1A9-BD1E6D3FD2C5}"/>
          </ac:spMkLst>
        </pc:spChg>
      </pc:sldChg>
      <pc:sldChg chg="addSp delSp modSp mod">
        <pc:chgData name="Alfred Smith" userId="3c60a3631c0db8ad" providerId="LiveId" clId="{CC8CD49F-2F5D-4E32-BB57-226031C739F3}" dt="2025-04-02T06:13:53.980" v="33"/>
        <pc:sldMkLst>
          <pc:docMk/>
          <pc:sldMk cId="490284753" sldId="284"/>
        </pc:sldMkLst>
        <pc:spChg chg="add mod">
          <ac:chgData name="Alfred Smith" userId="3c60a3631c0db8ad" providerId="LiveId" clId="{CC8CD49F-2F5D-4E32-BB57-226031C739F3}" dt="2025-04-02T06:13:53.980" v="33"/>
          <ac:spMkLst>
            <pc:docMk/>
            <pc:sldMk cId="490284753" sldId="284"/>
            <ac:spMk id="9" creationId="{5950DDD9-25E6-2B02-9A2F-7EC0079D1672}"/>
          </ac:spMkLst>
        </pc:spChg>
        <pc:spChg chg="add mod">
          <ac:chgData name="Alfred Smith" userId="3c60a3631c0db8ad" providerId="LiveId" clId="{CC8CD49F-2F5D-4E32-BB57-226031C739F3}" dt="2025-04-02T06:13:53.980" v="33"/>
          <ac:spMkLst>
            <pc:docMk/>
            <pc:sldMk cId="490284753" sldId="284"/>
            <ac:spMk id="10" creationId="{5666A2E3-CFA1-445A-BF02-822B0925551B}"/>
          </ac:spMkLst>
        </pc:spChg>
      </pc:sldChg>
      <pc:sldChg chg="addSp delSp modSp mod">
        <pc:chgData name="Alfred Smith" userId="3c60a3631c0db8ad" providerId="LiveId" clId="{CC8CD49F-2F5D-4E32-BB57-226031C739F3}" dt="2025-04-02T06:14:06" v="36"/>
        <pc:sldMkLst>
          <pc:docMk/>
          <pc:sldMk cId="3890144503" sldId="286"/>
        </pc:sldMkLst>
        <pc:spChg chg="add mod">
          <ac:chgData name="Alfred Smith" userId="3c60a3631c0db8ad" providerId="LiveId" clId="{CC8CD49F-2F5D-4E32-BB57-226031C739F3}" dt="2025-04-02T06:14:06" v="36"/>
          <ac:spMkLst>
            <pc:docMk/>
            <pc:sldMk cId="3890144503" sldId="286"/>
            <ac:spMk id="9" creationId="{375FFBEE-73F4-D718-3DA0-5B97B3CBD486}"/>
          </ac:spMkLst>
        </pc:spChg>
        <pc:spChg chg="add mod">
          <ac:chgData name="Alfred Smith" userId="3c60a3631c0db8ad" providerId="LiveId" clId="{CC8CD49F-2F5D-4E32-BB57-226031C739F3}" dt="2025-04-02T06:14:06" v="36"/>
          <ac:spMkLst>
            <pc:docMk/>
            <pc:sldMk cId="3890144503" sldId="286"/>
            <ac:spMk id="10" creationId="{65740F89-E6B8-B924-071B-1FD13D6DE8D5}"/>
          </ac:spMkLst>
        </pc:spChg>
      </pc:sldChg>
      <pc:sldChg chg="addSp delSp modSp mod">
        <pc:chgData name="Alfred Smith" userId="3c60a3631c0db8ad" providerId="LiveId" clId="{CC8CD49F-2F5D-4E32-BB57-226031C739F3}" dt="2025-04-02T06:14:19.149" v="39"/>
        <pc:sldMkLst>
          <pc:docMk/>
          <pc:sldMk cId="3046326712" sldId="288"/>
        </pc:sldMkLst>
        <pc:spChg chg="add mod">
          <ac:chgData name="Alfred Smith" userId="3c60a3631c0db8ad" providerId="LiveId" clId="{CC8CD49F-2F5D-4E32-BB57-226031C739F3}" dt="2025-04-02T06:14:19.149" v="39"/>
          <ac:spMkLst>
            <pc:docMk/>
            <pc:sldMk cId="3046326712" sldId="288"/>
            <ac:spMk id="9" creationId="{E530D6B6-F56D-0233-F7CE-36E955A18354}"/>
          </ac:spMkLst>
        </pc:spChg>
        <pc:spChg chg="add mod">
          <ac:chgData name="Alfred Smith" userId="3c60a3631c0db8ad" providerId="LiveId" clId="{CC8CD49F-2F5D-4E32-BB57-226031C739F3}" dt="2025-04-02T06:14:19.149" v="39"/>
          <ac:spMkLst>
            <pc:docMk/>
            <pc:sldMk cId="3046326712" sldId="288"/>
            <ac:spMk id="10" creationId="{E151EEE2-DA70-98B0-EB22-2925FD563B48}"/>
          </ac:spMkLst>
        </pc:spChg>
      </pc:sldChg>
      <pc:sldChg chg="addSp delSp modSp mod">
        <pc:chgData name="Alfred Smith" userId="3c60a3631c0db8ad" providerId="LiveId" clId="{CC8CD49F-2F5D-4E32-BB57-226031C739F3}" dt="2025-04-02T06:13:26.440" v="27"/>
        <pc:sldMkLst>
          <pc:docMk/>
          <pc:sldMk cId="2156735054" sldId="290"/>
        </pc:sldMkLst>
        <pc:spChg chg="add mod">
          <ac:chgData name="Alfred Smith" userId="3c60a3631c0db8ad" providerId="LiveId" clId="{CC8CD49F-2F5D-4E32-BB57-226031C739F3}" dt="2025-04-02T06:13:26.440" v="27"/>
          <ac:spMkLst>
            <pc:docMk/>
            <pc:sldMk cId="2156735054" sldId="290"/>
            <ac:spMk id="11" creationId="{0B4FB347-DC16-A281-B5B4-A278698F7BFA}"/>
          </ac:spMkLst>
        </pc:spChg>
        <pc:spChg chg="add mod">
          <ac:chgData name="Alfred Smith" userId="3c60a3631c0db8ad" providerId="LiveId" clId="{CC8CD49F-2F5D-4E32-BB57-226031C739F3}" dt="2025-04-02T06:13:26.440" v="27"/>
          <ac:spMkLst>
            <pc:docMk/>
            <pc:sldMk cId="2156735054" sldId="290"/>
            <ac:spMk id="12" creationId="{F0B816A3-D819-8C14-BD1B-FC2C83FC7895}"/>
          </ac:spMkLst>
        </pc:spChg>
      </pc:sldChg>
      <pc:sldChg chg="addSp modSp">
        <pc:chgData name="Alfred Smith" userId="3c60a3631c0db8ad" providerId="LiveId" clId="{CC8CD49F-2F5D-4E32-BB57-226031C739F3}" dt="2025-04-02T06:11:42.320" v="3"/>
        <pc:sldMkLst>
          <pc:docMk/>
          <pc:sldMk cId="1194025164" sldId="293"/>
        </pc:sldMkLst>
        <pc:spChg chg="add mod">
          <ac:chgData name="Alfred Smith" userId="3c60a3631c0db8ad" providerId="LiveId" clId="{CC8CD49F-2F5D-4E32-BB57-226031C739F3}" dt="2025-04-02T06:11:42.320" v="3"/>
          <ac:spMkLst>
            <pc:docMk/>
            <pc:sldMk cId="1194025164" sldId="293"/>
            <ac:spMk id="2" creationId="{642B279E-D221-4511-6AD0-8AC54A571067}"/>
          </ac:spMkLst>
        </pc:spChg>
      </pc:sldChg>
    </pc:docChg>
  </pc:docChgLst>
  <pc:docChgLst>
    <pc:chgData name="Leonie Smith" userId="fed1330f33f5650e" providerId="LiveId" clId="{ADD2F3EA-6B7C-4AED-BAF5-BA2C5E6AE1E4}"/>
    <pc:docChg chg="addSld delSld modSld sldOrd">
      <pc:chgData name="Leonie Smith" userId="fed1330f33f5650e" providerId="LiveId" clId="{ADD2F3EA-6B7C-4AED-BAF5-BA2C5E6AE1E4}" dt="2022-05-10T13:07:58.797" v="42" actId="20577"/>
      <pc:docMkLst>
        <pc:docMk/>
      </pc:docMkLst>
      <pc:sldChg chg="del">
        <pc:chgData name="Leonie Smith" userId="fed1330f33f5650e" providerId="LiveId" clId="{ADD2F3EA-6B7C-4AED-BAF5-BA2C5E6AE1E4}" dt="2022-05-10T12:55:15.751" v="12" actId="2696"/>
        <pc:sldMkLst>
          <pc:docMk/>
          <pc:sldMk cId="3728051545" sldId="267"/>
        </pc:sldMkLst>
      </pc:sldChg>
      <pc:sldChg chg="addSp modSp mod">
        <pc:chgData name="Leonie Smith" userId="fed1330f33f5650e" providerId="LiveId" clId="{ADD2F3EA-6B7C-4AED-BAF5-BA2C5E6AE1E4}" dt="2022-05-10T13:05:18.329" v="28" actId="20577"/>
        <pc:sldMkLst>
          <pc:docMk/>
          <pc:sldMk cId="1614173184" sldId="270"/>
        </pc:sldMkLst>
      </pc:sldChg>
      <pc:sldChg chg="addSp modSp mod">
        <pc:chgData name="Leonie Smith" userId="fed1330f33f5650e" providerId="LiveId" clId="{ADD2F3EA-6B7C-4AED-BAF5-BA2C5E6AE1E4}" dt="2022-05-10T13:05:25.143" v="29" actId="20577"/>
        <pc:sldMkLst>
          <pc:docMk/>
          <pc:sldMk cId="701647185" sldId="271"/>
        </pc:sldMkLst>
      </pc:sldChg>
      <pc:sldChg chg="addSp modSp mod">
        <pc:chgData name="Leonie Smith" userId="fed1330f33f5650e" providerId="LiveId" clId="{ADD2F3EA-6B7C-4AED-BAF5-BA2C5E6AE1E4}" dt="2022-05-10T13:05:30.650" v="30" actId="20577"/>
        <pc:sldMkLst>
          <pc:docMk/>
          <pc:sldMk cId="3507432959" sldId="273"/>
        </pc:sldMkLst>
      </pc:sldChg>
      <pc:sldChg chg="addSp modSp mod">
        <pc:chgData name="Leonie Smith" userId="fed1330f33f5650e" providerId="LiveId" clId="{ADD2F3EA-6B7C-4AED-BAF5-BA2C5E6AE1E4}" dt="2022-05-10T13:05:40.746" v="31" actId="20577"/>
        <pc:sldMkLst>
          <pc:docMk/>
          <pc:sldMk cId="3078223458" sldId="275"/>
        </pc:sldMkLst>
      </pc:sldChg>
      <pc:sldChg chg="addSp modSp mod">
        <pc:chgData name="Leonie Smith" userId="fed1330f33f5650e" providerId="LiveId" clId="{ADD2F3EA-6B7C-4AED-BAF5-BA2C5E6AE1E4}" dt="2022-05-10T13:05:47.639" v="32" actId="20577"/>
        <pc:sldMkLst>
          <pc:docMk/>
          <pc:sldMk cId="1265335739" sldId="277"/>
        </pc:sldMkLst>
      </pc:sldChg>
      <pc:sldChg chg="addSp modSp mod">
        <pc:chgData name="Leonie Smith" userId="fed1330f33f5650e" providerId="LiveId" clId="{ADD2F3EA-6B7C-4AED-BAF5-BA2C5E6AE1E4}" dt="2022-05-10T13:05:55.504" v="33" actId="20577"/>
        <pc:sldMkLst>
          <pc:docMk/>
          <pc:sldMk cId="2067271389" sldId="279"/>
        </pc:sldMkLst>
      </pc:sldChg>
      <pc:sldChg chg="addSp modSp mod">
        <pc:chgData name="Leonie Smith" userId="fed1330f33f5650e" providerId="LiveId" clId="{ADD2F3EA-6B7C-4AED-BAF5-BA2C5E6AE1E4}" dt="2022-05-10T13:06:32.618" v="35" actId="20577"/>
        <pc:sldMkLst>
          <pc:docMk/>
          <pc:sldMk cId="1809502911" sldId="281"/>
        </pc:sldMkLst>
      </pc:sldChg>
      <pc:sldChg chg="addSp modSp mod">
        <pc:chgData name="Leonie Smith" userId="fed1330f33f5650e" providerId="LiveId" clId="{ADD2F3EA-6B7C-4AED-BAF5-BA2C5E6AE1E4}" dt="2022-05-10T13:06:44.202" v="36" actId="20577"/>
        <pc:sldMkLst>
          <pc:docMk/>
          <pc:sldMk cId="2875714150" sldId="283"/>
        </pc:sldMkLst>
      </pc:sldChg>
      <pc:sldChg chg="addSp modSp mod">
        <pc:chgData name="Leonie Smith" userId="fed1330f33f5650e" providerId="LiveId" clId="{ADD2F3EA-6B7C-4AED-BAF5-BA2C5E6AE1E4}" dt="2022-05-10T13:07:42.543" v="38" actId="20577"/>
        <pc:sldMkLst>
          <pc:docMk/>
          <pc:sldMk cId="2845442971" sldId="285"/>
        </pc:sldMkLst>
      </pc:sldChg>
      <pc:sldChg chg="addSp modSp mod">
        <pc:chgData name="Leonie Smith" userId="fed1330f33f5650e" providerId="LiveId" clId="{ADD2F3EA-6B7C-4AED-BAF5-BA2C5E6AE1E4}" dt="2022-05-10T13:07:48.869" v="40" actId="20577"/>
        <pc:sldMkLst>
          <pc:docMk/>
          <pc:sldMk cId="2066737908" sldId="287"/>
        </pc:sldMkLst>
      </pc:sldChg>
      <pc:sldChg chg="addSp modSp mod">
        <pc:chgData name="Leonie Smith" userId="fed1330f33f5650e" providerId="LiveId" clId="{ADD2F3EA-6B7C-4AED-BAF5-BA2C5E6AE1E4}" dt="2022-05-10T13:07:58.797" v="42" actId="20577"/>
        <pc:sldMkLst>
          <pc:docMk/>
          <pc:sldMk cId="1550359173" sldId="289"/>
        </pc:sldMkLst>
      </pc:sldChg>
      <pc:sldChg chg="addSp modSp mod">
        <pc:chgData name="Leonie Smith" userId="fed1330f33f5650e" providerId="LiveId" clId="{ADD2F3EA-6B7C-4AED-BAF5-BA2C5E6AE1E4}" dt="2022-05-10T12:54:46.343" v="8" actId="1076"/>
        <pc:sldMkLst>
          <pc:docMk/>
          <pc:sldMk cId="2681254955" sldId="291"/>
        </pc:sldMkLst>
      </pc:sldChg>
      <pc:sldChg chg="addSp modSp del">
        <pc:chgData name="Leonie Smith" userId="fed1330f33f5650e" providerId="LiveId" clId="{ADD2F3EA-6B7C-4AED-BAF5-BA2C5E6AE1E4}" dt="2022-05-10T13:06:24.061" v="34" actId="47"/>
        <pc:sldMkLst>
          <pc:docMk/>
          <pc:sldMk cId="471102614" sldId="292"/>
        </pc:sldMkLst>
      </pc:sldChg>
      <pc:sldChg chg="add ord">
        <pc:chgData name="Leonie Smith" userId="fed1330f33f5650e" providerId="LiveId" clId="{ADD2F3EA-6B7C-4AED-BAF5-BA2C5E6AE1E4}" dt="2022-05-10T12:55:12.161" v="11"/>
        <pc:sldMkLst>
          <pc:docMk/>
          <pc:sldMk cId="1194025164" sldId="293"/>
        </pc:sldMkLst>
      </pc:sldChg>
    </pc:docChg>
  </pc:docChgLst>
  <pc:docChgLst>
    <pc:chgData name="Alfred Smith" userId="3c60a3631c0db8ad" providerId="LiveId" clId="{E9D5715D-7FE9-4C6C-843E-02E569E54AC4}"/>
    <pc:docChg chg="modSld">
      <pc:chgData name="Alfred Smith" userId="3c60a3631c0db8ad" providerId="LiveId" clId="{E9D5715D-7FE9-4C6C-843E-02E569E54AC4}" dt="2025-05-09T09:41:56.452" v="0"/>
      <pc:docMkLst>
        <pc:docMk/>
      </pc:docMkLst>
      <pc:sldChg chg="modSp">
        <pc:chgData name="Alfred Smith" userId="3c60a3631c0db8ad" providerId="LiveId" clId="{E9D5715D-7FE9-4C6C-843E-02E569E54AC4}" dt="2025-05-09T09:41:56.452" v="0"/>
        <pc:sldMkLst>
          <pc:docMk/>
          <pc:sldMk cId="4280851315" sldId="266"/>
        </pc:sldMkLst>
        <pc:spChg chg="mod">
          <ac:chgData name="Alfred Smith" userId="3c60a3631c0db8ad" providerId="LiveId" clId="{E9D5715D-7FE9-4C6C-843E-02E569E54AC4}" dt="2025-05-09T09:41:56.452" v="0"/>
          <ac:spMkLst>
            <pc:docMk/>
            <pc:sldMk cId="4280851315" sldId="266"/>
            <ac:spMk id="4" creationId="{48C687F6-C776-42CE-995B-C97E05881532}"/>
          </ac:spMkLst>
        </pc:spChg>
      </pc:sldChg>
      <pc:sldChg chg="modSp">
        <pc:chgData name="Alfred Smith" userId="3c60a3631c0db8ad" providerId="LiveId" clId="{E9D5715D-7FE9-4C6C-843E-02E569E54AC4}" dt="2025-05-09T09:41:56.452" v="0"/>
        <pc:sldMkLst>
          <pc:docMk/>
          <pc:sldMk cId="1614173184" sldId="270"/>
        </pc:sldMkLst>
        <pc:spChg chg="mod">
          <ac:chgData name="Alfred Smith" userId="3c60a3631c0db8ad" providerId="LiveId" clId="{E9D5715D-7FE9-4C6C-843E-02E569E54AC4}" dt="2025-05-09T09:41:56.452" v="0"/>
          <ac:spMkLst>
            <pc:docMk/>
            <pc:sldMk cId="1614173184" sldId="270"/>
            <ac:spMk id="6" creationId="{EFAD3140-C41F-CC59-BC6B-FAC5C3CCCF38}"/>
          </ac:spMkLst>
        </pc:spChg>
      </pc:sldChg>
      <pc:sldChg chg="modSp">
        <pc:chgData name="Alfred Smith" userId="3c60a3631c0db8ad" providerId="LiveId" clId="{E9D5715D-7FE9-4C6C-843E-02E569E54AC4}" dt="2025-05-09T09:41:56.452" v="0"/>
        <pc:sldMkLst>
          <pc:docMk/>
          <pc:sldMk cId="701647185" sldId="271"/>
        </pc:sldMkLst>
        <pc:spChg chg="mod">
          <ac:chgData name="Alfred Smith" userId="3c60a3631c0db8ad" providerId="LiveId" clId="{E9D5715D-7FE9-4C6C-843E-02E569E54AC4}" dt="2025-05-09T09:41:56.452" v="0"/>
          <ac:spMkLst>
            <pc:docMk/>
            <pc:sldMk cId="701647185" sldId="271"/>
            <ac:spMk id="6" creationId="{F689C82C-A7B0-77FD-5E14-02A6404B2CC4}"/>
          </ac:spMkLst>
        </pc:spChg>
      </pc:sldChg>
      <pc:sldChg chg="modSp">
        <pc:chgData name="Alfred Smith" userId="3c60a3631c0db8ad" providerId="LiveId" clId="{E9D5715D-7FE9-4C6C-843E-02E569E54AC4}" dt="2025-05-09T09:41:56.452" v="0"/>
        <pc:sldMkLst>
          <pc:docMk/>
          <pc:sldMk cId="3507432959" sldId="273"/>
        </pc:sldMkLst>
        <pc:spChg chg="mod">
          <ac:chgData name="Alfred Smith" userId="3c60a3631c0db8ad" providerId="LiveId" clId="{E9D5715D-7FE9-4C6C-843E-02E569E54AC4}" dt="2025-05-09T09:41:56.452" v="0"/>
          <ac:spMkLst>
            <pc:docMk/>
            <pc:sldMk cId="3507432959" sldId="273"/>
            <ac:spMk id="6" creationId="{04D034CA-E327-07C7-4029-06C12FB4A1EF}"/>
          </ac:spMkLst>
        </pc:spChg>
      </pc:sldChg>
      <pc:sldChg chg="modSp">
        <pc:chgData name="Alfred Smith" userId="3c60a3631c0db8ad" providerId="LiveId" clId="{E9D5715D-7FE9-4C6C-843E-02E569E54AC4}" dt="2025-05-09T09:41:56.452" v="0"/>
        <pc:sldMkLst>
          <pc:docMk/>
          <pc:sldMk cId="3078223458" sldId="275"/>
        </pc:sldMkLst>
        <pc:spChg chg="mod">
          <ac:chgData name="Alfred Smith" userId="3c60a3631c0db8ad" providerId="LiveId" clId="{E9D5715D-7FE9-4C6C-843E-02E569E54AC4}" dt="2025-05-09T09:41:56.452" v="0"/>
          <ac:spMkLst>
            <pc:docMk/>
            <pc:sldMk cId="3078223458" sldId="275"/>
            <ac:spMk id="6" creationId="{50033FFE-294E-0B50-BADF-1BBBF6F2059A}"/>
          </ac:spMkLst>
        </pc:spChg>
      </pc:sldChg>
      <pc:sldChg chg="modSp">
        <pc:chgData name="Alfred Smith" userId="3c60a3631c0db8ad" providerId="LiveId" clId="{E9D5715D-7FE9-4C6C-843E-02E569E54AC4}" dt="2025-05-09T09:41:56.452" v="0"/>
        <pc:sldMkLst>
          <pc:docMk/>
          <pc:sldMk cId="1265335739" sldId="277"/>
        </pc:sldMkLst>
        <pc:spChg chg="mod">
          <ac:chgData name="Alfred Smith" userId="3c60a3631c0db8ad" providerId="LiveId" clId="{E9D5715D-7FE9-4C6C-843E-02E569E54AC4}" dt="2025-05-09T09:41:56.452" v="0"/>
          <ac:spMkLst>
            <pc:docMk/>
            <pc:sldMk cId="1265335739" sldId="277"/>
            <ac:spMk id="6" creationId="{C3209DAD-C4C4-CC39-4972-6B9AD9A6881E}"/>
          </ac:spMkLst>
        </pc:spChg>
      </pc:sldChg>
      <pc:sldChg chg="modSp">
        <pc:chgData name="Alfred Smith" userId="3c60a3631c0db8ad" providerId="LiveId" clId="{E9D5715D-7FE9-4C6C-843E-02E569E54AC4}" dt="2025-05-09T09:41:56.452" v="0"/>
        <pc:sldMkLst>
          <pc:docMk/>
          <pc:sldMk cId="2067271389" sldId="279"/>
        </pc:sldMkLst>
        <pc:spChg chg="mod">
          <ac:chgData name="Alfred Smith" userId="3c60a3631c0db8ad" providerId="LiveId" clId="{E9D5715D-7FE9-4C6C-843E-02E569E54AC4}" dt="2025-05-09T09:41:56.452" v="0"/>
          <ac:spMkLst>
            <pc:docMk/>
            <pc:sldMk cId="2067271389" sldId="279"/>
            <ac:spMk id="6" creationId="{5CF5D917-9F4F-F44D-0A3E-2BB30742E540}"/>
          </ac:spMkLst>
        </pc:spChg>
      </pc:sldChg>
      <pc:sldChg chg="modSp">
        <pc:chgData name="Alfred Smith" userId="3c60a3631c0db8ad" providerId="LiveId" clId="{E9D5715D-7FE9-4C6C-843E-02E569E54AC4}" dt="2025-05-09T09:41:56.452" v="0"/>
        <pc:sldMkLst>
          <pc:docMk/>
          <pc:sldMk cId="1809502911" sldId="281"/>
        </pc:sldMkLst>
        <pc:spChg chg="mod">
          <ac:chgData name="Alfred Smith" userId="3c60a3631c0db8ad" providerId="LiveId" clId="{E9D5715D-7FE9-4C6C-843E-02E569E54AC4}" dt="2025-05-09T09:41:56.452" v="0"/>
          <ac:spMkLst>
            <pc:docMk/>
            <pc:sldMk cId="1809502911" sldId="281"/>
            <ac:spMk id="6" creationId="{0C9A0B62-5C1C-3C4C-2B5A-AFD7B38CCBD5}"/>
          </ac:spMkLst>
        </pc:spChg>
      </pc:sldChg>
      <pc:sldChg chg="modSp">
        <pc:chgData name="Alfred Smith" userId="3c60a3631c0db8ad" providerId="LiveId" clId="{E9D5715D-7FE9-4C6C-843E-02E569E54AC4}" dt="2025-05-09T09:41:56.452" v="0"/>
        <pc:sldMkLst>
          <pc:docMk/>
          <pc:sldMk cId="2875714150" sldId="283"/>
        </pc:sldMkLst>
        <pc:spChg chg="mod">
          <ac:chgData name="Alfred Smith" userId="3c60a3631c0db8ad" providerId="LiveId" clId="{E9D5715D-7FE9-4C6C-843E-02E569E54AC4}" dt="2025-05-09T09:41:56.452" v="0"/>
          <ac:spMkLst>
            <pc:docMk/>
            <pc:sldMk cId="2875714150" sldId="283"/>
            <ac:spMk id="6" creationId="{BE47E45A-AE87-0808-556F-45EE33D1CCDA}"/>
          </ac:spMkLst>
        </pc:spChg>
      </pc:sldChg>
      <pc:sldChg chg="modSp">
        <pc:chgData name="Alfred Smith" userId="3c60a3631c0db8ad" providerId="LiveId" clId="{E9D5715D-7FE9-4C6C-843E-02E569E54AC4}" dt="2025-05-09T09:41:56.452" v="0"/>
        <pc:sldMkLst>
          <pc:docMk/>
          <pc:sldMk cId="2845442971" sldId="285"/>
        </pc:sldMkLst>
        <pc:spChg chg="mod">
          <ac:chgData name="Alfred Smith" userId="3c60a3631c0db8ad" providerId="LiveId" clId="{E9D5715D-7FE9-4C6C-843E-02E569E54AC4}" dt="2025-05-09T09:41:56.452" v="0"/>
          <ac:spMkLst>
            <pc:docMk/>
            <pc:sldMk cId="2845442971" sldId="285"/>
            <ac:spMk id="6" creationId="{C40934FD-9792-5979-98F5-FF368766B196}"/>
          </ac:spMkLst>
        </pc:spChg>
      </pc:sldChg>
      <pc:sldChg chg="modSp">
        <pc:chgData name="Alfred Smith" userId="3c60a3631c0db8ad" providerId="LiveId" clId="{E9D5715D-7FE9-4C6C-843E-02E569E54AC4}" dt="2025-05-09T09:41:56.452" v="0"/>
        <pc:sldMkLst>
          <pc:docMk/>
          <pc:sldMk cId="2066737908" sldId="287"/>
        </pc:sldMkLst>
        <pc:spChg chg="mod">
          <ac:chgData name="Alfred Smith" userId="3c60a3631c0db8ad" providerId="LiveId" clId="{E9D5715D-7FE9-4C6C-843E-02E569E54AC4}" dt="2025-05-09T09:41:56.452" v="0"/>
          <ac:spMkLst>
            <pc:docMk/>
            <pc:sldMk cId="2066737908" sldId="287"/>
            <ac:spMk id="6" creationId="{348822A6-F99B-20D2-6BE5-0E270876A391}"/>
          </ac:spMkLst>
        </pc:spChg>
      </pc:sldChg>
      <pc:sldChg chg="modSp">
        <pc:chgData name="Alfred Smith" userId="3c60a3631c0db8ad" providerId="LiveId" clId="{E9D5715D-7FE9-4C6C-843E-02E569E54AC4}" dt="2025-05-09T09:41:56.452" v="0"/>
        <pc:sldMkLst>
          <pc:docMk/>
          <pc:sldMk cId="1550359173" sldId="289"/>
        </pc:sldMkLst>
        <pc:spChg chg="mod">
          <ac:chgData name="Alfred Smith" userId="3c60a3631c0db8ad" providerId="LiveId" clId="{E9D5715D-7FE9-4C6C-843E-02E569E54AC4}" dt="2025-05-09T09:41:56.452" v="0"/>
          <ac:spMkLst>
            <pc:docMk/>
            <pc:sldMk cId="1550359173" sldId="289"/>
            <ac:spMk id="6" creationId="{758F8BD8-8BF2-0332-3DA5-9DD5215930DC}"/>
          </ac:spMkLst>
        </pc:spChg>
      </pc:sldChg>
      <pc:sldChg chg="modSp">
        <pc:chgData name="Alfred Smith" userId="3c60a3631c0db8ad" providerId="LiveId" clId="{E9D5715D-7FE9-4C6C-843E-02E569E54AC4}" dt="2025-05-09T09:41:56.452" v="0"/>
        <pc:sldMkLst>
          <pc:docMk/>
          <pc:sldMk cId="2681254955" sldId="291"/>
        </pc:sldMkLst>
        <pc:spChg chg="mod">
          <ac:chgData name="Alfred Smith" userId="3c60a3631c0db8ad" providerId="LiveId" clId="{E9D5715D-7FE9-4C6C-843E-02E569E54AC4}" dt="2025-05-09T09:41:56.452" v="0"/>
          <ac:spMkLst>
            <pc:docMk/>
            <pc:sldMk cId="2681254955" sldId="291"/>
            <ac:spMk id="4" creationId="{FBD2F85A-4735-55EA-99C8-DC8CF996638E}"/>
          </ac:spMkLst>
        </pc:spChg>
      </pc:sldChg>
      <pc:sldChg chg="modSp">
        <pc:chgData name="Alfred Smith" userId="3c60a3631c0db8ad" providerId="LiveId" clId="{E9D5715D-7FE9-4C6C-843E-02E569E54AC4}" dt="2025-05-09T09:41:56.452" v="0"/>
        <pc:sldMkLst>
          <pc:docMk/>
          <pc:sldMk cId="1194025164" sldId="293"/>
        </pc:sldMkLst>
        <pc:spChg chg="mod">
          <ac:chgData name="Alfred Smith" userId="3c60a3631c0db8ad" providerId="LiveId" clId="{E9D5715D-7FE9-4C6C-843E-02E569E54AC4}" dt="2025-05-09T09:41:56.452" v="0"/>
          <ac:spMkLst>
            <pc:docMk/>
            <pc:sldMk cId="1194025164" sldId="293"/>
            <ac:spMk id="4" creationId="{FBD2F85A-4735-55EA-99C8-DC8CF99663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ch5</a:t>
            </a:r>
            <a:r>
              <a:rPr lang="en-ZA" dirty="0"/>
              <a:t>. Dagon idol bows to Arc – 1 Samuel 5:1-12 (Right </a:t>
            </a:r>
            <a:r>
              <a:rPr lang="en-ZA" dirty="0" err="1"/>
              <a:t>Center</a:t>
            </a:r>
            <a:r>
              <a:rPr lang="en-ZA" dirty="0"/>
              <a:t>)</a:t>
            </a:r>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16</a:t>
            </a:fld>
            <a:endParaRPr lang="en-ZA"/>
          </a:p>
        </p:txBody>
      </p:sp>
    </p:spTree>
    <p:extLst>
      <p:ext uri="{BB962C8B-B14F-4D97-AF65-F5344CB8AC3E}">
        <p14:creationId xmlns:p14="http://schemas.microsoft.com/office/powerpoint/2010/main" val="242354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F796D5B5-E00B-0293-8D91-20ED67EE4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itle 1">
            <a:extLst>
              <a:ext uri="{FF2B5EF4-FFF2-40B4-BE49-F238E27FC236}">
                <a16:creationId xmlns:a16="http://schemas.microsoft.com/office/drawing/2014/main" id="{3391A4DE-73C6-07A2-ADD0-711664DAF21F}"/>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a:t>15-5</a:t>
            </a:r>
            <a:endParaRPr lang="en-ZA" dirty="0"/>
          </a:p>
        </p:txBody>
      </p:sp>
      <p:sp>
        <p:nvSpPr>
          <p:cNvPr id="8" name="Content Placeholder 3">
            <a:extLst>
              <a:ext uri="{FF2B5EF4-FFF2-40B4-BE49-F238E27FC236}">
                <a16:creationId xmlns:a16="http://schemas.microsoft.com/office/drawing/2014/main" id="{EB9ACD9F-D7E5-9AF5-2869-A6A385268785}"/>
              </a:ext>
            </a:extLst>
          </p:cNvPr>
          <p:cNvSpPr txBox="1">
            <a:spLocks/>
          </p:cNvSpPr>
          <p:nvPr/>
        </p:nvSpPr>
        <p:spPr>
          <a:xfrm>
            <a:off x="838200" y="1825625"/>
            <a:ext cx="10515600" cy="435133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ShareAlike license 4.0.</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Tibetan text is from the The Holy Bible in Modern Literary Tibetan, New Tibetan Bible translation.</a:t>
            </a:r>
            <a:endParaRPr lang="en-US" sz="1800">
              <a:highlight>
                <a:srgbClr val="FFFFFF"/>
              </a:highlight>
              <a:latin typeface="Times New Roman" panose="02020603050405020304" pitchFamily="18" charset="0"/>
              <a:ea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Attribution-NonCommercial-NoDerivatives 4.0 International license.</a:t>
            </a:r>
            <a:endParaRPr lang="en-US" sz="1800">
              <a:highlight>
                <a:srgbClr val="FFFFFF"/>
              </a:highligh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2698"/>
    </mc:Choice>
    <mc:Fallback xmlns="">
      <p:transition spd="slow" advTm="2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1DD6AA78-61D4-4C87-AFAD-247C6FB9FC8A}"/>
              </a:ext>
            </a:extLst>
          </p:cNvPr>
          <p:cNvPicPr>
            <a:picLocks noChangeAspect="1"/>
          </p:cNvPicPr>
          <p:nvPr/>
        </p:nvPicPr>
        <p:blipFill>
          <a:blip r:embed="rId2"/>
          <a:stretch>
            <a:fillRect/>
          </a:stretch>
        </p:blipFill>
        <p:spPr>
          <a:xfrm>
            <a:off x="0" y="0"/>
            <a:ext cx="12259982" cy="7110248"/>
          </a:xfrm>
          <a:prstGeom prst="rect">
            <a:avLst/>
          </a:prstGeom>
        </p:spPr>
      </p:pic>
      <p:sp>
        <p:nvSpPr>
          <p:cNvPr id="6" name="TextBox 5">
            <a:extLst>
              <a:ext uri="{FF2B5EF4-FFF2-40B4-BE49-F238E27FC236}">
                <a16:creationId xmlns:a16="http://schemas.microsoft.com/office/drawing/2014/main" id="{04D034CA-E327-07C7-4029-06C12FB4A1EF}"/>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743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BF975BF-FC12-4242-AB8F-B86A857359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1A155E4C-343E-A71E-6B08-490F63A674A9}"/>
              </a:ext>
            </a:extLst>
          </p:cNvPr>
          <p:cNvSpPr>
            <a:spLocks noGrp="1"/>
          </p:cNvSpPr>
          <p:nvPr>
            <p:ph sz="half" idx="1"/>
          </p:nvPr>
        </p:nvSpPr>
        <p:spPr>
          <a:xfrm>
            <a:off x="185530" y="119270"/>
            <a:ext cx="5648740" cy="6548023"/>
          </a:xfrm>
        </p:spPr>
        <p:txBody>
          <a:bodyPr>
            <a:normAutofit fontScale="85000" lnSpcReduction="20000"/>
          </a:bodyPr>
          <a:lstStyle/>
          <a:p>
            <a:pPr marL="0" indent="0">
              <a:buNone/>
            </a:pPr>
            <a:r>
              <a:rPr lang="en-US" sz="4400" dirty="0">
                <a:solidFill>
                  <a:srgbClr val="121212"/>
                </a:solidFill>
                <a:latin typeface="ArialMT"/>
              </a:rPr>
              <a:t>4But when they got up early the next morning, there was Dagon, fallen on his face before the ark of the Lord, with his head and his hands broken off and lying on the threshold. Only the torso remained. </a:t>
            </a:r>
            <a:endParaRPr lang="en-ZA" sz="4400" dirty="0"/>
          </a:p>
        </p:txBody>
      </p:sp>
      <p:sp>
        <p:nvSpPr>
          <p:cNvPr id="9" name="Content Placeholder 3">
            <a:extLst>
              <a:ext uri="{FF2B5EF4-FFF2-40B4-BE49-F238E27FC236}">
                <a16:creationId xmlns:a16="http://schemas.microsoft.com/office/drawing/2014/main" id="{2BC770A8-EA01-64F7-541D-10A8D4B3F1C2}"/>
              </a:ext>
            </a:extLst>
          </p:cNvPr>
          <p:cNvSpPr>
            <a:spLocks noGrp="1"/>
          </p:cNvSpPr>
          <p:nvPr>
            <p:ph sz="half" idx="2"/>
          </p:nvPr>
        </p:nvSpPr>
        <p:spPr>
          <a:xfrm>
            <a:off x="6172200" y="119270"/>
            <a:ext cx="5834270" cy="6548023"/>
          </a:xfrm>
        </p:spPr>
        <p:txBody>
          <a:bodyPr>
            <a:normAutofit fontScale="85000" lnSpcReduction="20000"/>
          </a:bodyPr>
          <a:lstStyle/>
          <a:p>
            <a:pPr marL="0" indent="0">
              <a:buNone/>
            </a:pPr>
            <a:r>
              <a:rPr lang="bo-CN" sz="7100" dirty="0">
                <a:solidFill>
                  <a:srgbClr val="121212"/>
                </a:solidFill>
                <a:latin typeface="ArialMT"/>
              </a:rPr>
              <a:t>4དེ་ནས་དེ་དག་ཕྱི་ཉིན་སྔ་མོ་ལངས་པའི་ཚེ། ཀྱེ་ཧོ། དཱ་གོན་གྱི་འབག་སྐུ་ཡང་དཀོན་མཆོག་ཡ་ཝཱེའི་ཞལ་ཆད་ཀྱི་ཤུར་སྒམ་མདུན་དུ་ས་ལ་ཁ་སྦུབ་ཏུ་འགྲིལ་ནས་ཡོད་པ་དང་། ཡང་དཱ་གོན་གྱི་འབག་སྐུའི་མགོ་དང་ལག་པ་གཉིས་སྒོ་ཐེམ་གྱི་ཁར་ཆག་སྟེ། ཤུལ་དུ་བྱང་ཁོག་འབའ་ཞིག་ལུས་པ་རེད། </a:t>
            </a:r>
            <a:endParaRPr lang="en-ZA" dirty="0"/>
          </a:p>
        </p:txBody>
      </p:sp>
    </p:spTree>
    <p:extLst>
      <p:ext uri="{BB962C8B-B14F-4D97-AF65-F5344CB8AC3E}">
        <p14:creationId xmlns:p14="http://schemas.microsoft.com/office/powerpoint/2010/main" val="477870109"/>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402AC80-275D-460E-8616-2ED6BB648622}"/>
              </a:ext>
            </a:extLst>
          </p:cNvPr>
          <p:cNvPicPr>
            <a:picLocks noChangeAspect="1"/>
          </p:cNvPicPr>
          <p:nvPr/>
        </p:nvPicPr>
        <p:blipFill>
          <a:blip r:embed="rId2"/>
          <a:stretch>
            <a:fillRect/>
          </a:stretch>
        </p:blipFill>
        <p:spPr>
          <a:xfrm>
            <a:off x="0" y="-661220"/>
            <a:ext cx="12192000" cy="8180439"/>
          </a:xfrm>
          <a:prstGeom prst="rect">
            <a:avLst/>
          </a:prstGeom>
        </p:spPr>
      </p:pic>
      <p:sp>
        <p:nvSpPr>
          <p:cNvPr id="6" name="TextBox 5">
            <a:extLst>
              <a:ext uri="{FF2B5EF4-FFF2-40B4-BE49-F238E27FC236}">
                <a16:creationId xmlns:a16="http://schemas.microsoft.com/office/drawing/2014/main" id="{50033FFE-294E-0B50-BADF-1BBBF6F2059A}"/>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23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E6BE549-5E32-4224-8114-05D7398B17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6AD48697-F79B-087B-D6F1-ACC87585522B}"/>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6Now the hand of the Lord was heavy on the people of Ashdod and its vicinity, ravaging them and afflicting them with tumors.</a:t>
            </a:r>
            <a:endParaRPr lang="en-ZA" dirty="0"/>
          </a:p>
        </p:txBody>
      </p:sp>
      <p:sp>
        <p:nvSpPr>
          <p:cNvPr id="10" name="Content Placeholder 3">
            <a:extLst>
              <a:ext uri="{FF2B5EF4-FFF2-40B4-BE49-F238E27FC236}">
                <a16:creationId xmlns:a16="http://schemas.microsoft.com/office/drawing/2014/main" id="{E100B428-BB0B-9E87-B4DD-FBF9C4EE913F}"/>
              </a:ext>
            </a:extLst>
          </p:cNvPr>
          <p:cNvSpPr>
            <a:spLocks noGrp="1"/>
          </p:cNvSpPr>
          <p:nvPr>
            <p:ph sz="half" idx="2"/>
          </p:nvPr>
        </p:nvSpPr>
        <p:spPr>
          <a:xfrm>
            <a:off x="6172200" y="119270"/>
            <a:ext cx="5834270" cy="6548023"/>
          </a:xfrm>
        </p:spPr>
        <p:txBody>
          <a:bodyPr>
            <a:normAutofit/>
          </a:bodyPr>
          <a:lstStyle/>
          <a:p>
            <a:pPr marL="0" indent="0">
              <a:buNone/>
            </a:pPr>
            <a:r>
              <a:rPr lang="bo-CN" sz="6600" dirty="0">
                <a:solidFill>
                  <a:srgbClr val="121212"/>
                </a:solidFill>
                <a:latin typeface="ArialMT"/>
              </a:rPr>
              <a:t>6དཀོན་མཆོག་ཡ་ཝཱེའི་ཕྱག་གིས་ཨ་སི་དོད་པ་རྣམས་ཀྱི་སྟེང་དུ་བཀའ་ཆད་དྲག་པོ་ཕབ་པ་དང་། ཁོང་གིས་ཨ་སི་དོད་པ་དང་དེའི་ས་མཚམས་ཀྱི་བར་དུ་གཞང་འབྲུམ་གྱི་ནད་བསྩལ་པས། </a:t>
            </a:r>
            <a:endParaRPr lang="en-ZA" dirty="0"/>
          </a:p>
        </p:txBody>
      </p:sp>
    </p:spTree>
    <p:extLst>
      <p:ext uri="{BB962C8B-B14F-4D97-AF65-F5344CB8AC3E}">
        <p14:creationId xmlns:p14="http://schemas.microsoft.com/office/powerpoint/2010/main" val="2952359233"/>
      </p:ext>
    </p:extLst>
  </p:cSld>
  <p:clrMapOvr>
    <a:masterClrMapping/>
  </p:clrMapOvr>
  <mc:AlternateContent xmlns:mc="http://schemas.openxmlformats.org/markup-compatibility/2006" xmlns:p14="http://schemas.microsoft.com/office/powerpoint/2010/main">
    <mc:Choice Requires="p14">
      <p:transition spd="slow" p14:dur="2000" advTm="11135"/>
    </mc:Choice>
    <mc:Fallback xmlns="">
      <p:transition spd="slow" advTm="1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239E4A1-EF06-4DE7-BAFB-94B49F0BBBC6}"/>
              </a:ext>
            </a:extLst>
          </p:cNvPr>
          <p:cNvPicPr>
            <a:picLocks noChangeAspect="1"/>
          </p:cNvPicPr>
          <p:nvPr/>
        </p:nvPicPr>
        <p:blipFill>
          <a:blip r:embed="rId2"/>
          <a:stretch>
            <a:fillRect/>
          </a:stretch>
        </p:blipFill>
        <p:spPr>
          <a:xfrm>
            <a:off x="-33130" y="0"/>
            <a:ext cx="12225130" cy="6858000"/>
          </a:xfrm>
          <a:prstGeom prst="rect">
            <a:avLst/>
          </a:prstGeom>
        </p:spPr>
      </p:pic>
      <p:sp>
        <p:nvSpPr>
          <p:cNvPr id="6" name="TextBox 5">
            <a:extLst>
              <a:ext uri="{FF2B5EF4-FFF2-40B4-BE49-F238E27FC236}">
                <a16:creationId xmlns:a16="http://schemas.microsoft.com/office/drawing/2014/main" id="{C3209DAD-C4C4-CC39-4972-6B9AD9A6881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335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EB3EA93-DDEE-4827-9B29-176E027FB5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C21E1FC8-7581-9CE7-50E4-3450C241954A}"/>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800" dirty="0">
                <a:solidFill>
                  <a:srgbClr val="121212"/>
                </a:solidFill>
                <a:latin typeface="ArialMT"/>
              </a:rPr>
              <a:t>7And when the men of Ashdod saw what was happening, they said, “The ark of the God of Israel must not stay here with us, because His hand is heavy upon us and upon our god Dagon.”</a:t>
            </a:r>
            <a:endParaRPr lang="en-ZA" dirty="0"/>
          </a:p>
        </p:txBody>
      </p:sp>
      <p:sp>
        <p:nvSpPr>
          <p:cNvPr id="10" name="Content Placeholder 3">
            <a:extLst>
              <a:ext uri="{FF2B5EF4-FFF2-40B4-BE49-F238E27FC236}">
                <a16:creationId xmlns:a16="http://schemas.microsoft.com/office/drawing/2014/main" id="{BC698CC8-962F-0EA5-423B-6571C7202BBB}"/>
              </a:ext>
            </a:extLst>
          </p:cNvPr>
          <p:cNvSpPr>
            <a:spLocks noGrp="1"/>
          </p:cNvSpPr>
          <p:nvPr>
            <p:ph sz="half" idx="2"/>
          </p:nvPr>
        </p:nvSpPr>
        <p:spPr>
          <a:xfrm>
            <a:off x="6172200" y="119270"/>
            <a:ext cx="5834270" cy="6548023"/>
          </a:xfrm>
        </p:spPr>
        <p:txBody>
          <a:bodyPr>
            <a:normAutofit fontScale="92500" lnSpcReduction="10000"/>
          </a:bodyPr>
          <a:lstStyle/>
          <a:p>
            <a:pPr marL="0" indent="0">
              <a:buNone/>
            </a:pPr>
            <a:r>
              <a:rPr lang="bo-CN" sz="6600" dirty="0">
                <a:solidFill>
                  <a:srgbClr val="121212"/>
                </a:solidFill>
                <a:latin typeface="ArialMT"/>
              </a:rPr>
              <a:t>7ཨ་སི་དོད་པ་རྣམས་ཀྱིས་གནས་ཚུལ་དེ་ཤེས་ནས་འདི་ལྟར། ཡེས་ར་ཨེལ་པའི་དཀོན་མཆོག་གི་ཞལ་ཆད་ཀྱི་ཤུར་སྒམ་ངེད་རྣམས་ཀྱི་ཁྲོད་དུ་མ་འཇོག་ཅིག ཁོང་གི་ཕྱག་ནི་ངེད་ཅག་དང་ངེད་ཅག་གི་ལྷ་ཆེན་དཱ་གོན་གྱི་སྟེང་དུ་དྲག་པོ་ཡིན་ཞེས་སྨྲས་སོ། ། </a:t>
            </a:r>
            <a:endParaRPr lang="en-ZA" dirty="0"/>
          </a:p>
        </p:txBody>
      </p:sp>
    </p:spTree>
    <p:extLst>
      <p:ext uri="{BB962C8B-B14F-4D97-AF65-F5344CB8AC3E}">
        <p14:creationId xmlns:p14="http://schemas.microsoft.com/office/powerpoint/2010/main" val="3484467656"/>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B0E6111-4D8F-42E8-B8FB-AD59970629E2}"/>
              </a:ext>
            </a:extLst>
          </p:cNvPr>
          <p:cNvPicPr>
            <a:picLocks noChangeAspect="1"/>
          </p:cNvPicPr>
          <p:nvPr/>
        </p:nvPicPr>
        <p:blipFill>
          <a:blip r:embed="rId3"/>
          <a:stretch>
            <a:fillRect/>
          </a:stretch>
        </p:blipFill>
        <p:spPr>
          <a:xfrm>
            <a:off x="0" y="-1"/>
            <a:ext cx="12192000" cy="7715411"/>
          </a:xfrm>
          <a:prstGeom prst="rect">
            <a:avLst/>
          </a:prstGeom>
        </p:spPr>
      </p:pic>
      <p:sp>
        <p:nvSpPr>
          <p:cNvPr id="6" name="TextBox 5">
            <a:extLst>
              <a:ext uri="{FF2B5EF4-FFF2-40B4-BE49-F238E27FC236}">
                <a16:creationId xmlns:a16="http://schemas.microsoft.com/office/drawing/2014/main" id="{5CF5D917-9F4F-F44D-0A3E-2BB30742E54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727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0D7541C-AEE3-4E4F-ACE4-4368C0B571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11" name="Content Placeholder 2">
            <a:extLst>
              <a:ext uri="{FF2B5EF4-FFF2-40B4-BE49-F238E27FC236}">
                <a16:creationId xmlns:a16="http://schemas.microsoft.com/office/drawing/2014/main" id="{0B4FB347-DC16-A281-B5B4-A278698F7BFA}"/>
              </a:ext>
            </a:extLst>
          </p:cNvPr>
          <p:cNvSpPr txBox="1">
            <a:spLocks/>
          </p:cNvSpPr>
          <p:nvPr/>
        </p:nvSpPr>
        <p:spPr>
          <a:xfrm>
            <a:off x="185530" y="119270"/>
            <a:ext cx="5648740" cy="65480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a:solidFill>
                  <a:srgbClr val="121212"/>
                </a:solidFill>
                <a:latin typeface="ArialMT"/>
              </a:rPr>
              <a:t>8So they called together all the rulers of the Philistines and asked, “What shall we do with the ark of the God of Israel?”</a:t>
            </a:r>
          </a:p>
          <a:p>
            <a:pPr marL="0" indent="0">
              <a:buFont typeface="Arial" panose="020B0604020202020204" pitchFamily="34" charset="0"/>
              <a:buNone/>
            </a:pPr>
            <a:r>
              <a:rPr lang="en-US" sz="4400">
                <a:solidFill>
                  <a:srgbClr val="121212"/>
                </a:solidFill>
                <a:latin typeface="ArialMT"/>
              </a:rPr>
              <a:t>“It must be moved to Gath,” they replied. So they carried away the ark of the God of Israel.</a:t>
            </a:r>
            <a:endParaRPr lang="en-ZA" dirty="0"/>
          </a:p>
        </p:txBody>
      </p:sp>
      <p:sp>
        <p:nvSpPr>
          <p:cNvPr id="12" name="Content Placeholder 3">
            <a:extLst>
              <a:ext uri="{FF2B5EF4-FFF2-40B4-BE49-F238E27FC236}">
                <a16:creationId xmlns:a16="http://schemas.microsoft.com/office/drawing/2014/main" id="{F0B816A3-D819-8C14-BD1B-FC2C83FC7895}"/>
              </a:ext>
            </a:extLst>
          </p:cNvPr>
          <p:cNvSpPr txBox="1">
            <a:spLocks/>
          </p:cNvSpPr>
          <p:nvPr/>
        </p:nvSpPr>
        <p:spPr>
          <a:xfrm>
            <a:off x="6172200" y="119270"/>
            <a:ext cx="5834270" cy="6548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o-CN" sz="5400">
                <a:solidFill>
                  <a:srgbClr val="121212"/>
                </a:solidFill>
                <a:latin typeface="ArialMT"/>
              </a:rPr>
              <a:t>8དེའི་ཕྱིར་དེ་དག་གིས་མི་མངགས་ཤིང་། ཕེ་ལེ་ཤེད་པའི་འགོ་དཔོན་རྣམས་དེ་དག་གི་མདུན་དུ་འཛོམས་པ་དང་འདི་ལྟར། ཡེས་ར་ཨེལ་གྱི་དཀོན་མཆོག་གི་ཞལ་ཆད་ཀྱི་ཤུར་སྒམ་ལ་ངེད་རྣམས་ཀྱིས་ཅི་བྱ་ཞེས་དྲིས། དེ་དག་གིས་ལན་དུ། ཡེས་ར་ཨེལ་གྱི་དཀོན་མཆོག་གི་ཞལ་ཆད་ཀྱི་ཤུར་སྒམ་ནི་གཱད་གྲོང་ཁྱེར་དུ་ཁྱེར་ཞིག་ཅེས་སྨྲས་པས། དེ་དག་གིས་ཡེས་ར་ཨེལ་གྱི་དཀོན་མཆོག་གི་ཞལ་ཆད་ཀྱི་ཤུར་སྒམ་དེ་རུ་ཁྱེར།</a:t>
            </a:r>
            <a:endParaRPr lang="en-ZA" dirty="0"/>
          </a:p>
        </p:txBody>
      </p:sp>
    </p:spTree>
    <p:extLst>
      <p:ext uri="{BB962C8B-B14F-4D97-AF65-F5344CB8AC3E}">
        <p14:creationId xmlns:p14="http://schemas.microsoft.com/office/powerpoint/2010/main" val="2156735054"/>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E7CEAD0-17BA-4149-ADA0-F107B2388BE7}"/>
              </a:ext>
            </a:extLst>
          </p:cNvPr>
          <p:cNvPicPr>
            <a:picLocks noChangeAspect="1"/>
          </p:cNvPicPr>
          <p:nvPr/>
        </p:nvPicPr>
        <p:blipFill>
          <a:blip r:embed="rId2"/>
          <a:stretch>
            <a:fillRect/>
          </a:stretch>
        </p:blipFill>
        <p:spPr>
          <a:xfrm>
            <a:off x="0" y="-1"/>
            <a:ext cx="12192000" cy="7541443"/>
          </a:xfrm>
          <a:prstGeom prst="rect">
            <a:avLst/>
          </a:prstGeom>
        </p:spPr>
      </p:pic>
      <p:sp>
        <p:nvSpPr>
          <p:cNvPr id="6" name="TextBox 5">
            <a:extLst>
              <a:ext uri="{FF2B5EF4-FFF2-40B4-BE49-F238E27FC236}">
                <a16:creationId xmlns:a16="http://schemas.microsoft.com/office/drawing/2014/main" id="{0C9A0B62-5C1C-3C4C-2B5A-AFD7B38CCBD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0950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4241AB2-3E4C-4D4C-9E0D-D7F4691A18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39A81F9E-15F6-177C-956A-6537569060A3}"/>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9But after they had moved the ark to Gath, the Lord’s hand was also against that city, throwing it into great confusion and afflicting the men of the city, both young and old, with an outbreak of tumors.</a:t>
            </a:r>
            <a:endParaRPr lang="en-ZA" dirty="0"/>
          </a:p>
        </p:txBody>
      </p:sp>
      <p:sp>
        <p:nvSpPr>
          <p:cNvPr id="10" name="Content Placeholder 3">
            <a:extLst>
              <a:ext uri="{FF2B5EF4-FFF2-40B4-BE49-F238E27FC236}">
                <a16:creationId xmlns:a16="http://schemas.microsoft.com/office/drawing/2014/main" id="{C4D49E94-1C95-E37F-A1A9-BD1E6D3FD2C5}"/>
              </a:ext>
            </a:extLst>
          </p:cNvPr>
          <p:cNvSpPr>
            <a:spLocks noGrp="1"/>
          </p:cNvSpPr>
          <p:nvPr>
            <p:ph sz="half" idx="2"/>
          </p:nvPr>
        </p:nvSpPr>
        <p:spPr>
          <a:xfrm>
            <a:off x="6172200" y="119270"/>
            <a:ext cx="5834270" cy="6548023"/>
          </a:xfrm>
        </p:spPr>
        <p:txBody>
          <a:bodyPr>
            <a:normAutofit/>
          </a:bodyPr>
          <a:lstStyle/>
          <a:p>
            <a:pPr marL="0" indent="0">
              <a:buNone/>
            </a:pPr>
            <a:r>
              <a:rPr lang="bo-CN" sz="6400" dirty="0">
                <a:solidFill>
                  <a:srgbClr val="121212"/>
                </a:solidFill>
                <a:latin typeface="ArialMT"/>
              </a:rPr>
              <a:t>9རྗེས་སུ་དཀོན་མཆོག་ཡ་ཝཱེའི་ཕྱག་ནི་གྲོང་ཁྱེར་དེའི་སྟེང་དུ་ལྕི་བར་གྱུར་ཏེ་འཇིགས་སྐྲག་ཆེན་པོ་བྱུང་བ་དང་། ཁོང་གིས་གྲོང་ཁྱེར་དེའི་མི་ཆེ་ཆུང་ཐམས་ཅད་ལ་གཞང་འབྲུམ་གྱི་ནད་བྱུང་དུ་བཅུག་པ་རེད། </a:t>
            </a:r>
            <a:endParaRPr lang="en-ZA" dirty="0"/>
          </a:p>
        </p:txBody>
      </p:sp>
    </p:spTree>
    <p:extLst>
      <p:ext uri="{BB962C8B-B14F-4D97-AF65-F5344CB8AC3E}">
        <p14:creationId xmlns:p14="http://schemas.microsoft.com/office/powerpoint/2010/main" val="827651845"/>
      </p:ext>
    </p:extLst>
  </p:cSld>
  <p:clrMapOvr>
    <a:masterClrMapping/>
  </p:clrMapOvr>
  <mc:AlternateContent xmlns:mc="http://schemas.openxmlformats.org/markup-compatibility/2006" xmlns:p14="http://schemas.microsoft.com/office/powerpoint/2010/main">
    <mc:Choice Requires="p14">
      <p:transition spd="slow" p14:dur="2000" advTm="12479"/>
    </mc:Choice>
    <mc:Fallback xmlns="">
      <p:transition spd="slow" advTm="1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4" name="Content Placeholder 3">
            <a:extLst>
              <a:ext uri="{FF2B5EF4-FFF2-40B4-BE49-F238E27FC236}">
                <a16:creationId xmlns:a16="http://schemas.microsoft.com/office/drawing/2014/main" id="{FBD2F85A-4735-55EA-99C8-DC8CF996638E}"/>
              </a:ext>
            </a:extLst>
          </p:cNvPr>
          <p:cNvSpPr txBox="1">
            <a:spLocks/>
          </p:cNvSpPr>
          <p:nvPr/>
        </p:nvSpPr>
        <p:spPr>
          <a:xfrm>
            <a:off x="158551" y="166254"/>
            <a:ext cx="9446150" cy="4801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སཱ་མུ་ཨེལ་དང་པོ 5</a:t>
            </a:r>
          </a:p>
          <a:p>
            <a:pPr marL="0" indent="0">
              <a:buFont typeface="Arial" panose="020B0604020202020204" pitchFamily="34" charset="0"/>
              <a:buNone/>
            </a:pPr>
            <a:r>
              <a:rPr lang="bo-CN" sz="8000" b="1" dirty="0">
                <a:solidFill>
                  <a:schemeClr val="bg1"/>
                </a:solidFill>
                <a:latin typeface="ArialMT"/>
              </a:rPr>
              <a:t>དམ་བཅའི་སྒྲོམ་དེ་ཕེ་ལེ་ཤེད་པ་རྣམས་ཀྱི་དཀྱིལ་དུ་ཡོད་པ།</a:t>
            </a:r>
          </a:p>
          <a:p>
            <a:pPr marL="0" indent="0">
              <a:buFont typeface="Arial" panose="020B0604020202020204" pitchFamily="34" charset="0"/>
              <a:buNone/>
            </a:pPr>
            <a:endParaRPr lang="en-ZA" dirty="0"/>
          </a:p>
        </p:txBody>
      </p:sp>
    </p:spTree>
    <p:extLst>
      <p:ext uri="{BB962C8B-B14F-4D97-AF65-F5344CB8AC3E}">
        <p14:creationId xmlns:p14="http://schemas.microsoft.com/office/powerpoint/2010/main" val="268125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483B461-37D4-43F8-84D9-95C1C3319359}"/>
              </a:ext>
            </a:extLst>
          </p:cNvPr>
          <p:cNvPicPr>
            <a:picLocks noChangeAspect="1"/>
          </p:cNvPicPr>
          <p:nvPr/>
        </p:nvPicPr>
        <p:blipFill>
          <a:blip r:embed="rId2"/>
          <a:stretch>
            <a:fillRect/>
          </a:stretch>
        </p:blipFill>
        <p:spPr>
          <a:xfrm>
            <a:off x="0" y="-516459"/>
            <a:ext cx="12192000" cy="7374459"/>
          </a:xfrm>
          <a:prstGeom prst="rect">
            <a:avLst/>
          </a:prstGeom>
        </p:spPr>
      </p:pic>
      <p:sp>
        <p:nvSpPr>
          <p:cNvPr id="6" name="TextBox 5">
            <a:extLst>
              <a:ext uri="{FF2B5EF4-FFF2-40B4-BE49-F238E27FC236}">
                <a16:creationId xmlns:a16="http://schemas.microsoft.com/office/drawing/2014/main" id="{BE47E45A-AE87-0808-556F-45EE33D1CCDA}"/>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75714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71F9AE7-BE67-4378-9C80-F185B73330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5950DDD9-25E6-2B02-9A2F-7EC0079D1672}"/>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300" dirty="0">
                <a:solidFill>
                  <a:srgbClr val="121212"/>
                </a:solidFill>
                <a:latin typeface="ArialMT"/>
              </a:rPr>
              <a:t>10So they sent the ark of God to </a:t>
            </a:r>
            <a:r>
              <a:rPr lang="en-US" sz="4300" dirty="0" err="1">
                <a:solidFill>
                  <a:srgbClr val="121212"/>
                </a:solidFill>
                <a:latin typeface="ArialMT"/>
              </a:rPr>
              <a:t>Ekron</a:t>
            </a:r>
            <a:r>
              <a:rPr lang="en-US" sz="4300" dirty="0">
                <a:solidFill>
                  <a:srgbClr val="121212"/>
                </a:solidFill>
                <a:latin typeface="ArialMT"/>
              </a:rPr>
              <a:t>, but as it arrived, the </a:t>
            </a:r>
            <a:r>
              <a:rPr lang="en-US" sz="4300" dirty="0" err="1">
                <a:solidFill>
                  <a:srgbClr val="121212"/>
                </a:solidFill>
                <a:latin typeface="ArialMT"/>
              </a:rPr>
              <a:t>Ekronites</a:t>
            </a:r>
            <a:r>
              <a:rPr lang="en-US" sz="4300" dirty="0">
                <a:solidFill>
                  <a:srgbClr val="121212"/>
                </a:solidFill>
                <a:latin typeface="ArialMT"/>
              </a:rPr>
              <a:t> cried out, “They have brought us the ark of the God of Israel in order to kill us and our people!”</a:t>
            </a:r>
            <a:endParaRPr lang="en-ZA" dirty="0"/>
          </a:p>
        </p:txBody>
      </p:sp>
      <p:sp>
        <p:nvSpPr>
          <p:cNvPr id="10" name="Content Placeholder 3">
            <a:extLst>
              <a:ext uri="{FF2B5EF4-FFF2-40B4-BE49-F238E27FC236}">
                <a16:creationId xmlns:a16="http://schemas.microsoft.com/office/drawing/2014/main" id="{5666A2E3-CFA1-445A-BF02-822B0925551B}"/>
              </a:ext>
            </a:extLst>
          </p:cNvPr>
          <p:cNvSpPr>
            <a:spLocks noGrp="1"/>
          </p:cNvSpPr>
          <p:nvPr>
            <p:ph sz="half" idx="2"/>
          </p:nvPr>
        </p:nvSpPr>
        <p:spPr>
          <a:xfrm>
            <a:off x="6172200" y="119270"/>
            <a:ext cx="5834270" cy="6548023"/>
          </a:xfrm>
        </p:spPr>
        <p:txBody>
          <a:bodyPr>
            <a:normAutofit fontScale="92500" lnSpcReduction="10000"/>
          </a:bodyPr>
          <a:lstStyle/>
          <a:p>
            <a:pPr marL="0" indent="0">
              <a:buNone/>
            </a:pPr>
            <a:r>
              <a:rPr lang="bo-CN" sz="5400" dirty="0">
                <a:solidFill>
                  <a:srgbClr val="121212"/>
                </a:solidFill>
                <a:latin typeface="ArialMT"/>
              </a:rPr>
              <a:t>10དེའི་ཕྱིར། དཀོན་མཆོག་གི་ཞལ་ཆད་ཀྱི་ཤུར་སྒམ་ཨེག་རོན་གྲོང་ཁྱེར་དུ་བསྐྱལ། དཀོན་མཆོག་གི་ཞལ་ཆད་ཀྱི་ཤུར་སྒམ་ཨེག་རོན་གྲོང་ཁྱེར་དུ་སླེབས་པའི་ཚེ། ཨེག་རོན་པ་རྣམས་ཀྱིས་སྐད་ཆེན་པོ་བཏོན་ནས་འདི་ལྟར། ངེད་རྣམས་དང་ངེད་རྣམས་ཀྱི་ཡུལ་མི་ཐམས་ཅད་གསོད་པའི་ཕྱིར་ཡེས་ར་ཨེལ་གྱི་དཀོན་མཆོག་གི་ཞལ་ཆད་ཀྱི་ཤུར་སྒམ་ངེད་རྣམས་ཀྱི་མདུན་དུ་ཁྱེར་ཡོང་བ་རེད་ཅེས་སྨྲས། </a:t>
            </a:r>
            <a:endParaRPr lang="en-ZA" dirty="0"/>
          </a:p>
        </p:txBody>
      </p:sp>
    </p:spTree>
    <p:extLst>
      <p:ext uri="{BB962C8B-B14F-4D97-AF65-F5344CB8AC3E}">
        <p14:creationId xmlns:p14="http://schemas.microsoft.com/office/powerpoint/2010/main" val="490284753"/>
      </p:ext>
    </p:extLst>
  </p:cSld>
  <p:clrMapOvr>
    <a:masterClrMapping/>
  </p:clrMapOvr>
  <mc:AlternateContent xmlns:mc="http://schemas.openxmlformats.org/markup-compatibility/2006" xmlns:p14="http://schemas.microsoft.com/office/powerpoint/2010/main">
    <mc:Choice Requires="p14">
      <p:transition spd="slow" p14:dur="2000" advTm="23020"/>
    </mc:Choice>
    <mc:Fallback xmlns="">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9D0572F9-DA3C-41C1-B577-E4ED2EBF11A4}"/>
              </a:ext>
            </a:extLst>
          </p:cNvPr>
          <p:cNvPicPr>
            <a:picLocks noChangeAspect="1"/>
          </p:cNvPicPr>
          <p:nvPr/>
        </p:nvPicPr>
        <p:blipFill>
          <a:blip r:embed="rId2"/>
          <a:stretch>
            <a:fillRect/>
          </a:stretch>
        </p:blipFill>
        <p:spPr>
          <a:xfrm>
            <a:off x="-2948152" y="-1850919"/>
            <a:ext cx="15140152" cy="8838726"/>
          </a:xfrm>
          <a:prstGeom prst="rect">
            <a:avLst/>
          </a:prstGeom>
        </p:spPr>
      </p:pic>
      <p:sp>
        <p:nvSpPr>
          <p:cNvPr id="6" name="TextBox 5">
            <a:extLst>
              <a:ext uri="{FF2B5EF4-FFF2-40B4-BE49-F238E27FC236}">
                <a16:creationId xmlns:a16="http://schemas.microsoft.com/office/drawing/2014/main" id="{C40934FD-9792-5979-98F5-FF368766B19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544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AF0FCD7-6BB4-410B-98FC-236B1C65BE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375FFBEE-73F4-D718-3DA0-5B97B3CBD486}"/>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3600" dirty="0">
                <a:solidFill>
                  <a:srgbClr val="121212"/>
                </a:solidFill>
                <a:latin typeface="ArialMT"/>
              </a:rPr>
              <a:t>11Then the </a:t>
            </a:r>
            <a:r>
              <a:rPr lang="en-US" sz="3600" dirty="0" err="1">
                <a:solidFill>
                  <a:srgbClr val="121212"/>
                </a:solidFill>
                <a:latin typeface="ArialMT"/>
              </a:rPr>
              <a:t>Ekronites</a:t>
            </a:r>
            <a:r>
              <a:rPr lang="en-US" sz="3600" dirty="0">
                <a:solidFill>
                  <a:srgbClr val="121212"/>
                </a:solidFill>
                <a:latin typeface="ArialMT"/>
              </a:rPr>
              <a:t> assembled all the rulers of the Philistines and said, “Send away the ark of the God of Israel. It must return to its place, so that it will not  kill us and our people!”</a:t>
            </a:r>
          </a:p>
          <a:p>
            <a:pPr marL="0" indent="0">
              <a:buNone/>
            </a:pPr>
            <a:r>
              <a:rPr lang="en-US" sz="3600" dirty="0">
                <a:solidFill>
                  <a:srgbClr val="121212"/>
                </a:solidFill>
                <a:latin typeface="ArialMT"/>
              </a:rPr>
              <a:t>For a deadly confusion had pervaded the city; the hand of God was heavy upon it. </a:t>
            </a:r>
            <a:endParaRPr lang="en-ZA" dirty="0"/>
          </a:p>
        </p:txBody>
      </p:sp>
      <p:sp>
        <p:nvSpPr>
          <p:cNvPr id="10" name="Content Placeholder 3">
            <a:extLst>
              <a:ext uri="{FF2B5EF4-FFF2-40B4-BE49-F238E27FC236}">
                <a16:creationId xmlns:a16="http://schemas.microsoft.com/office/drawing/2014/main" id="{65740F89-E6B8-B924-071B-1FD13D6DE8D5}"/>
              </a:ext>
            </a:extLst>
          </p:cNvPr>
          <p:cNvSpPr>
            <a:spLocks noGrp="1"/>
          </p:cNvSpPr>
          <p:nvPr>
            <p:ph sz="half" idx="2"/>
          </p:nvPr>
        </p:nvSpPr>
        <p:spPr>
          <a:xfrm>
            <a:off x="6172200" y="119270"/>
            <a:ext cx="5834270" cy="6548023"/>
          </a:xfrm>
        </p:spPr>
        <p:txBody>
          <a:bodyPr>
            <a:normAutofit fontScale="92500" lnSpcReduction="20000"/>
          </a:bodyPr>
          <a:lstStyle/>
          <a:p>
            <a:pPr marL="0" indent="0">
              <a:buNone/>
            </a:pPr>
            <a:r>
              <a:rPr lang="bo-CN" sz="5400" dirty="0">
                <a:solidFill>
                  <a:srgbClr val="121212"/>
                </a:solidFill>
                <a:latin typeface="ArialMT"/>
              </a:rPr>
              <a:t>11དེའི་ཕྱིར་དེ་དག་གིས་མི་མངགས་ཏེ། ཕེ་ལེ་ཤེད་པའི་འགོ་དཔོན་རྣམས་བསྡུས་ནས་དེ་དག་ལ་འདི་ལྟར་སྨྲས་པ། བདག་ཅག་དང་བདག་ཅག་གི་བུ་རྒྱུད་མི་གསོད་པའི་ཕྱིར་ཡེས་ར་ཨེལ་གྱི་དཀོན་མཆོག་གི་ཞལ་ཆད་ཀྱི་ཤུར་སྒམ་འདི་ནས་ཁྱེར་ཏེ། ཕྱིར་རང་གནས་སུ་འགྲོ་རུ་ཆུག་ཅེས་པའོ། །སྤྱིར་གྲོང་ཁྱེར་ཐམས་ཅད་ཀྱི་ནང་དུ་འཇིགས་སྐྲག་འཆི་བ་ལ་ཐུག་པ་ཞིག་བྱུང་བ་དང་། དཀོན་མཆོག་གི་ཕྱག་གིས་བཀའ་ཆད་དྲག་པོ་ཕབ་པ་རེད། </a:t>
            </a:r>
            <a:endParaRPr lang="en-ZA" dirty="0"/>
          </a:p>
        </p:txBody>
      </p:sp>
    </p:spTree>
    <p:extLst>
      <p:ext uri="{BB962C8B-B14F-4D97-AF65-F5344CB8AC3E}">
        <p14:creationId xmlns:p14="http://schemas.microsoft.com/office/powerpoint/2010/main" val="3890144503"/>
      </p:ext>
    </p:extLst>
  </p:cSld>
  <p:clrMapOvr>
    <a:masterClrMapping/>
  </p:clrMapOvr>
  <mc:AlternateContent xmlns:mc="http://schemas.openxmlformats.org/markup-compatibility/2006" xmlns:p14="http://schemas.microsoft.com/office/powerpoint/2010/main">
    <mc:Choice Requires="p14">
      <p:transition spd="slow" p14:dur="2000" advTm="18910"/>
    </mc:Choice>
    <mc:Fallback xmlns="">
      <p:transition spd="slow" advTm="18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EDB7D1E-F712-4902-900F-10F8469E811B}"/>
              </a:ext>
            </a:extLst>
          </p:cNvPr>
          <p:cNvPicPr>
            <a:picLocks noChangeAspect="1"/>
          </p:cNvPicPr>
          <p:nvPr/>
        </p:nvPicPr>
        <p:blipFill>
          <a:blip r:embed="rId2"/>
          <a:stretch>
            <a:fillRect/>
          </a:stretch>
        </p:blipFill>
        <p:spPr>
          <a:xfrm>
            <a:off x="0" y="-28169"/>
            <a:ext cx="12738538" cy="6886170"/>
          </a:xfrm>
          <a:prstGeom prst="rect">
            <a:avLst/>
          </a:prstGeom>
        </p:spPr>
      </p:pic>
      <p:sp>
        <p:nvSpPr>
          <p:cNvPr id="6" name="TextBox 5">
            <a:extLst>
              <a:ext uri="{FF2B5EF4-FFF2-40B4-BE49-F238E27FC236}">
                <a16:creationId xmlns:a16="http://schemas.microsoft.com/office/drawing/2014/main" id="{348822A6-F99B-20D2-6BE5-0E270876A39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673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1529995-ADB0-45A3-BB62-A366E555B2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E530D6B6-F56D-0233-F7CE-36E955A18354}"/>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12Those who did not die were afflicted with tumors, and the outcry of the city went up to heaven.</a:t>
            </a:r>
            <a:endParaRPr lang="en-ZA" dirty="0"/>
          </a:p>
        </p:txBody>
      </p:sp>
      <p:sp>
        <p:nvSpPr>
          <p:cNvPr id="10" name="Content Placeholder 3">
            <a:extLst>
              <a:ext uri="{FF2B5EF4-FFF2-40B4-BE49-F238E27FC236}">
                <a16:creationId xmlns:a16="http://schemas.microsoft.com/office/drawing/2014/main" id="{E151EEE2-DA70-98B0-EB22-2925FD563B48}"/>
              </a:ext>
            </a:extLst>
          </p:cNvPr>
          <p:cNvSpPr>
            <a:spLocks noGrp="1"/>
          </p:cNvSpPr>
          <p:nvPr>
            <p:ph sz="half" idx="2"/>
          </p:nvPr>
        </p:nvSpPr>
        <p:spPr>
          <a:xfrm>
            <a:off x="6172200" y="119270"/>
            <a:ext cx="5834270" cy="6548023"/>
          </a:xfrm>
        </p:spPr>
        <p:txBody>
          <a:bodyPr>
            <a:normAutofit/>
          </a:bodyPr>
          <a:lstStyle/>
          <a:p>
            <a:pPr marL="0" indent="0">
              <a:buNone/>
            </a:pPr>
            <a:r>
              <a:rPr lang="bo-CN" sz="6600">
                <a:solidFill>
                  <a:srgbClr val="121212"/>
                </a:solidFill>
                <a:latin typeface="ArialMT"/>
              </a:rPr>
              <a:t>12ཡང་འཆི་བར་མ་གྱུར་པའི་མི་ཐམས་ཅད་ལ་གཞང་འབྲུམ་གྱི་ནད་འགོས་པ་དང་། གྲོང་ཁྱེར་དེའི་ངུ་སྐད་ནི་ནམ་མཁའི་ཞིང་ཁམས་བར་དུ་ཁྱབ་པའོ། །</a:t>
            </a:r>
            <a:endParaRPr lang="en-ZA" dirty="0"/>
          </a:p>
        </p:txBody>
      </p:sp>
    </p:spTree>
    <p:extLst>
      <p:ext uri="{BB962C8B-B14F-4D97-AF65-F5344CB8AC3E}">
        <p14:creationId xmlns:p14="http://schemas.microsoft.com/office/powerpoint/2010/main" val="3046326712"/>
      </p:ext>
    </p:extLst>
  </p:cSld>
  <p:clrMapOvr>
    <a:masterClrMapping/>
  </p:clrMapOvr>
  <mc:AlternateContent xmlns:mc="http://schemas.openxmlformats.org/markup-compatibility/2006" xmlns:p14="http://schemas.microsoft.com/office/powerpoint/2010/main">
    <mc:Choice Requires="p14">
      <p:transition spd="slow" p14:dur="2000" advTm="11828"/>
    </mc:Choice>
    <mc:Fallback xmlns="">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DBC96D57-8F9D-47B7-97CA-8B36427854F9}"/>
              </a:ext>
            </a:extLst>
          </p:cNvPr>
          <p:cNvPicPr>
            <a:picLocks noChangeAspect="1"/>
          </p:cNvPicPr>
          <p:nvPr/>
        </p:nvPicPr>
        <p:blipFill>
          <a:blip r:embed="rId2"/>
          <a:stretch>
            <a:fillRect/>
          </a:stretch>
        </p:blipFill>
        <p:spPr>
          <a:xfrm>
            <a:off x="-1556472" y="0"/>
            <a:ext cx="13748472" cy="6858000"/>
          </a:xfrm>
          <a:prstGeom prst="rect">
            <a:avLst/>
          </a:prstGeom>
        </p:spPr>
      </p:pic>
      <p:sp>
        <p:nvSpPr>
          <p:cNvPr id="6" name="TextBox 5">
            <a:extLst>
              <a:ext uri="{FF2B5EF4-FFF2-40B4-BE49-F238E27FC236}">
                <a16:creationId xmlns:a16="http://schemas.microsoft.com/office/drawing/2014/main" id="{758F8BD8-8BF2-0332-3DA5-9DD5215930D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5035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6000" dirty="0"/>
              <a:t>Dagon idol bows to Arc – 1 Samuel 5:1-12 </a:t>
            </a:r>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lgn="ctr">
              <a:buNone/>
            </a:pPr>
            <a:r>
              <a:rPr lang="bo-CN" sz="8000" b="1" cap="all" dirty="0">
                <a:solidFill>
                  <a:srgbClr val="121212"/>
                </a:solidFill>
                <a:latin typeface="ArialMT"/>
              </a:rPr>
              <a:t>སཱ་མུ་ཨེལ་དང་པོ 5</a:t>
            </a:r>
          </a:p>
          <a:p>
            <a:pPr marL="0" indent="0">
              <a:buNone/>
            </a:pPr>
            <a:r>
              <a:rPr lang="bo-CN" sz="8000" b="1" dirty="0">
                <a:solidFill>
                  <a:srgbClr val="121212"/>
                </a:solidFill>
                <a:latin typeface="ArialMT"/>
              </a:rPr>
              <a:t>དམ་བཅའི་སྒྲོམ་དེ་ཕེ་ལེ་ཤེད་པ་རྣམས་ཀྱི་དཀྱིལ་དུ་ཡོད་པ།</a:t>
            </a:r>
          </a:p>
          <a:p>
            <a:pPr marL="0" indent="0">
              <a:buNone/>
            </a:pPr>
            <a:endParaRPr lang="en-ZA" dirty="0"/>
          </a:p>
        </p:txBody>
      </p:sp>
      <p:pic>
        <p:nvPicPr>
          <p:cNvPr id="2" name="Audio 1">
            <a:hlinkClick r:id="" action="ppaction://media"/>
            <a:extLst>
              <a:ext uri="{FF2B5EF4-FFF2-40B4-BE49-F238E27FC236}">
                <a16:creationId xmlns:a16="http://schemas.microsoft.com/office/drawing/2014/main" id="{60F8DB3B-6562-4BDA-9725-023C64F1C5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7217"/>
    </mc:Choice>
    <mc:Fallback xmlns="">
      <p:transition spd="slow" advTm="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4" name="Content Placeholder 3">
            <a:extLst>
              <a:ext uri="{FF2B5EF4-FFF2-40B4-BE49-F238E27FC236}">
                <a16:creationId xmlns:a16="http://schemas.microsoft.com/office/drawing/2014/main" id="{FBD2F85A-4735-55EA-99C8-DC8CF996638E}"/>
              </a:ext>
            </a:extLst>
          </p:cNvPr>
          <p:cNvSpPr txBox="1">
            <a:spLocks/>
          </p:cNvSpPr>
          <p:nvPr/>
        </p:nvSpPr>
        <p:spPr>
          <a:xfrm>
            <a:off x="158551" y="166254"/>
            <a:ext cx="9446150" cy="4801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སཱ་མུ་ཨེལ་དང་པོ 5</a:t>
            </a:r>
          </a:p>
          <a:p>
            <a:pPr marL="0" indent="0">
              <a:buFont typeface="Arial" panose="020B0604020202020204" pitchFamily="34" charset="0"/>
              <a:buNone/>
            </a:pPr>
            <a:r>
              <a:rPr lang="bo-CN" sz="8000" b="1" dirty="0">
                <a:solidFill>
                  <a:schemeClr val="bg1"/>
                </a:solidFill>
                <a:latin typeface="ArialMT"/>
              </a:rPr>
              <a:t>དམ་བཅའི་སྒྲོམ་དེ་ཕེ་ལེ་ཤེད་པ་རྣམས་ཀྱི་དཀྱིལ་དུ་ཡོད་པ།</a:t>
            </a:r>
          </a:p>
          <a:p>
            <a:pPr marL="0" indent="0">
              <a:buFont typeface="Arial" panose="020B0604020202020204" pitchFamily="34" charset="0"/>
              <a:buNone/>
            </a:pPr>
            <a:endParaRPr lang="en-ZA" dirty="0"/>
          </a:p>
        </p:txBody>
      </p:sp>
      <p:sp>
        <p:nvSpPr>
          <p:cNvPr id="2" name="TextBox 2">
            <a:extLst>
              <a:ext uri="{FF2B5EF4-FFF2-40B4-BE49-F238E27FC236}">
                <a16:creationId xmlns:a16="http://schemas.microsoft.com/office/drawing/2014/main" id="{642B279E-D221-4511-6AD0-8AC54A571067}"/>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9402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9106535-6CB2-45C6-8BF3-CB94F4D71F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70FE5CCD-F0F8-983A-2AFE-1F48A6FAD241}"/>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4800" dirty="0">
                <a:solidFill>
                  <a:srgbClr val="121212"/>
                </a:solidFill>
                <a:latin typeface="ArialMT"/>
              </a:rPr>
              <a:t>1After the Philistines had captured the ark of God, they took it from Ebenezer to Ashdod,</a:t>
            </a:r>
            <a:endParaRPr lang="en-ZA" dirty="0"/>
          </a:p>
        </p:txBody>
      </p:sp>
      <p:sp>
        <p:nvSpPr>
          <p:cNvPr id="10" name="Content Placeholder 3">
            <a:extLst>
              <a:ext uri="{FF2B5EF4-FFF2-40B4-BE49-F238E27FC236}">
                <a16:creationId xmlns:a16="http://schemas.microsoft.com/office/drawing/2014/main" id="{6E3574A9-8B12-CE01-DAD8-F01B4C3B8CA8}"/>
              </a:ext>
            </a:extLst>
          </p:cNvPr>
          <p:cNvSpPr>
            <a:spLocks noGrp="1"/>
          </p:cNvSpPr>
          <p:nvPr>
            <p:ph sz="half" idx="2"/>
          </p:nvPr>
        </p:nvSpPr>
        <p:spPr>
          <a:xfrm>
            <a:off x="6172200" y="119270"/>
            <a:ext cx="5834270" cy="6548023"/>
          </a:xfrm>
        </p:spPr>
        <p:txBody>
          <a:bodyPr>
            <a:normAutofit lnSpcReduction="10000"/>
          </a:bodyPr>
          <a:lstStyle/>
          <a:p>
            <a:pPr marL="0" indent="0">
              <a:buNone/>
            </a:pPr>
            <a:r>
              <a:rPr lang="bo-CN" sz="8000" dirty="0">
                <a:solidFill>
                  <a:srgbClr val="121212"/>
                </a:solidFill>
                <a:latin typeface="ArialMT"/>
              </a:rPr>
              <a:t>1དེ་ནས་ཕེ་ལེ་ཤེད་པ་རྣམས་ཀྱིས་དཀོན་མཆོག་གི་ཞལ་ཆད་ཀྱི་ཤུར་སྒམ་ཕྲོགས་ནས། ཨེ་བེན་ཨེ་ཟིར་ཡུལ་ནས་ཨ་སི་དོད་གྲོང་ཁྱེར་དུ་ཁྱེར་བ་དང་། </a:t>
            </a:r>
            <a:endParaRPr lang="en-ZA" dirty="0"/>
          </a:p>
        </p:txBody>
      </p:sp>
    </p:spTree>
    <p:extLst>
      <p:ext uri="{BB962C8B-B14F-4D97-AF65-F5344CB8AC3E}">
        <p14:creationId xmlns:p14="http://schemas.microsoft.com/office/powerpoint/2010/main" val="1158939828"/>
      </p:ext>
    </p:extLst>
  </p:cSld>
  <p:clrMapOvr>
    <a:masterClrMapping/>
  </p:clrMapOvr>
  <mc:AlternateContent xmlns:mc="http://schemas.openxmlformats.org/markup-compatibility/2006" xmlns:p14="http://schemas.microsoft.com/office/powerpoint/2010/main">
    <mc:Choice Requires="p14">
      <p:transition spd="slow" p14:dur="2000" advTm="7421"/>
    </mc:Choice>
    <mc:Fallback xmlns="">
      <p:transition spd="slow" advTm="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3942002-A887-449C-BF58-DCFA9A41CE20}"/>
              </a:ext>
            </a:extLst>
          </p:cNvPr>
          <p:cNvPicPr>
            <a:picLocks noChangeAspect="1"/>
          </p:cNvPicPr>
          <p:nvPr/>
        </p:nvPicPr>
        <p:blipFill>
          <a:blip r:embed="rId2"/>
          <a:stretch>
            <a:fillRect/>
          </a:stretch>
        </p:blipFill>
        <p:spPr>
          <a:xfrm>
            <a:off x="0" y="0"/>
            <a:ext cx="13639951" cy="8229600"/>
          </a:xfrm>
          <a:prstGeom prst="rect">
            <a:avLst/>
          </a:prstGeom>
        </p:spPr>
      </p:pic>
      <p:sp>
        <p:nvSpPr>
          <p:cNvPr id="6" name="TextBox 5">
            <a:extLst>
              <a:ext uri="{FF2B5EF4-FFF2-40B4-BE49-F238E27FC236}">
                <a16:creationId xmlns:a16="http://schemas.microsoft.com/office/drawing/2014/main" id="{EFAD3140-C41F-CC59-BC6B-FAC5C3CCCF38}"/>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417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97B22EA-A54F-456B-BCC2-FCA9015E4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A4AB23E1-C4FD-AA17-A1F3-E12905C4A4DA}"/>
              </a:ext>
            </a:extLst>
          </p:cNvPr>
          <p:cNvSpPr>
            <a:spLocks noGrp="1"/>
          </p:cNvSpPr>
          <p:nvPr>
            <p:ph sz="half" idx="1"/>
          </p:nvPr>
        </p:nvSpPr>
        <p:spPr>
          <a:xfrm>
            <a:off x="185530" y="119270"/>
            <a:ext cx="5648740" cy="6548023"/>
          </a:xfrm>
        </p:spPr>
        <p:txBody>
          <a:bodyPr>
            <a:normAutofit/>
          </a:bodyPr>
          <a:lstStyle/>
          <a:p>
            <a:pPr marL="0" indent="0">
              <a:buNone/>
            </a:pPr>
            <a:r>
              <a:rPr lang="en-US" sz="5400" dirty="0">
                <a:solidFill>
                  <a:srgbClr val="121212"/>
                </a:solidFill>
                <a:latin typeface="ArialMT"/>
              </a:rPr>
              <a:t>2carried it into the temple of Dagon, and set it beside his statue.</a:t>
            </a:r>
            <a:endParaRPr lang="en-ZA" dirty="0"/>
          </a:p>
        </p:txBody>
      </p:sp>
      <p:sp>
        <p:nvSpPr>
          <p:cNvPr id="10" name="Content Placeholder 3">
            <a:extLst>
              <a:ext uri="{FF2B5EF4-FFF2-40B4-BE49-F238E27FC236}">
                <a16:creationId xmlns:a16="http://schemas.microsoft.com/office/drawing/2014/main" id="{E48E491D-3929-B5F0-D39B-5316D3845B1C}"/>
              </a:ext>
            </a:extLst>
          </p:cNvPr>
          <p:cNvSpPr>
            <a:spLocks noGrp="1"/>
          </p:cNvSpPr>
          <p:nvPr>
            <p:ph sz="half" idx="2"/>
          </p:nvPr>
        </p:nvSpPr>
        <p:spPr>
          <a:xfrm>
            <a:off x="6172200" y="119270"/>
            <a:ext cx="5834270" cy="6548023"/>
          </a:xfrm>
        </p:spPr>
        <p:txBody>
          <a:bodyPr>
            <a:normAutofit/>
          </a:bodyPr>
          <a:lstStyle/>
          <a:p>
            <a:pPr marL="0" indent="0">
              <a:buNone/>
            </a:pPr>
            <a:r>
              <a:rPr lang="bo-CN" sz="8800" dirty="0">
                <a:solidFill>
                  <a:srgbClr val="121212"/>
                </a:solidFill>
                <a:latin typeface="ArialMT"/>
              </a:rPr>
              <a:t>2ཕེ་ལེ་ཤེད་པ་རྣམས་ཀྱིས་ཞལ་ཆད་ཀྱི་ཤུར་སྒམ་དེ་དཱ་གོན་གྱི་ལྷ་ཁང་དུ་ཁྱེར་ནས་འབག་སྐུ་དེའི་འགྲམ་དུ་བཞག </a:t>
            </a:r>
            <a:endParaRPr lang="en-ZA" dirty="0"/>
          </a:p>
        </p:txBody>
      </p:sp>
    </p:spTree>
    <p:extLst>
      <p:ext uri="{BB962C8B-B14F-4D97-AF65-F5344CB8AC3E}">
        <p14:creationId xmlns:p14="http://schemas.microsoft.com/office/powerpoint/2010/main" val="4026535315"/>
      </p:ext>
    </p:extLst>
  </p:cSld>
  <p:clrMapOvr>
    <a:masterClrMapping/>
  </p:clrMapOvr>
  <mc:AlternateContent xmlns:mc="http://schemas.openxmlformats.org/markup-compatibility/2006" xmlns:p14="http://schemas.microsoft.com/office/powerpoint/2010/main">
    <mc:Choice Requires="p14">
      <p:transition spd="slow" p14:dur="2000" advTm="7002"/>
    </mc:Choice>
    <mc:Fallback xmlns="">
      <p:transition spd="slow" advTm="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2D88444-E62D-4673-AAA3-4EBBDA52337B}"/>
              </a:ext>
            </a:extLst>
          </p:cNvPr>
          <p:cNvPicPr>
            <a:picLocks noChangeAspect="1"/>
          </p:cNvPicPr>
          <p:nvPr/>
        </p:nvPicPr>
        <p:blipFill>
          <a:blip r:embed="rId2"/>
          <a:stretch>
            <a:fillRect/>
          </a:stretch>
        </p:blipFill>
        <p:spPr>
          <a:xfrm>
            <a:off x="0" y="0"/>
            <a:ext cx="12328634" cy="7603946"/>
          </a:xfrm>
          <a:prstGeom prst="rect">
            <a:avLst/>
          </a:prstGeom>
        </p:spPr>
      </p:pic>
      <p:sp>
        <p:nvSpPr>
          <p:cNvPr id="6" name="TextBox 5">
            <a:extLst>
              <a:ext uri="{FF2B5EF4-FFF2-40B4-BE49-F238E27FC236}">
                <a16:creationId xmlns:a16="http://schemas.microsoft.com/office/drawing/2014/main" id="{F689C82C-A7B0-77FD-5E14-02A6404B2CC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164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38D3B92-E594-4205-B7C7-A5DDD373A8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F57D5E31-407B-C70A-647B-7F9397B5DE18}"/>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4000" dirty="0">
                <a:solidFill>
                  <a:srgbClr val="121212"/>
                </a:solidFill>
                <a:latin typeface="ArialMT"/>
              </a:rPr>
              <a:t>3When the people of Ashdod got up early the next morning, there was Dagon, fallen on his face before the ark of the Lord. So they took Dagon and returned him to his place.</a:t>
            </a:r>
            <a:endParaRPr lang="en-ZA" dirty="0"/>
          </a:p>
        </p:txBody>
      </p:sp>
      <p:sp>
        <p:nvSpPr>
          <p:cNvPr id="10" name="Content Placeholder 3">
            <a:extLst>
              <a:ext uri="{FF2B5EF4-FFF2-40B4-BE49-F238E27FC236}">
                <a16:creationId xmlns:a16="http://schemas.microsoft.com/office/drawing/2014/main" id="{29EAC29D-7BC4-D2EA-E857-A901EC917B32}"/>
              </a:ext>
            </a:extLst>
          </p:cNvPr>
          <p:cNvSpPr>
            <a:spLocks noGrp="1"/>
          </p:cNvSpPr>
          <p:nvPr>
            <p:ph sz="half" idx="2"/>
          </p:nvPr>
        </p:nvSpPr>
        <p:spPr>
          <a:xfrm>
            <a:off x="6172200" y="119270"/>
            <a:ext cx="5834270" cy="6548023"/>
          </a:xfrm>
        </p:spPr>
        <p:txBody>
          <a:bodyPr>
            <a:normAutofit lnSpcReduction="10000"/>
          </a:bodyPr>
          <a:lstStyle/>
          <a:p>
            <a:pPr marL="0" indent="0">
              <a:buNone/>
            </a:pPr>
            <a:r>
              <a:rPr lang="bo-CN" sz="6000" dirty="0">
                <a:solidFill>
                  <a:srgbClr val="121212"/>
                </a:solidFill>
                <a:latin typeface="ArialMT"/>
              </a:rPr>
              <a:t>3ཡང་ཨ་སི་དོད་པ་རྣམས་ཕྱི་ཉིན་སྔ་མོ་ལངས་པའི་ཚེ། ཀྱེ་ཧོ། དཱ་གོན་གྱི་འབག་སྐུ་ནི་དཀོན་མཆོག་ཡ་ཝཱེའི་ཞལ་ཆད་ཀྱི་ཤུར་སྒམ་མདུན་དུ་ས་ལ་ཁ་སྦུབ་ཏུ་འགྲིལ་ནས་ཡོད་པ་དང་། དེ་དག་གིས་དཱ་གོན་ཡར་བསླངས་ནས་ཕྱིར་རང་གནས་སུ་བཞག </a:t>
            </a:r>
            <a:endParaRPr lang="en-ZA" dirty="0"/>
          </a:p>
        </p:txBody>
      </p:sp>
    </p:spTree>
    <p:extLst>
      <p:ext uri="{BB962C8B-B14F-4D97-AF65-F5344CB8AC3E}">
        <p14:creationId xmlns:p14="http://schemas.microsoft.com/office/powerpoint/2010/main" val="1399904790"/>
      </p:ext>
    </p:extLst>
  </p:cSld>
  <p:clrMapOvr>
    <a:masterClrMapping/>
  </p:clrMapOvr>
  <mc:AlternateContent xmlns:mc="http://schemas.openxmlformats.org/markup-compatibility/2006" xmlns:p14="http://schemas.microsoft.com/office/powerpoint/2010/main">
    <mc:Choice Requires="p14">
      <p:transition spd="slow" p14:dur="2000" advTm="19003"/>
    </mc:Choice>
    <mc:Fallback xmlns="">
      <p:transition spd="slow" advTm="1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1380</Words>
  <Application>Microsoft Office PowerPoint</Application>
  <PresentationFormat>Widescreen</PresentationFormat>
  <Paragraphs>56</Paragraphs>
  <Slides>26</Slides>
  <Notes>2</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3</cp:revision>
  <dcterms:created xsi:type="dcterms:W3CDTF">2022-03-13T05:16:24Z</dcterms:created>
  <dcterms:modified xsi:type="dcterms:W3CDTF">2025-05-09T09:41:58Z</dcterms:modified>
</cp:coreProperties>
</file>