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08" r:id="rId2"/>
    <p:sldId id="386" r:id="rId3"/>
    <p:sldId id="310" r:id="rId4"/>
    <p:sldId id="387" r:id="rId5"/>
    <p:sldId id="340" r:id="rId6"/>
    <p:sldId id="388" r:id="rId7"/>
    <p:sldId id="341" r:id="rId8"/>
    <p:sldId id="389" r:id="rId9"/>
    <p:sldId id="342" r:id="rId10"/>
    <p:sldId id="390" r:id="rId11"/>
    <p:sldId id="391" r:id="rId12"/>
    <p:sldId id="392" r:id="rId13"/>
    <p:sldId id="393" r:id="rId14"/>
    <p:sldId id="394" r:id="rId15"/>
    <p:sldId id="348" r:id="rId16"/>
    <p:sldId id="395" r:id="rId17"/>
    <p:sldId id="352" r:id="rId18"/>
    <p:sldId id="396" r:id="rId19"/>
    <p:sldId id="354" r:id="rId20"/>
    <p:sldId id="397" r:id="rId21"/>
    <p:sldId id="355" r:id="rId22"/>
    <p:sldId id="398" r:id="rId23"/>
    <p:sldId id="358" r:id="rId24"/>
    <p:sldId id="399" r:id="rId25"/>
    <p:sldId id="400" r:id="rId26"/>
    <p:sldId id="401" r:id="rId27"/>
    <p:sldId id="360" r:id="rId28"/>
    <p:sldId id="402" r:id="rId29"/>
    <p:sldId id="362" r:id="rId30"/>
    <p:sldId id="403" r:id="rId31"/>
    <p:sldId id="366" r:id="rId32"/>
    <p:sldId id="404" r:id="rId33"/>
    <p:sldId id="368" r:id="rId34"/>
    <p:sldId id="405" r:id="rId35"/>
    <p:sldId id="370" r:id="rId36"/>
    <p:sldId id="371" r:id="rId37"/>
    <p:sldId id="374" r:id="rId38"/>
    <p:sldId id="375" r:id="rId39"/>
    <p:sldId id="376" r:id="rId40"/>
    <p:sldId id="379" r:id="rId41"/>
    <p:sldId id="378" r:id="rId42"/>
    <p:sldId id="384" r:id="rId43"/>
    <p:sldId id="38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C396D-CA14-4C3E-8C95-FF3297D10899}" v="2" dt="2025-05-12T08:45:57.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2607" autoAdjust="0"/>
  </p:normalViewPr>
  <p:slideViewPr>
    <p:cSldViewPr snapToGrid="0">
      <p:cViewPr varScale="1">
        <p:scale>
          <a:sx n="98" d="100"/>
          <a:sy n="98" d="100"/>
        </p:scale>
        <p:origin x="222" y="-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B5FFF1F-721E-4D20-9F96-43ADFE941C74}"/>
    <pc:docChg chg="addSld modSld">
      <pc:chgData name="Leonie Smith" userId="fed1330f33f5650e" providerId="LiveId" clId="{FB5FFF1F-721E-4D20-9F96-43ADFE941C74}" dt="2022-04-12T05:01:26.289" v="112"/>
      <pc:docMkLst>
        <pc:docMk/>
      </pc:docMkLst>
      <pc:sldChg chg="addSp modSp">
        <pc:chgData name="Leonie Smith" userId="fed1330f33f5650e" providerId="LiveId" clId="{FB5FFF1F-721E-4D20-9F96-43ADFE941C74}" dt="2022-04-11T06:44:34.954" v="0"/>
        <pc:sldMkLst>
          <pc:docMk/>
          <pc:sldMk cId="2869461528" sldId="308"/>
        </pc:sldMkLst>
      </pc:sldChg>
      <pc:sldChg chg="addSp modSp mod">
        <pc:chgData name="Leonie Smith" userId="fed1330f33f5650e" providerId="LiveId" clId="{FB5FFF1F-721E-4D20-9F96-43ADFE941C74}" dt="2022-04-11T16:08:32.140" v="22"/>
        <pc:sldMkLst>
          <pc:docMk/>
          <pc:sldMk cId="1237137471" sldId="310"/>
        </pc:sldMkLst>
      </pc:sldChg>
      <pc:sldChg chg="addSp delSp modSp modTransition modAnim">
        <pc:chgData name="Leonie Smith" userId="fed1330f33f5650e" providerId="LiveId" clId="{FB5FFF1F-721E-4D20-9F96-43ADFE941C74}" dt="2022-04-12T03:59:53.398" v="28"/>
        <pc:sldMkLst>
          <pc:docMk/>
          <pc:sldMk cId="3051892576" sldId="340"/>
        </pc:sldMkLst>
      </pc:sldChg>
      <pc:sldChg chg="addSp delSp modSp modTransition modAnim">
        <pc:chgData name="Leonie Smith" userId="fed1330f33f5650e" providerId="LiveId" clId="{FB5FFF1F-721E-4D20-9F96-43ADFE941C74}" dt="2022-04-11T06:50:56.571" v="15"/>
        <pc:sldMkLst>
          <pc:docMk/>
          <pc:sldMk cId="1983841694" sldId="341"/>
        </pc:sldMkLst>
      </pc:sldChg>
      <pc:sldChg chg="addSp delSp modSp modTransition modAnim">
        <pc:chgData name="Leonie Smith" userId="fed1330f33f5650e" providerId="LiveId" clId="{FB5FFF1F-721E-4D20-9F96-43ADFE941C74}" dt="2022-04-12T04:01:37.310" v="31"/>
        <pc:sldMkLst>
          <pc:docMk/>
          <pc:sldMk cId="964780152" sldId="342"/>
        </pc:sldMkLst>
      </pc:sldChg>
      <pc:sldChg chg="addSp delSp modSp modTransition modAnim">
        <pc:chgData name="Leonie Smith" userId="fed1330f33f5650e" providerId="LiveId" clId="{FB5FFF1F-721E-4D20-9F96-43ADFE941C74}" dt="2022-04-12T04:03:00.395" v="34"/>
        <pc:sldMkLst>
          <pc:docMk/>
          <pc:sldMk cId="2002723087" sldId="344"/>
        </pc:sldMkLst>
      </pc:sldChg>
      <pc:sldChg chg="addSp delSp modSp modTransition modAnim">
        <pc:chgData name="Leonie Smith" userId="fed1330f33f5650e" providerId="LiveId" clId="{FB5FFF1F-721E-4D20-9F96-43ADFE941C74}" dt="2022-04-12T04:04:12.870" v="39"/>
        <pc:sldMkLst>
          <pc:docMk/>
          <pc:sldMk cId="689563327" sldId="346"/>
        </pc:sldMkLst>
      </pc:sldChg>
      <pc:sldChg chg="addSp delSp modSp modTransition modAnim">
        <pc:chgData name="Leonie Smith" userId="fed1330f33f5650e" providerId="LiveId" clId="{FB5FFF1F-721E-4D20-9F96-43ADFE941C74}" dt="2022-04-12T04:22:31.879" v="73"/>
        <pc:sldMkLst>
          <pc:docMk/>
          <pc:sldMk cId="3976236224" sldId="348"/>
        </pc:sldMkLst>
      </pc:sldChg>
      <pc:sldChg chg="addSp delSp modSp modTransition modAnim">
        <pc:chgData name="Leonie Smith" userId="fed1330f33f5650e" providerId="LiveId" clId="{FB5FFF1F-721E-4D20-9F96-43ADFE941C74}" dt="2022-04-12T04:11:14.347" v="51"/>
        <pc:sldMkLst>
          <pc:docMk/>
          <pc:sldMk cId="871066081" sldId="352"/>
        </pc:sldMkLst>
      </pc:sldChg>
      <pc:sldChg chg="addSp delSp modSp modTransition modAnim">
        <pc:chgData name="Leonie Smith" userId="fed1330f33f5650e" providerId="LiveId" clId="{FB5FFF1F-721E-4D20-9F96-43ADFE941C74}" dt="2022-04-12T04:16:15.321" v="68"/>
        <pc:sldMkLst>
          <pc:docMk/>
          <pc:sldMk cId="1998369883" sldId="354"/>
        </pc:sldMkLst>
      </pc:sldChg>
      <pc:sldChg chg="addSp delSp modSp modTransition modAnim">
        <pc:chgData name="Leonie Smith" userId="fed1330f33f5650e" providerId="LiveId" clId="{FB5FFF1F-721E-4D20-9F96-43ADFE941C74}" dt="2022-04-12T04:19:54.082" v="71"/>
        <pc:sldMkLst>
          <pc:docMk/>
          <pc:sldMk cId="3354966384" sldId="355"/>
        </pc:sldMkLst>
      </pc:sldChg>
      <pc:sldChg chg="addSp delSp modSp modTransition modAnim">
        <pc:chgData name="Leonie Smith" userId="fed1330f33f5650e" providerId="LiveId" clId="{FB5FFF1F-721E-4D20-9F96-43ADFE941C74}" dt="2022-04-12T04:58:53.959" v="109"/>
        <pc:sldMkLst>
          <pc:docMk/>
          <pc:sldMk cId="1944923438" sldId="358"/>
        </pc:sldMkLst>
      </pc:sldChg>
      <pc:sldChg chg="addSp delSp modSp modTransition modAnim">
        <pc:chgData name="Leonie Smith" userId="fed1330f33f5650e" providerId="LiveId" clId="{FB5FFF1F-721E-4D20-9F96-43ADFE941C74}" dt="2022-04-12T04:30:12.212" v="81"/>
        <pc:sldMkLst>
          <pc:docMk/>
          <pc:sldMk cId="4175269013" sldId="360"/>
        </pc:sldMkLst>
      </pc:sldChg>
      <pc:sldChg chg="addSp modSp">
        <pc:chgData name="Leonie Smith" userId="fed1330f33f5650e" providerId="LiveId" clId="{FB5FFF1F-721E-4D20-9F96-43ADFE941C74}" dt="2022-04-12T04:33:19.503" v="82"/>
        <pc:sldMkLst>
          <pc:docMk/>
          <pc:sldMk cId="1338403432" sldId="362"/>
        </pc:sldMkLst>
      </pc:sldChg>
      <pc:sldChg chg="addSp delSp modSp modTransition modAnim">
        <pc:chgData name="Leonie Smith" userId="fed1330f33f5650e" providerId="LiveId" clId="{FB5FFF1F-721E-4D20-9F96-43ADFE941C74}" dt="2022-04-12T04:35:24.684" v="89"/>
        <pc:sldMkLst>
          <pc:docMk/>
          <pc:sldMk cId="1905153464" sldId="366"/>
        </pc:sldMkLst>
      </pc:sldChg>
      <pc:sldChg chg="addSp modSp">
        <pc:chgData name="Leonie Smith" userId="fed1330f33f5650e" providerId="LiveId" clId="{FB5FFF1F-721E-4D20-9F96-43ADFE941C74}" dt="2022-04-12T04:37:00.551" v="90"/>
        <pc:sldMkLst>
          <pc:docMk/>
          <pc:sldMk cId="1899163250" sldId="368"/>
        </pc:sldMkLst>
      </pc:sldChg>
      <pc:sldChg chg="addSp delSp modSp modTransition modAnim">
        <pc:chgData name="Leonie Smith" userId="fed1330f33f5650e" providerId="LiveId" clId="{FB5FFF1F-721E-4D20-9F96-43ADFE941C74}" dt="2022-04-12T04:39:41.557" v="93"/>
        <pc:sldMkLst>
          <pc:docMk/>
          <pc:sldMk cId="856580906" sldId="370"/>
        </pc:sldMkLst>
      </pc:sldChg>
      <pc:sldChg chg="addSp delSp modSp modTransition modAnim">
        <pc:chgData name="Leonie Smith" userId="fed1330f33f5650e" providerId="LiveId" clId="{FB5FFF1F-721E-4D20-9F96-43ADFE941C74}" dt="2022-04-12T04:43:16.531" v="98"/>
        <pc:sldMkLst>
          <pc:docMk/>
          <pc:sldMk cId="2180360848" sldId="374"/>
        </pc:sldMkLst>
      </pc:sldChg>
      <pc:sldChg chg="addSp modSp">
        <pc:chgData name="Leonie Smith" userId="fed1330f33f5650e" providerId="LiveId" clId="{FB5FFF1F-721E-4D20-9F96-43ADFE941C74}" dt="2022-04-12T04:45:50.714" v="99"/>
        <pc:sldMkLst>
          <pc:docMk/>
          <pc:sldMk cId="2407159712" sldId="376"/>
        </pc:sldMkLst>
      </pc:sldChg>
      <pc:sldChg chg="addSp modSp">
        <pc:chgData name="Leonie Smith" userId="fed1330f33f5650e" providerId="LiveId" clId="{FB5FFF1F-721E-4D20-9F96-43ADFE941C74}" dt="2022-04-12T04:49:46.746" v="100"/>
        <pc:sldMkLst>
          <pc:docMk/>
          <pc:sldMk cId="2296317751" sldId="378"/>
        </pc:sldMkLst>
      </pc:sldChg>
      <pc:sldChg chg="addSp delSp modSp new modTransition modAnim">
        <pc:chgData name="Leonie Smith" userId="fed1330f33f5650e" providerId="LiveId" clId="{FB5FFF1F-721E-4D20-9F96-43ADFE941C74}" dt="2022-04-12T05:01:26.289" v="112"/>
        <pc:sldMkLst>
          <pc:docMk/>
          <pc:sldMk cId="970663325" sldId="385"/>
        </pc:sldMkLst>
      </pc:sldChg>
    </pc:docChg>
  </pc:docChgLst>
  <pc:docChgLst>
    <pc:chgData name="Leonie Smith" userId="fed1330f33f5650e" providerId="LiveId" clId="{C9EF9BA0-0D6D-4E11-A35E-067C1A802F70}"/>
    <pc:docChg chg="undo custSel addSld delSld modSld">
      <pc:chgData name="Leonie Smith" userId="fed1330f33f5650e" providerId="LiveId" clId="{C9EF9BA0-0D6D-4E11-A35E-067C1A802F70}" dt="2022-05-19T09:46:32.335" v="234" actId="478"/>
      <pc:docMkLst>
        <pc:docMk/>
      </pc:docMkLst>
      <pc:sldChg chg="addSp delSp modSp mod modNotesTx">
        <pc:chgData name="Leonie Smith" userId="fed1330f33f5650e" providerId="LiveId" clId="{C9EF9BA0-0D6D-4E11-A35E-067C1A802F70}" dt="2022-05-19T09:40:27.400" v="172" actId="21"/>
        <pc:sldMkLst>
          <pc:docMk/>
          <pc:sldMk cId="2869461528" sldId="308"/>
        </pc:sldMkLst>
      </pc:sldChg>
      <pc:sldChg chg="addSp delSp modSp mod">
        <pc:chgData name="Leonie Smith" userId="fed1330f33f5650e" providerId="LiveId" clId="{C9EF9BA0-0D6D-4E11-A35E-067C1A802F70}" dt="2022-05-19T09:40:43.644" v="175" actId="21"/>
        <pc:sldMkLst>
          <pc:docMk/>
          <pc:sldMk cId="1237137471" sldId="310"/>
        </pc:sldMkLst>
      </pc:sldChg>
      <pc:sldChg chg="addSp delSp modSp del mod">
        <pc:chgData name="Leonie Smith" userId="fed1330f33f5650e" providerId="LiveId" clId="{C9EF9BA0-0D6D-4E11-A35E-067C1A802F70}" dt="2022-05-19T09:32:25.323" v="75" actId="2696"/>
        <pc:sldMkLst>
          <pc:docMk/>
          <pc:sldMk cId="1772228426" sldId="338"/>
        </pc:sldMkLst>
      </pc:sldChg>
      <pc:sldChg chg="addSp delSp modSp del mod">
        <pc:chgData name="Leonie Smith" userId="fed1330f33f5650e" providerId="LiveId" clId="{C9EF9BA0-0D6D-4E11-A35E-067C1A802F70}" dt="2022-05-19T09:32:46.127" v="79" actId="2696"/>
        <pc:sldMkLst>
          <pc:docMk/>
          <pc:sldMk cId="1931337536" sldId="339"/>
        </pc:sldMkLst>
      </pc:sldChg>
      <pc:sldChg chg="addSp delSp modSp mod">
        <pc:chgData name="Leonie Smith" userId="fed1330f33f5650e" providerId="LiveId" clId="{C9EF9BA0-0D6D-4E11-A35E-067C1A802F70}" dt="2022-05-19T09:41:15.583" v="178" actId="21"/>
        <pc:sldMkLst>
          <pc:docMk/>
          <pc:sldMk cId="3051892576" sldId="340"/>
        </pc:sldMkLst>
      </pc:sldChg>
      <pc:sldChg chg="addSp delSp modSp mod">
        <pc:chgData name="Leonie Smith" userId="fed1330f33f5650e" providerId="LiveId" clId="{C9EF9BA0-0D6D-4E11-A35E-067C1A802F70}" dt="2022-05-19T09:45:54.263" v="231" actId="478"/>
        <pc:sldMkLst>
          <pc:docMk/>
          <pc:sldMk cId="1983841694" sldId="341"/>
        </pc:sldMkLst>
      </pc:sldChg>
      <pc:sldChg chg="addSp delSp modSp mod">
        <pc:chgData name="Leonie Smith" userId="fed1330f33f5650e" providerId="LiveId" clId="{C9EF9BA0-0D6D-4E11-A35E-067C1A802F70}" dt="2022-05-19T09:45:46.553" v="229" actId="478"/>
        <pc:sldMkLst>
          <pc:docMk/>
          <pc:sldMk cId="964780152" sldId="342"/>
        </pc:sldMkLst>
      </pc:sldChg>
      <pc:sldChg chg="addSp delSp modSp del mod">
        <pc:chgData name="Leonie Smith" userId="fed1330f33f5650e" providerId="LiveId" clId="{C9EF9BA0-0D6D-4E11-A35E-067C1A802F70}" dt="2022-05-19T09:33:26.162" v="91" actId="2696"/>
        <pc:sldMkLst>
          <pc:docMk/>
          <pc:sldMk cId="3055517435" sldId="343"/>
        </pc:sldMkLst>
      </pc:sldChg>
      <pc:sldChg chg="addSp modSp del mod">
        <pc:chgData name="Leonie Smith" userId="fed1330f33f5650e" providerId="LiveId" clId="{C9EF9BA0-0D6D-4E11-A35E-067C1A802F70}" dt="2022-05-19T09:44:57.507" v="225" actId="47"/>
        <pc:sldMkLst>
          <pc:docMk/>
          <pc:sldMk cId="2002723087" sldId="344"/>
        </pc:sldMkLst>
      </pc:sldChg>
      <pc:sldChg chg="addSp delSp modSp del mod">
        <pc:chgData name="Leonie Smith" userId="fed1330f33f5650e" providerId="LiveId" clId="{C9EF9BA0-0D6D-4E11-A35E-067C1A802F70}" dt="2022-05-19T09:33:35.297" v="93" actId="2696"/>
        <pc:sldMkLst>
          <pc:docMk/>
          <pc:sldMk cId="3195630509" sldId="345"/>
        </pc:sldMkLst>
      </pc:sldChg>
      <pc:sldChg chg="addSp modSp del mod">
        <pc:chgData name="Leonie Smith" userId="fed1330f33f5650e" providerId="LiveId" clId="{C9EF9BA0-0D6D-4E11-A35E-067C1A802F70}" dt="2022-05-19T09:45:33.402" v="227" actId="47"/>
        <pc:sldMkLst>
          <pc:docMk/>
          <pc:sldMk cId="689563327" sldId="346"/>
        </pc:sldMkLst>
      </pc:sldChg>
      <pc:sldChg chg="addSp delSp modSp del mod">
        <pc:chgData name="Leonie Smith" userId="fed1330f33f5650e" providerId="LiveId" clId="{C9EF9BA0-0D6D-4E11-A35E-067C1A802F70}" dt="2022-05-19T09:33:58.341" v="101" actId="2696"/>
        <pc:sldMkLst>
          <pc:docMk/>
          <pc:sldMk cId="3740339217" sldId="347"/>
        </pc:sldMkLst>
      </pc:sldChg>
      <pc:sldChg chg="addSp delSp modSp mod">
        <pc:chgData name="Leonie Smith" userId="fed1330f33f5650e" providerId="LiveId" clId="{C9EF9BA0-0D6D-4E11-A35E-067C1A802F70}" dt="2022-05-19T09:44:03.210" v="219" actId="478"/>
        <pc:sldMkLst>
          <pc:docMk/>
          <pc:sldMk cId="3976236224" sldId="348"/>
        </pc:sldMkLst>
      </pc:sldChg>
      <pc:sldChg chg="addSp delSp modSp del mod">
        <pc:chgData name="Leonie Smith" userId="fed1330f33f5650e" providerId="LiveId" clId="{C9EF9BA0-0D6D-4E11-A35E-067C1A802F70}" dt="2022-05-19T09:33:46.848" v="97" actId="2696"/>
        <pc:sldMkLst>
          <pc:docMk/>
          <pc:sldMk cId="1642667687" sldId="349"/>
        </pc:sldMkLst>
      </pc:sldChg>
      <pc:sldChg chg="addSp delSp modSp mod">
        <pc:chgData name="Leonie Smith" userId="fed1330f33f5650e" providerId="LiveId" clId="{C9EF9BA0-0D6D-4E11-A35E-067C1A802F70}" dt="2022-05-19T09:43:58.149" v="217" actId="478"/>
        <pc:sldMkLst>
          <pc:docMk/>
          <pc:sldMk cId="871066081" sldId="352"/>
        </pc:sldMkLst>
      </pc:sldChg>
      <pc:sldChg chg="addSp delSp modSp del mod">
        <pc:chgData name="Leonie Smith" userId="fed1330f33f5650e" providerId="LiveId" clId="{C9EF9BA0-0D6D-4E11-A35E-067C1A802F70}" dt="2022-05-19T09:34:10.321" v="105" actId="2696"/>
        <pc:sldMkLst>
          <pc:docMk/>
          <pc:sldMk cId="370456131" sldId="353"/>
        </pc:sldMkLst>
      </pc:sldChg>
      <pc:sldChg chg="addSp delSp modSp mod">
        <pc:chgData name="Leonie Smith" userId="fed1330f33f5650e" providerId="LiveId" clId="{C9EF9BA0-0D6D-4E11-A35E-067C1A802F70}" dt="2022-05-19T09:43:53.033" v="215" actId="478"/>
        <pc:sldMkLst>
          <pc:docMk/>
          <pc:sldMk cId="1998369883" sldId="354"/>
        </pc:sldMkLst>
      </pc:sldChg>
      <pc:sldChg chg="addSp delSp modSp mod">
        <pc:chgData name="Leonie Smith" userId="fed1330f33f5650e" providerId="LiveId" clId="{C9EF9BA0-0D6D-4E11-A35E-067C1A802F70}" dt="2022-05-19T09:43:47.990" v="213" actId="478"/>
        <pc:sldMkLst>
          <pc:docMk/>
          <pc:sldMk cId="3354966384" sldId="355"/>
        </pc:sldMkLst>
      </pc:sldChg>
      <pc:sldChg chg="addSp delSp modSp mod">
        <pc:chgData name="Leonie Smith" userId="fed1330f33f5650e" providerId="LiveId" clId="{C9EF9BA0-0D6D-4E11-A35E-067C1A802F70}" dt="2022-05-19T09:43:42.519" v="211" actId="478"/>
        <pc:sldMkLst>
          <pc:docMk/>
          <pc:sldMk cId="1944923438" sldId="358"/>
        </pc:sldMkLst>
      </pc:sldChg>
      <pc:sldChg chg="addSp delSp modSp del mod">
        <pc:chgData name="Leonie Smith" userId="fed1330f33f5650e" providerId="LiveId" clId="{C9EF9BA0-0D6D-4E11-A35E-067C1A802F70}" dt="2022-05-19T09:34:43.789" v="117" actId="2696"/>
        <pc:sldMkLst>
          <pc:docMk/>
          <pc:sldMk cId="1721351337" sldId="359"/>
        </pc:sldMkLst>
      </pc:sldChg>
      <pc:sldChg chg="addSp delSp modSp mod">
        <pc:chgData name="Leonie Smith" userId="fed1330f33f5650e" providerId="LiveId" clId="{C9EF9BA0-0D6D-4E11-A35E-067C1A802F70}" dt="2022-05-19T09:43:29.780" v="207" actId="478"/>
        <pc:sldMkLst>
          <pc:docMk/>
          <pc:sldMk cId="4175269013" sldId="360"/>
        </pc:sldMkLst>
      </pc:sldChg>
      <pc:sldChg chg="addSp delSp modSp del mod">
        <pc:chgData name="Leonie Smith" userId="fed1330f33f5650e" providerId="LiveId" clId="{C9EF9BA0-0D6D-4E11-A35E-067C1A802F70}" dt="2022-05-19T09:34:57.338" v="121" actId="2696"/>
        <pc:sldMkLst>
          <pc:docMk/>
          <pc:sldMk cId="7206226" sldId="361"/>
        </pc:sldMkLst>
      </pc:sldChg>
      <pc:sldChg chg="addSp delSp modSp mod">
        <pc:chgData name="Leonie Smith" userId="fed1330f33f5650e" providerId="LiveId" clId="{C9EF9BA0-0D6D-4E11-A35E-067C1A802F70}" dt="2022-05-19T09:43:16.487" v="205" actId="478"/>
        <pc:sldMkLst>
          <pc:docMk/>
          <pc:sldMk cId="1338403432" sldId="362"/>
        </pc:sldMkLst>
      </pc:sldChg>
      <pc:sldChg chg="addSp delSp modSp del mod">
        <pc:chgData name="Leonie Smith" userId="fed1330f33f5650e" providerId="LiveId" clId="{C9EF9BA0-0D6D-4E11-A35E-067C1A802F70}" dt="2022-05-19T09:35:07.216" v="123" actId="2696"/>
        <pc:sldMkLst>
          <pc:docMk/>
          <pc:sldMk cId="1959011231" sldId="363"/>
        </pc:sldMkLst>
      </pc:sldChg>
      <pc:sldChg chg="addSp delSp modSp mod">
        <pc:chgData name="Leonie Smith" userId="fed1330f33f5650e" providerId="LiveId" clId="{C9EF9BA0-0D6D-4E11-A35E-067C1A802F70}" dt="2022-05-19T09:43:09.721" v="204" actId="478"/>
        <pc:sldMkLst>
          <pc:docMk/>
          <pc:sldMk cId="1905153464" sldId="366"/>
        </pc:sldMkLst>
      </pc:sldChg>
      <pc:sldChg chg="addSp delSp modSp del mod">
        <pc:chgData name="Leonie Smith" userId="fed1330f33f5650e" providerId="LiveId" clId="{C9EF9BA0-0D6D-4E11-A35E-067C1A802F70}" dt="2022-05-19T09:35:20.240" v="127" actId="2696"/>
        <pc:sldMkLst>
          <pc:docMk/>
          <pc:sldMk cId="3429978223" sldId="367"/>
        </pc:sldMkLst>
      </pc:sldChg>
      <pc:sldChg chg="addSp delSp modSp mod">
        <pc:chgData name="Leonie Smith" userId="fed1330f33f5650e" providerId="LiveId" clId="{C9EF9BA0-0D6D-4E11-A35E-067C1A802F70}" dt="2022-05-19T09:46:32.335" v="234" actId="478"/>
        <pc:sldMkLst>
          <pc:docMk/>
          <pc:sldMk cId="1899163250" sldId="368"/>
        </pc:sldMkLst>
      </pc:sldChg>
      <pc:sldChg chg="addSp delSp modSp add del mod">
        <pc:chgData name="Leonie Smith" userId="fed1330f33f5650e" providerId="LiveId" clId="{C9EF9BA0-0D6D-4E11-A35E-067C1A802F70}" dt="2022-05-19T09:42:37.211" v="199" actId="47"/>
        <pc:sldMkLst>
          <pc:docMk/>
          <pc:sldMk cId="1615443465" sldId="369"/>
        </pc:sldMkLst>
      </pc:sldChg>
      <pc:sldChg chg="addSp delSp modSp">
        <pc:chgData name="Leonie Smith" userId="fed1330f33f5650e" providerId="LiveId" clId="{C9EF9BA0-0D6D-4E11-A35E-067C1A802F70}" dt="2022-05-19T09:37:29.590" v="167"/>
        <pc:sldMkLst>
          <pc:docMk/>
          <pc:sldMk cId="856580906" sldId="370"/>
        </pc:sldMkLst>
      </pc:sldChg>
      <pc:sldChg chg="addSp delSp modSp add del mod">
        <pc:chgData name="Leonie Smith" userId="fed1330f33f5650e" providerId="LiveId" clId="{C9EF9BA0-0D6D-4E11-A35E-067C1A802F70}" dt="2022-05-19T09:37:28.566" v="166" actId="21"/>
        <pc:sldMkLst>
          <pc:docMk/>
          <pc:sldMk cId="3233556925" sldId="371"/>
        </pc:sldMkLst>
      </pc:sldChg>
      <pc:sldChg chg="addSp delSp modSp">
        <pc:chgData name="Leonie Smith" userId="fed1330f33f5650e" providerId="LiveId" clId="{C9EF9BA0-0D6D-4E11-A35E-067C1A802F70}" dt="2022-05-19T09:37:26.587" v="163"/>
        <pc:sldMkLst>
          <pc:docMk/>
          <pc:sldMk cId="2180360848" sldId="374"/>
        </pc:sldMkLst>
      </pc:sldChg>
      <pc:sldChg chg="addSp delSp modSp add del mod">
        <pc:chgData name="Leonie Smith" userId="fed1330f33f5650e" providerId="LiveId" clId="{C9EF9BA0-0D6D-4E11-A35E-067C1A802F70}" dt="2022-05-19T09:37:25.923" v="162" actId="21"/>
        <pc:sldMkLst>
          <pc:docMk/>
          <pc:sldMk cId="1383555418" sldId="375"/>
        </pc:sldMkLst>
      </pc:sldChg>
      <pc:sldChg chg="addSp delSp modSp">
        <pc:chgData name="Leonie Smith" userId="fed1330f33f5650e" providerId="LiveId" clId="{C9EF9BA0-0D6D-4E11-A35E-067C1A802F70}" dt="2022-05-19T09:37:23.818" v="159"/>
        <pc:sldMkLst>
          <pc:docMk/>
          <pc:sldMk cId="2407159712" sldId="376"/>
        </pc:sldMkLst>
      </pc:sldChg>
      <pc:sldChg chg="addSp delSp modSp mod">
        <pc:chgData name="Leonie Smith" userId="fed1330f33f5650e" providerId="LiveId" clId="{C9EF9BA0-0D6D-4E11-A35E-067C1A802F70}" dt="2022-05-19T09:37:21.304" v="155"/>
        <pc:sldMkLst>
          <pc:docMk/>
          <pc:sldMk cId="2296317751" sldId="378"/>
        </pc:sldMkLst>
      </pc:sldChg>
      <pc:sldChg chg="addSp delSp modSp add del mod">
        <pc:chgData name="Leonie Smith" userId="fed1330f33f5650e" providerId="LiveId" clId="{C9EF9BA0-0D6D-4E11-A35E-067C1A802F70}" dt="2022-05-19T09:37:23.126" v="158" actId="21"/>
        <pc:sldMkLst>
          <pc:docMk/>
          <pc:sldMk cId="3762001396" sldId="379"/>
        </pc:sldMkLst>
      </pc:sldChg>
      <pc:sldChg chg="addSp delSp modSp del mod">
        <pc:chgData name="Leonie Smith" userId="fed1330f33f5650e" providerId="LiveId" clId="{C9EF9BA0-0D6D-4E11-A35E-067C1A802F70}" dt="2022-05-19T09:33:00.445" v="83" actId="2696"/>
        <pc:sldMkLst>
          <pc:docMk/>
          <pc:sldMk cId="3772169946" sldId="380"/>
        </pc:sldMkLst>
      </pc:sldChg>
      <pc:sldChg chg="addSp delSp modSp del mod">
        <pc:chgData name="Leonie Smith" userId="fed1330f33f5650e" providerId="LiveId" clId="{C9EF9BA0-0D6D-4E11-A35E-067C1A802F70}" dt="2022-05-19T09:33:15.356" v="87" actId="2696"/>
        <pc:sldMkLst>
          <pc:docMk/>
          <pc:sldMk cId="622252577" sldId="381"/>
        </pc:sldMkLst>
      </pc:sldChg>
      <pc:sldChg chg="addSp delSp modSp del mod">
        <pc:chgData name="Leonie Smith" userId="fed1330f33f5650e" providerId="LiveId" clId="{C9EF9BA0-0D6D-4E11-A35E-067C1A802F70}" dt="2022-05-19T09:34:32.874" v="113" actId="2696"/>
        <pc:sldMkLst>
          <pc:docMk/>
          <pc:sldMk cId="1172107949" sldId="382"/>
        </pc:sldMkLst>
      </pc:sldChg>
      <pc:sldChg chg="addSp delSp modSp del mod">
        <pc:chgData name="Leonie Smith" userId="fed1330f33f5650e" providerId="LiveId" clId="{C9EF9BA0-0D6D-4E11-A35E-067C1A802F70}" dt="2022-05-19T09:34:21.658" v="109" actId="2696"/>
        <pc:sldMkLst>
          <pc:docMk/>
          <pc:sldMk cId="2859239177" sldId="383"/>
        </pc:sldMkLst>
      </pc:sldChg>
      <pc:sldChg chg="addSp delSp modSp add del mod">
        <pc:chgData name="Leonie Smith" userId="fed1330f33f5650e" providerId="LiveId" clId="{C9EF9BA0-0D6D-4E11-A35E-067C1A802F70}" dt="2022-05-19T09:37:20.602" v="154" actId="21"/>
        <pc:sldMkLst>
          <pc:docMk/>
          <pc:sldMk cId="849629013" sldId="384"/>
        </pc:sldMkLst>
      </pc:sldChg>
      <pc:sldChg chg="addSp delSp modSp">
        <pc:chgData name="Leonie Smith" userId="fed1330f33f5650e" providerId="LiveId" clId="{C9EF9BA0-0D6D-4E11-A35E-067C1A802F70}" dt="2022-05-19T09:37:18.868" v="151"/>
        <pc:sldMkLst>
          <pc:docMk/>
          <pc:sldMk cId="970663325" sldId="385"/>
        </pc:sldMkLst>
      </pc:sldChg>
      <pc:sldChg chg="add">
        <pc:chgData name="Leonie Smith" userId="fed1330f33f5650e" providerId="LiveId" clId="{C9EF9BA0-0D6D-4E11-A35E-067C1A802F70}" dt="2022-05-19T09:39:42.952" v="170"/>
        <pc:sldMkLst>
          <pc:docMk/>
          <pc:sldMk cId="669287546" sldId="386"/>
        </pc:sldMkLst>
      </pc:sldChg>
      <pc:sldChg chg="add">
        <pc:chgData name="Leonie Smith" userId="fed1330f33f5650e" providerId="LiveId" clId="{C9EF9BA0-0D6D-4E11-A35E-067C1A802F70}" dt="2022-05-19T09:40:32.500" v="173"/>
        <pc:sldMkLst>
          <pc:docMk/>
          <pc:sldMk cId="1816072322" sldId="387"/>
        </pc:sldMkLst>
      </pc:sldChg>
      <pc:sldChg chg="add">
        <pc:chgData name="Leonie Smith" userId="fed1330f33f5650e" providerId="LiveId" clId="{C9EF9BA0-0D6D-4E11-A35E-067C1A802F70}" dt="2022-05-19T09:41:04.874" v="176"/>
        <pc:sldMkLst>
          <pc:docMk/>
          <pc:sldMk cId="3620416750" sldId="388"/>
        </pc:sldMkLst>
      </pc:sldChg>
      <pc:sldChg chg="add">
        <pc:chgData name="Leonie Smith" userId="fed1330f33f5650e" providerId="LiveId" clId="{C9EF9BA0-0D6D-4E11-A35E-067C1A802F70}" dt="2022-05-19T09:41:33.336" v="181"/>
        <pc:sldMkLst>
          <pc:docMk/>
          <pc:sldMk cId="1623411564" sldId="389"/>
        </pc:sldMkLst>
      </pc:sldChg>
      <pc:sldChg chg="add">
        <pc:chgData name="Leonie Smith" userId="fed1330f33f5650e" providerId="LiveId" clId="{C9EF9BA0-0D6D-4E11-A35E-067C1A802F70}" dt="2022-05-19T09:41:35.707" v="182"/>
        <pc:sldMkLst>
          <pc:docMk/>
          <pc:sldMk cId="2163559125" sldId="390"/>
        </pc:sldMkLst>
      </pc:sldChg>
      <pc:sldChg chg="delSp add mod">
        <pc:chgData name="Leonie Smith" userId="fed1330f33f5650e" providerId="LiveId" clId="{C9EF9BA0-0D6D-4E11-A35E-067C1A802F70}" dt="2022-05-19T09:44:24.258" v="222" actId="478"/>
        <pc:sldMkLst>
          <pc:docMk/>
          <pc:sldMk cId="473754110" sldId="391"/>
        </pc:sldMkLst>
      </pc:sldChg>
      <pc:sldChg chg="modSp add mod">
        <pc:chgData name="Leonie Smith" userId="fed1330f33f5650e" providerId="LiveId" clId="{C9EF9BA0-0D6D-4E11-A35E-067C1A802F70}" dt="2022-05-19T09:44:54.311" v="224" actId="1076"/>
        <pc:sldMkLst>
          <pc:docMk/>
          <pc:sldMk cId="2853163821" sldId="392"/>
        </pc:sldMkLst>
      </pc:sldChg>
      <pc:sldChg chg="delSp add mod">
        <pc:chgData name="Leonie Smith" userId="fed1330f33f5650e" providerId="LiveId" clId="{C9EF9BA0-0D6D-4E11-A35E-067C1A802F70}" dt="2022-05-19T09:44:10.082" v="221" actId="478"/>
        <pc:sldMkLst>
          <pc:docMk/>
          <pc:sldMk cId="2391687298" sldId="393"/>
        </pc:sldMkLst>
      </pc:sldChg>
      <pc:sldChg chg="add">
        <pc:chgData name="Leonie Smith" userId="fed1330f33f5650e" providerId="LiveId" clId="{C9EF9BA0-0D6D-4E11-A35E-067C1A802F70}" dt="2022-05-19T09:41:46.347" v="186"/>
        <pc:sldMkLst>
          <pc:docMk/>
          <pc:sldMk cId="3006520216" sldId="394"/>
        </pc:sldMkLst>
      </pc:sldChg>
      <pc:sldChg chg="add">
        <pc:chgData name="Leonie Smith" userId="fed1330f33f5650e" providerId="LiveId" clId="{C9EF9BA0-0D6D-4E11-A35E-067C1A802F70}" dt="2022-05-19T09:41:48.527" v="187"/>
        <pc:sldMkLst>
          <pc:docMk/>
          <pc:sldMk cId="3223989422" sldId="395"/>
        </pc:sldMkLst>
      </pc:sldChg>
      <pc:sldChg chg="add">
        <pc:chgData name="Leonie Smith" userId="fed1330f33f5650e" providerId="LiveId" clId="{C9EF9BA0-0D6D-4E11-A35E-067C1A802F70}" dt="2022-05-19T09:41:50.728" v="188"/>
        <pc:sldMkLst>
          <pc:docMk/>
          <pc:sldMk cId="637506667" sldId="396"/>
        </pc:sldMkLst>
      </pc:sldChg>
      <pc:sldChg chg="add">
        <pc:chgData name="Leonie Smith" userId="fed1330f33f5650e" providerId="LiveId" clId="{C9EF9BA0-0D6D-4E11-A35E-067C1A802F70}" dt="2022-05-19T09:41:52.811" v="189"/>
        <pc:sldMkLst>
          <pc:docMk/>
          <pc:sldMk cId="1260978043" sldId="397"/>
        </pc:sldMkLst>
      </pc:sldChg>
      <pc:sldChg chg="add">
        <pc:chgData name="Leonie Smith" userId="fed1330f33f5650e" providerId="LiveId" clId="{C9EF9BA0-0D6D-4E11-A35E-067C1A802F70}" dt="2022-05-19T09:41:54.794" v="190"/>
        <pc:sldMkLst>
          <pc:docMk/>
          <pc:sldMk cId="1987944797" sldId="398"/>
        </pc:sldMkLst>
      </pc:sldChg>
      <pc:sldChg chg="add">
        <pc:chgData name="Leonie Smith" userId="fed1330f33f5650e" providerId="LiveId" clId="{C9EF9BA0-0D6D-4E11-A35E-067C1A802F70}" dt="2022-05-19T09:41:56.790" v="191"/>
        <pc:sldMkLst>
          <pc:docMk/>
          <pc:sldMk cId="4074724043" sldId="399"/>
        </pc:sldMkLst>
      </pc:sldChg>
      <pc:sldChg chg="delSp add mod">
        <pc:chgData name="Leonie Smith" userId="fed1330f33f5650e" providerId="LiveId" clId="{C9EF9BA0-0D6D-4E11-A35E-067C1A802F70}" dt="2022-05-19T09:43:36.582" v="209" actId="478"/>
        <pc:sldMkLst>
          <pc:docMk/>
          <pc:sldMk cId="3603609650" sldId="400"/>
        </pc:sldMkLst>
      </pc:sldChg>
      <pc:sldChg chg="add">
        <pc:chgData name="Leonie Smith" userId="fed1330f33f5650e" providerId="LiveId" clId="{C9EF9BA0-0D6D-4E11-A35E-067C1A802F70}" dt="2022-05-19T09:42:01.513" v="193"/>
        <pc:sldMkLst>
          <pc:docMk/>
          <pc:sldMk cId="2585442792" sldId="401"/>
        </pc:sldMkLst>
      </pc:sldChg>
      <pc:sldChg chg="add">
        <pc:chgData name="Leonie Smith" userId="fed1330f33f5650e" providerId="LiveId" clId="{C9EF9BA0-0D6D-4E11-A35E-067C1A802F70}" dt="2022-05-19T09:42:03.696" v="194"/>
        <pc:sldMkLst>
          <pc:docMk/>
          <pc:sldMk cId="303441133" sldId="402"/>
        </pc:sldMkLst>
      </pc:sldChg>
      <pc:sldChg chg="add">
        <pc:chgData name="Leonie Smith" userId="fed1330f33f5650e" providerId="LiveId" clId="{C9EF9BA0-0D6D-4E11-A35E-067C1A802F70}" dt="2022-05-19T09:42:05.837" v="195"/>
        <pc:sldMkLst>
          <pc:docMk/>
          <pc:sldMk cId="2573380927" sldId="403"/>
        </pc:sldMkLst>
      </pc:sldChg>
      <pc:sldChg chg="add">
        <pc:chgData name="Leonie Smith" userId="fed1330f33f5650e" providerId="LiveId" clId="{C9EF9BA0-0D6D-4E11-A35E-067C1A802F70}" dt="2022-05-19T09:42:08.449" v="196"/>
        <pc:sldMkLst>
          <pc:docMk/>
          <pc:sldMk cId="2246399284" sldId="404"/>
        </pc:sldMkLst>
      </pc:sldChg>
      <pc:sldChg chg="add">
        <pc:chgData name="Leonie Smith" userId="fed1330f33f5650e" providerId="LiveId" clId="{C9EF9BA0-0D6D-4E11-A35E-067C1A802F70}" dt="2022-05-19T09:46:26.202" v="232"/>
        <pc:sldMkLst>
          <pc:docMk/>
          <pc:sldMk cId="3755756322" sldId="405"/>
        </pc:sldMkLst>
      </pc:sldChg>
    </pc:docChg>
  </pc:docChgLst>
  <pc:docChgLst>
    <pc:chgData name="Alfred Smith" userId="3c60a3631c0db8ad" providerId="LiveId" clId="{EE4262FC-C161-496E-8E82-4DC4DEF55EB6}"/>
    <pc:docChg chg="custSel modSld">
      <pc:chgData name="Alfred Smith" userId="3c60a3631c0db8ad" providerId="LiveId" clId="{EE4262FC-C161-496E-8E82-4DC4DEF55EB6}" dt="2025-04-02T06:36:19.742" v="37"/>
      <pc:docMkLst>
        <pc:docMk/>
      </pc:docMkLst>
      <pc:sldChg chg="addSp delSp modSp mod">
        <pc:chgData name="Alfred Smith" userId="3c60a3631c0db8ad" providerId="LiveId" clId="{EE4262FC-C161-496E-8E82-4DC4DEF55EB6}" dt="2025-04-02T06:29:08.214" v="1"/>
        <pc:sldMkLst>
          <pc:docMk/>
          <pc:sldMk cId="2869461528" sldId="308"/>
        </pc:sldMkLst>
        <pc:spChg chg="add mod">
          <ac:chgData name="Alfred Smith" userId="3c60a3631c0db8ad" providerId="LiveId" clId="{EE4262FC-C161-496E-8E82-4DC4DEF55EB6}" dt="2025-04-02T06:29:08.214" v="1"/>
          <ac:spMkLst>
            <pc:docMk/>
            <pc:sldMk cId="2869461528" sldId="308"/>
            <ac:spMk id="5" creationId="{CA0FAD76-32B8-8696-DBD2-7102421C98FC}"/>
          </ac:spMkLst>
        </pc:spChg>
      </pc:sldChg>
      <pc:sldChg chg="addSp delSp modSp mod">
        <pc:chgData name="Alfred Smith" userId="3c60a3631c0db8ad" providerId="LiveId" clId="{EE4262FC-C161-496E-8E82-4DC4DEF55EB6}" dt="2025-04-02T06:29:55.213" v="5"/>
        <pc:sldMkLst>
          <pc:docMk/>
          <pc:sldMk cId="3051892576" sldId="340"/>
        </pc:sldMkLst>
        <pc:spChg chg="add mod">
          <ac:chgData name="Alfred Smith" userId="3c60a3631c0db8ad" providerId="LiveId" clId="{EE4262FC-C161-496E-8E82-4DC4DEF55EB6}" dt="2025-04-02T06:29:55.213" v="5"/>
          <ac:spMkLst>
            <pc:docMk/>
            <pc:sldMk cId="3051892576" sldId="340"/>
            <ac:spMk id="2" creationId="{07A6A049-4EC4-BBF5-DA9C-D808728CB0BA}"/>
          </ac:spMkLst>
        </pc:spChg>
        <pc:spChg chg="add mod">
          <ac:chgData name="Alfred Smith" userId="3c60a3631c0db8ad" providerId="LiveId" clId="{EE4262FC-C161-496E-8E82-4DC4DEF55EB6}" dt="2025-04-02T06:29:55.213" v="5"/>
          <ac:spMkLst>
            <pc:docMk/>
            <pc:sldMk cId="3051892576" sldId="340"/>
            <ac:spMk id="3" creationId="{F905750A-8868-B832-6609-AD1721B713B6}"/>
          </ac:spMkLst>
        </pc:spChg>
      </pc:sldChg>
      <pc:sldChg chg="addSp delSp modSp mod">
        <pc:chgData name="Alfred Smith" userId="3c60a3631c0db8ad" providerId="LiveId" clId="{EE4262FC-C161-496E-8E82-4DC4DEF55EB6}" dt="2025-04-02T06:30:05.903" v="7"/>
        <pc:sldMkLst>
          <pc:docMk/>
          <pc:sldMk cId="1983841694" sldId="341"/>
        </pc:sldMkLst>
        <pc:spChg chg="add mod">
          <ac:chgData name="Alfred Smith" userId="3c60a3631c0db8ad" providerId="LiveId" clId="{EE4262FC-C161-496E-8E82-4DC4DEF55EB6}" dt="2025-04-02T06:30:05.903" v="7"/>
          <ac:spMkLst>
            <pc:docMk/>
            <pc:sldMk cId="1983841694" sldId="341"/>
            <ac:spMk id="2" creationId="{505541EE-AC34-E49F-F244-6E41707F3042}"/>
          </ac:spMkLst>
        </pc:spChg>
        <pc:spChg chg="add mod">
          <ac:chgData name="Alfred Smith" userId="3c60a3631c0db8ad" providerId="LiveId" clId="{EE4262FC-C161-496E-8E82-4DC4DEF55EB6}" dt="2025-04-02T06:30:05.903" v="7"/>
          <ac:spMkLst>
            <pc:docMk/>
            <pc:sldMk cId="1983841694" sldId="341"/>
            <ac:spMk id="5" creationId="{B93769F7-5336-88DD-A534-AFB34A74DEA8}"/>
          </ac:spMkLst>
        </pc:spChg>
      </pc:sldChg>
      <pc:sldChg chg="addSp delSp modSp mod">
        <pc:chgData name="Alfred Smith" userId="3c60a3631c0db8ad" providerId="LiveId" clId="{EE4262FC-C161-496E-8E82-4DC4DEF55EB6}" dt="2025-04-02T06:30:18.125" v="9"/>
        <pc:sldMkLst>
          <pc:docMk/>
          <pc:sldMk cId="964780152" sldId="342"/>
        </pc:sldMkLst>
        <pc:spChg chg="add mod">
          <ac:chgData name="Alfred Smith" userId="3c60a3631c0db8ad" providerId="LiveId" clId="{EE4262FC-C161-496E-8E82-4DC4DEF55EB6}" dt="2025-04-02T06:30:18.125" v="9"/>
          <ac:spMkLst>
            <pc:docMk/>
            <pc:sldMk cId="964780152" sldId="342"/>
            <ac:spMk id="2" creationId="{9C3311FD-894C-0CB9-E058-2C7A69C3CCD0}"/>
          </ac:spMkLst>
        </pc:spChg>
        <pc:spChg chg="add mod">
          <ac:chgData name="Alfred Smith" userId="3c60a3631c0db8ad" providerId="LiveId" clId="{EE4262FC-C161-496E-8E82-4DC4DEF55EB6}" dt="2025-04-02T06:30:18.125" v="9"/>
          <ac:spMkLst>
            <pc:docMk/>
            <pc:sldMk cId="964780152" sldId="342"/>
            <ac:spMk id="5" creationId="{2515A3FC-E2C7-6D3C-B807-934534A85076}"/>
          </ac:spMkLst>
        </pc:spChg>
      </pc:sldChg>
      <pc:sldChg chg="addSp delSp modSp mod">
        <pc:chgData name="Alfred Smith" userId="3c60a3631c0db8ad" providerId="LiveId" clId="{EE4262FC-C161-496E-8E82-4DC4DEF55EB6}" dt="2025-04-02T06:30:48.083" v="13"/>
        <pc:sldMkLst>
          <pc:docMk/>
          <pc:sldMk cId="3976236224" sldId="348"/>
        </pc:sldMkLst>
        <pc:spChg chg="add mod">
          <ac:chgData name="Alfred Smith" userId="3c60a3631c0db8ad" providerId="LiveId" clId="{EE4262FC-C161-496E-8E82-4DC4DEF55EB6}" dt="2025-04-02T06:30:48.083" v="13"/>
          <ac:spMkLst>
            <pc:docMk/>
            <pc:sldMk cId="3976236224" sldId="348"/>
            <ac:spMk id="2" creationId="{E85B6EC2-E39F-2A79-86BF-614FF69E99B6}"/>
          </ac:spMkLst>
        </pc:spChg>
        <pc:spChg chg="add mod">
          <ac:chgData name="Alfred Smith" userId="3c60a3631c0db8ad" providerId="LiveId" clId="{EE4262FC-C161-496E-8E82-4DC4DEF55EB6}" dt="2025-04-02T06:30:48.083" v="13"/>
          <ac:spMkLst>
            <pc:docMk/>
            <pc:sldMk cId="3976236224" sldId="348"/>
            <ac:spMk id="3" creationId="{38461A5F-8CDA-3237-7BA8-FAC6C803BBAD}"/>
          </ac:spMkLst>
        </pc:spChg>
      </pc:sldChg>
      <pc:sldChg chg="addSp delSp modSp mod">
        <pc:chgData name="Alfred Smith" userId="3c60a3631c0db8ad" providerId="LiveId" clId="{EE4262FC-C161-496E-8E82-4DC4DEF55EB6}" dt="2025-04-02T06:30:56.320" v="15"/>
        <pc:sldMkLst>
          <pc:docMk/>
          <pc:sldMk cId="871066081" sldId="352"/>
        </pc:sldMkLst>
        <pc:spChg chg="add mod">
          <ac:chgData name="Alfred Smith" userId="3c60a3631c0db8ad" providerId="LiveId" clId="{EE4262FC-C161-496E-8E82-4DC4DEF55EB6}" dt="2025-04-02T06:30:56.320" v="15"/>
          <ac:spMkLst>
            <pc:docMk/>
            <pc:sldMk cId="871066081" sldId="352"/>
            <ac:spMk id="2" creationId="{D77360E0-93AE-8C4B-F55F-12165CA5651E}"/>
          </ac:spMkLst>
        </pc:spChg>
        <pc:spChg chg="add mod">
          <ac:chgData name="Alfred Smith" userId="3c60a3631c0db8ad" providerId="LiveId" clId="{EE4262FC-C161-496E-8E82-4DC4DEF55EB6}" dt="2025-04-02T06:30:56.320" v="15"/>
          <ac:spMkLst>
            <pc:docMk/>
            <pc:sldMk cId="871066081" sldId="352"/>
            <ac:spMk id="3" creationId="{17E02FB6-F3A9-312D-0FB0-67E5C636B19B}"/>
          </ac:spMkLst>
        </pc:spChg>
      </pc:sldChg>
      <pc:sldChg chg="addSp delSp modSp mod">
        <pc:chgData name="Alfred Smith" userId="3c60a3631c0db8ad" providerId="LiveId" clId="{EE4262FC-C161-496E-8E82-4DC4DEF55EB6}" dt="2025-04-02T06:31:05.289" v="17"/>
        <pc:sldMkLst>
          <pc:docMk/>
          <pc:sldMk cId="1998369883" sldId="354"/>
        </pc:sldMkLst>
        <pc:spChg chg="add mod">
          <ac:chgData name="Alfred Smith" userId="3c60a3631c0db8ad" providerId="LiveId" clId="{EE4262FC-C161-496E-8E82-4DC4DEF55EB6}" dt="2025-04-02T06:31:05.289" v="17"/>
          <ac:spMkLst>
            <pc:docMk/>
            <pc:sldMk cId="1998369883" sldId="354"/>
            <ac:spMk id="2" creationId="{D0337600-51BA-B69B-B427-C599D303229B}"/>
          </ac:spMkLst>
        </pc:spChg>
        <pc:spChg chg="add mod">
          <ac:chgData name="Alfred Smith" userId="3c60a3631c0db8ad" providerId="LiveId" clId="{EE4262FC-C161-496E-8E82-4DC4DEF55EB6}" dt="2025-04-02T06:31:05.289" v="17"/>
          <ac:spMkLst>
            <pc:docMk/>
            <pc:sldMk cId="1998369883" sldId="354"/>
            <ac:spMk id="3" creationId="{B2878DA8-B676-2217-0EE9-63F6A37A349F}"/>
          </ac:spMkLst>
        </pc:spChg>
      </pc:sldChg>
      <pc:sldChg chg="addSp delSp modSp mod">
        <pc:chgData name="Alfred Smith" userId="3c60a3631c0db8ad" providerId="LiveId" clId="{EE4262FC-C161-496E-8E82-4DC4DEF55EB6}" dt="2025-04-02T06:31:20.675" v="19"/>
        <pc:sldMkLst>
          <pc:docMk/>
          <pc:sldMk cId="3354966384" sldId="355"/>
        </pc:sldMkLst>
        <pc:spChg chg="add mod">
          <ac:chgData name="Alfred Smith" userId="3c60a3631c0db8ad" providerId="LiveId" clId="{EE4262FC-C161-496E-8E82-4DC4DEF55EB6}" dt="2025-04-02T06:31:20.675" v="19"/>
          <ac:spMkLst>
            <pc:docMk/>
            <pc:sldMk cId="3354966384" sldId="355"/>
            <ac:spMk id="2" creationId="{3AEA1343-E471-8EE9-AD6C-7AD0737ECE36}"/>
          </ac:spMkLst>
        </pc:spChg>
        <pc:spChg chg="add mod">
          <ac:chgData name="Alfred Smith" userId="3c60a3631c0db8ad" providerId="LiveId" clId="{EE4262FC-C161-496E-8E82-4DC4DEF55EB6}" dt="2025-04-02T06:31:20.675" v="19"/>
          <ac:spMkLst>
            <pc:docMk/>
            <pc:sldMk cId="3354966384" sldId="355"/>
            <ac:spMk id="5" creationId="{0365A567-6B18-5FA2-50D1-3DF76A073CC0}"/>
          </ac:spMkLst>
        </pc:spChg>
      </pc:sldChg>
      <pc:sldChg chg="addSp delSp modSp mod">
        <pc:chgData name="Alfred Smith" userId="3c60a3631c0db8ad" providerId="LiveId" clId="{EE4262FC-C161-496E-8E82-4DC4DEF55EB6}" dt="2025-04-02T06:31:35.781" v="21"/>
        <pc:sldMkLst>
          <pc:docMk/>
          <pc:sldMk cId="1944923438" sldId="358"/>
        </pc:sldMkLst>
        <pc:spChg chg="add mod">
          <ac:chgData name="Alfred Smith" userId="3c60a3631c0db8ad" providerId="LiveId" clId="{EE4262FC-C161-496E-8E82-4DC4DEF55EB6}" dt="2025-04-02T06:31:35.781" v="21"/>
          <ac:spMkLst>
            <pc:docMk/>
            <pc:sldMk cId="1944923438" sldId="358"/>
            <ac:spMk id="2" creationId="{958F21A5-CC26-DEC8-24CA-FCEBF7FC8E3E}"/>
          </ac:spMkLst>
        </pc:spChg>
        <pc:spChg chg="add mod">
          <ac:chgData name="Alfred Smith" userId="3c60a3631c0db8ad" providerId="LiveId" clId="{EE4262FC-C161-496E-8E82-4DC4DEF55EB6}" dt="2025-04-02T06:31:35.781" v="21"/>
          <ac:spMkLst>
            <pc:docMk/>
            <pc:sldMk cId="1944923438" sldId="358"/>
            <ac:spMk id="3" creationId="{7AE73A84-0ADF-7AC1-8786-76FBA87EFFBC}"/>
          </ac:spMkLst>
        </pc:spChg>
      </pc:sldChg>
      <pc:sldChg chg="addSp delSp modSp mod">
        <pc:chgData name="Alfred Smith" userId="3c60a3631c0db8ad" providerId="LiveId" clId="{EE4262FC-C161-496E-8E82-4DC4DEF55EB6}" dt="2025-04-02T06:34:34.404" v="25"/>
        <pc:sldMkLst>
          <pc:docMk/>
          <pc:sldMk cId="4175269013" sldId="360"/>
        </pc:sldMkLst>
        <pc:spChg chg="add mod">
          <ac:chgData name="Alfred Smith" userId="3c60a3631c0db8ad" providerId="LiveId" clId="{EE4262FC-C161-496E-8E82-4DC4DEF55EB6}" dt="2025-04-02T06:34:34.404" v="25"/>
          <ac:spMkLst>
            <pc:docMk/>
            <pc:sldMk cId="4175269013" sldId="360"/>
            <ac:spMk id="2" creationId="{A763C5AB-2C4F-A15D-137A-E30B924B6EE4}"/>
          </ac:spMkLst>
        </pc:spChg>
        <pc:spChg chg="add mod">
          <ac:chgData name="Alfred Smith" userId="3c60a3631c0db8ad" providerId="LiveId" clId="{EE4262FC-C161-496E-8E82-4DC4DEF55EB6}" dt="2025-04-02T06:34:34.404" v="25"/>
          <ac:spMkLst>
            <pc:docMk/>
            <pc:sldMk cId="4175269013" sldId="360"/>
            <ac:spMk id="5" creationId="{53317AD1-37B5-0912-1BDF-F1C9EB17CB42}"/>
          </ac:spMkLst>
        </pc:spChg>
      </pc:sldChg>
      <pc:sldChg chg="addSp delSp modSp mod">
        <pc:chgData name="Alfred Smith" userId="3c60a3631c0db8ad" providerId="LiveId" clId="{EE4262FC-C161-496E-8E82-4DC4DEF55EB6}" dt="2025-04-02T06:35:15.771" v="27"/>
        <pc:sldMkLst>
          <pc:docMk/>
          <pc:sldMk cId="1905153464" sldId="366"/>
        </pc:sldMkLst>
        <pc:spChg chg="add mod">
          <ac:chgData name="Alfred Smith" userId="3c60a3631c0db8ad" providerId="LiveId" clId="{EE4262FC-C161-496E-8E82-4DC4DEF55EB6}" dt="2025-04-02T06:35:15.771" v="27"/>
          <ac:spMkLst>
            <pc:docMk/>
            <pc:sldMk cId="1905153464" sldId="366"/>
            <ac:spMk id="2" creationId="{BF0AFAA5-2EAF-C62A-6309-D3D3E339ADD7}"/>
          </ac:spMkLst>
        </pc:spChg>
        <pc:spChg chg="add mod">
          <ac:chgData name="Alfred Smith" userId="3c60a3631c0db8ad" providerId="LiveId" clId="{EE4262FC-C161-496E-8E82-4DC4DEF55EB6}" dt="2025-04-02T06:35:15.771" v="27"/>
          <ac:spMkLst>
            <pc:docMk/>
            <pc:sldMk cId="1905153464" sldId="366"/>
            <ac:spMk id="3" creationId="{051ABBEA-73F6-4CBE-858D-FDBF872E5D33}"/>
          </ac:spMkLst>
        </pc:spChg>
      </pc:sldChg>
      <pc:sldChg chg="addSp delSp modSp mod">
        <pc:chgData name="Alfred Smith" userId="3c60a3631c0db8ad" providerId="LiveId" clId="{EE4262FC-C161-496E-8E82-4DC4DEF55EB6}" dt="2025-04-02T06:35:26.186" v="29"/>
        <pc:sldMkLst>
          <pc:docMk/>
          <pc:sldMk cId="1899163250" sldId="368"/>
        </pc:sldMkLst>
        <pc:spChg chg="add mod">
          <ac:chgData name="Alfred Smith" userId="3c60a3631c0db8ad" providerId="LiveId" clId="{EE4262FC-C161-496E-8E82-4DC4DEF55EB6}" dt="2025-04-02T06:35:26.186" v="29"/>
          <ac:spMkLst>
            <pc:docMk/>
            <pc:sldMk cId="1899163250" sldId="368"/>
            <ac:spMk id="3" creationId="{4BEB3E4E-7471-8045-EDDA-A2F17370A398}"/>
          </ac:spMkLst>
        </pc:spChg>
        <pc:spChg chg="add mod">
          <ac:chgData name="Alfred Smith" userId="3c60a3631c0db8ad" providerId="LiveId" clId="{EE4262FC-C161-496E-8E82-4DC4DEF55EB6}" dt="2025-04-02T06:35:26.186" v="29"/>
          <ac:spMkLst>
            <pc:docMk/>
            <pc:sldMk cId="1899163250" sldId="368"/>
            <ac:spMk id="5" creationId="{FFF412BD-8FCA-A385-B175-B1BF4A75468A}"/>
          </ac:spMkLst>
        </pc:spChg>
      </pc:sldChg>
      <pc:sldChg chg="addSp delSp modSp mod">
        <pc:chgData name="Alfred Smith" userId="3c60a3631c0db8ad" providerId="LiveId" clId="{EE4262FC-C161-496E-8E82-4DC4DEF55EB6}" dt="2025-04-02T06:35:39.565" v="31"/>
        <pc:sldMkLst>
          <pc:docMk/>
          <pc:sldMk cId="856580906" sldId="370"/>
        </pc:sldMkLst>
        <pc:spChg chg="add mod">
          <ac:chgData name="Alfred Smith" userId="3c60a3631c0db8ad" providerId="LiveId" clId="{EE4262FC-C161-496E-8E82-4DC4DEF55EB6}" dt="2025-04-02T06:35:39.565" v="31"/>
          <ac:spMkLst>
            <pc:docMk/>
            <pc:sldMk cId="856580906" sldId="370"/>
            <ac:spMk id="2" creationId="{3FF23D0E-A4CC-ACC4-231F-5C88C1660D01}"/>
          </ac:spMkLst>
        </pc:spChg>
        <pc:spChg chg="add mod">
          <ac:chgData name="Alfred Smith" userId="3c60a3631c0db8ad" providerId="LiveId" clId="{EE4262FC-C161-496E-8E82-4DC4DEF55EB6}" dt="2025-04-02T06:35:39.565" v="31"/>
          <ac:spMkLst>
            <pc:docMk/>
            <pc:sldMk cId="856580906" sldId="370"/>
            <ac:spMk id="5" creationId="{5F5FC5B9-C075-8B8B-4CA7-9A5FBB2855C0}"/>
          </ac:spMkLst>
        </pc:spChg>
      </pc:sldChg>
      <pc:sldChg chg="addSp delSp modSp mod">
        <pc:chgData name="Alfred Smith" userId="3c60a3631c0db8ad" providerId="LiveId" clId="{EE4262FC-C161-496E-8E82-4DC4DEF55EB6}" dt="2025-04-02T06:35:54.245" v="33"/>
        <pc:sldMkLst>
          <pc:docMk/>
          <pc:sldMk cId="2180360848" sldId="374"/>
        </pc:sldMkLst>
        <pc:spChg chg="add mod">
          <ac:chgData name="Alfred Smith" userId="3c60a3631c0db8ad" providerId="LiveId" clId="{EE4262FC-C161-496E-8E82-4DC4DEF55EB6}" dt="2025-04-02T06:35:54.245" v="33"/>
          <ac:spMkLst>
            <pc:docMk/>
            <pc:sldMk cId="2180360848" sldId="374"/>
            <ac:spMk id="2" creationId="{5768EB0C-AD4C-8E7D-67D6-E1D6A75D1970}"/>
          </ac:spMkLst>
        </pc:spChg>
        <pc:spChg chg="add mod">
          <ac:chgData name="Alfred Smith" userId="3c60a3631c0db8ad" providerId="LiveId" clId="{EE4262FC-C161-496E-8E82-4DC4DEF55EB6}" dt="2025-04-02T06:35:54.245" v="33"/>
          <ac:spMkLst>
            <pc:docMk/>
            <pc:sldMk cId="2180360848" sldId="374"/>
            <ac:spMk id="3" creationId="{A79CEDC0-90FD-3C9F-7DDC-29D6C682D68A}"/>
          </ac:spMkLst>
        </pc:spChg>
      </pc:sldChg>
      <pc:sldChg chg="addSp delSp modSp mod">
        <pc:chgData name="Alfred Smith" userId="3c60a3631c0db8ad" providerId="LiveId" clId="{EE4262FC-C161-496E-8E82-4DC4DEF55EB6}" dt="2025-04-02T06:36:09.888" v="35"/>
        <pc:sldMkLst>
          <pc:docMk/>
          <pc:sldMk cId="2407159712" sldId="376"/>
        </pc:sldMkLst>
        <pc:spChg chg="add mod">
          <ac:chgData name="Alfred Smith" userId="3c60a3631c0db8ad" providerId="LiveId" clId="{EE4262FC-C161-496E-8E82-4DC4DEF55EB6}" dt="2025-04-02T06:36:09.888" v="35"/>
          <ac:spMkLst>
            <pc:docMk/>
            <pc:sldMk cId="2407159712" sldId="376"/>
            <ac:spMk id="3" creationId="{2D5D258E-962D-BC4F-7EED-BDBFB9494328}"/>
          </ac:spMkLst>
        </pc:spChg>
        <pc:spChg chg="add mod">
          <ac:chgData name="Alfred Smith" userId="3c60a3631c0db8ad" providerId="LiveId" clId="{EE4262FC-C161-496E-8E82-4DC4DEF55EB6}" dt="2025-04-02T06:36:09.888" v="35"/>
          <ac:spMkLst>
            <pc:docMk/>
            <pc:sldMk cId="2407159712" sldId="376"/>
            <ac:spMk id="5" creationId="{8A23934F-8DCE-88D4-0372-AE95722E44F4}"/>
          </ac:spMkLst>
        </pc:spChg>
      </pc:sldChg>
      <pc:sldChg chg="addSp delSp modSp mod">
        <pc:chgData name="Alfred Smith" userId="3c60a3631c0db8ad" providerId="LiveId" clId="{EE4262FC-C161-496E-8E82-4DC4DEF55EB6}" dt="2025-04-02T06:36:19.742" v="37"/>
        <pc:sldMkLst>
          <pc:docMk/>
          <pc:sldMk cId="2296317751" sldId="378"/>
        </pc:sldMkLst>
        <pc:spChg chg="add mod">
          <ac:chgData name="Alfred Smith" userId="3c60a3631c0db8ad" providerId="LiveId" clId="{EE4262FC-C161-496E-8E82-4DC4DEF55EB6}" dt="2025-04-02T06:36:19.742" v="37"/>
          <ac:spMkLst>
            <pc:docMk/>
            <pc:sldMk cId="2296317751" sldId="378"/>
            <ac:spMk id="3" creationId="{8167D4BC-EA08-98C2-6E09-737F8E6FA303}"/>
          </ac:spMkLst>
        </pc:spChg>
        <pc:spChg chg="add mod">
          <ac:chgData name="Alfred Smith" userId="3c60a3631c0db8ad" providerId="LiveId" clId="{EE4262FC-C161-496E-8E82-4DC4DEF55EB6}" dt="2025-04-02T06:36:19.742" v="37"/>
          <ac:spMkLst>
            <pc:docMk/>
            <pc:sldMk cId="2296317751" sldId="378"/>
            <ac:spMk id="5" creationId="{CEEE5175-56F2-B176-A3A0-DF144729D1C1}"/>
          </ac:spMkLst>
        </pc:spChg>
      </pc:sldChg>
      <pc:sldChg chg="addSp delSp modSp mod">
        <pc:chgData name="Alfred Smith" userId="3c60a3631c0db8ad" providerId="LiveId" clId="{EE4262FC-C161-496E-8E82-4DC4DEF55EB6}" dt="2025-04-02T06:29:26.629" v="3"/>
        <pc:sldMkLst>
          <pc:docMk/>
          <pc:sldMk cId="1816072322" sldId="387"/>
        </pc:sldMkLst>
        <pc:spChg chg="add mod">
          <ac:chgData name="Alfred Smith" userId="3c60a3631c0db8ad" providerId="LiveId" clId="{EE4262FC-C161-496E-8E82-4DC4DEF55EB6}" dt="2025-04-02T06:29:26.629" v="3"/>
          <ac:spMkLst>
            <pc:docMk/>
            <pc:sldMk cId="1816072322" sldId="387"/>
            <ac:spMk id="3" creationId="{3CEDBB77-E7D0-6EAC-B11E-173E8DA530DF}"/>
          </ac:spMkLst>
        </pc:spChg>
        <pc:spChg chg="add mod">
          <ac:chgData name="Alfred Smith" userId="3c60a3631c0db8ad" providerId="LiveId" clId="{EE4262FC-C161-496E-8E82-4DC4DEF55EB6}" dt="2025-04-02T06:29:26.629" v="3"/>
          <ac:spMkLst>
            <pc:docMk/>
            <pc:sldMk cId="1816072322" sldId="387"/>
            <ac:spMk id="8" creationId="{2B87AF34-5101-F8C3-7D6F-6F6449744BF9}"/>
          </ac:spMkLst>
        </pc:spChg>
      </pc:sldChg>
      <pc:sldChg chg="addSp delSp modSp mod">
        <pc:chgData name="Alfred Smith" userId="3c60a3631c0db8ad" providerId="LiveId" clId="{EE4262FC-C161-496E-8E82-4DC4DEF55EB6}" dt="2025-04-02T06:30:39.432" v="11"/>
        <pc:sldMkLst>
          <pc:docMk/>
          <pc:sldMk cId="2391687298" sldId="393"/>
        </pc:sldMkLst>
        <pc:spChg chg="add mod">
          <ac:chgData name="Alfred Smith" userId="3c60a3631c0db8ad" providerId="LiveId" clId="{EE4262FC-C161-496E-8E82-4DC4DEF55EB6}" dt="2025-04-02T06:30:39.432" v="11"/>
          <ac:spMkLst>
            <pc:docMk/>
            <pc:sldMk cId="2391687298" sldId="393"/>
            <ac:spMk id="2" creationId="{DFE6874B-8EB7-90F1-F336-5B213434CD0A}"/>
          </ac:spMkLst>
        </pc:spChg>
        <pc:spChg chg="add mod">
          <ac:chgData name="Alfred Smith" userId="3c60a3631c0db8ad" providerId="LiveId" clId="{EE4262FC-C161-496E-8E82-4DC4DEF55EB6}" dt="2025-04-02T06:30:39.432" v="11"/>
          <ac:spMkLst>
            <pc:docMk/>
            <pc:sldMk cId="2391687298" sldId="393"/>
            <ac:spMk id="3" creationId="{0016D763-129B-1195-A86C-128D1D4DEFA3}"/>
          </ac:spMkLst>
        </pc:spChg>
      </pc:sldChg>
      <pc:sldChg chg="addSp delSp modSp mod">
        <pc:chgData name="Alfred Smith" userId="3c60a3631c0db8ad" providerId="LiveId" clId="{EE4262FC-C161-496E-8E82-4DC4DEF55EB6}" dt="2025-04-02T06:34:16.323" v="23"/>
        <pc:sldMkLst>
          <pc:docMk/>
          <pc:sldMk cId="3603609650" sldId="400"/>
        </pc:sldMkLst>
        <pc:spChg chg="add mod">
          <ac:chgData name="Alfred Smith" userId="3c60a3631c0db8ad" providerId="LiveId" clId="{EE4262FC-C161-496E-8E82-4DC4DEF55EB6}" dt="2025-04-02T06:34:16.323" v="23"/>
          <ac:spMkLst>
            <pc:docMk/>
            <pc:sldMk cId="3603609650" sldId="400"/>
            <ac:spMk id="2" creationId="{B379CC91-8213-5DC4-9DC4-8AB05C095D8D}"/>
          </ac:spMkLst>
        </pc:spChg>
        <pc:spChg chg="add mod">
          <ac:chgData name="Alfred Smith" userId="3c60a3631c0db8ad" providerId="LiveId" clId="{EE4262FC-C161-496E-8E82-4DC4DEF55EB6}" dt="2025-04-02T06:34:16.323" v="23"/>
          <ac:spMkLst>
            <pc:docMk/>
            <pc:sldMk cId="3603609650" sldId="400"/>
            <ac:spMk id="3" creationId="{1D712EFC-7152-AD07-E599-612B1E35F058}"/>
          </ac:spMkLst>
        </pc:spChg>
      </pc:sldChg>
    </pc:docChg>
  </pc:docChgLst>
  <pc:docChgLst>
    <pc:chgData name="Alfred Smith" userId="3c60a3631c0db8ad" providerId="LiveId" clId="{360C396D-CA14-4C3E-8C95-FF3297D10899}"/>
    <pc:docChg chg="modSld">
      <pc:chgData name="Alfred Smith" userId="3c60a3631c0db8ad" providerId="LiveId" clId="{360C396D-CA14-4C3E-8C95-FF3297D10899}" dt="2025-05-12T08:45:57.782" v="1"/>
      <pc:docMkLst>
        <pc:docMk/>
      </pc:docMkLst>
      <pc:sldChg chg="modSp">
        <pc:chgData name="Alfred Smith" userId="3c60a3631c0db8ad" providerId="LiveId" clId="{360C396D-CA14-4C3E-8C95-FF3297D10899}" dt="2025-05-12T08:45:57.782" v="1"/>
        <pc:sldMkLst>
          <pc:docMk/>
          <pc:sldMk cId="1237137471" sldId="310"/>
        </pc:sldMkLst>
        <pc:spChg chg="mod">
          <ac:chgData name="Alfred Smith" userId="3c60a3631c0db8ad" providerId="LiveId" clId="{360C396D-CA14-4C3E-8C95-FF3297D10899}" dt="2025-05-12T08:45:57.782" v="1"/>
          <ac:spMkLst>
            <pc:docMk/>
            <pc:sldMk cId="1237137471" sldId="310"/>
            <ac:spMk id="6" creationId="{416C064E-628E-47C0-A712-DB178FE9901E}"/>
          </ac:spMkLst>
        </pc:spChg>
      </pc:sldChg>
      <pc:sldChg chg="modSp">
        <pc:chgData name="Alfred Smith" userId="3c60a3631c0db8ad" providerId="LiveId" clId="{360C396D-CA14-4C3E-8C95-FF3297D10899}" dt="2025-05-12T08:45:57.782" v="1"/>
        <pc:sldMkLst>
          <pc:docMk/>
          <pc:sldMk cId="3233556925" sldId="371"/>
        </pc:sldMkLst>
        <pc:spChg chg="mod">
          <ac:chgData name="Alfred Smith" userId="3c60a3631c0db8ad" providerId="LiveId" clId="{360C396D-CA14-4C3E-8C95-FF3297D10899}" dt="2025-05-12T08:45:57.782" v="1"/>
          <ac:spMkLst>
            <pc:docMk/>
            <pc:sldMk cId="3233556925" sldId="371"/>
            <ac:spMk id="5" creationId="{E9ABC9C9-5D30-225E-2AC1-5A7F5452AE2E}"/>
          </ac:spMkLst>
        </pc:spChg>
      </pc:sldChg>
      <pc:sldChg chg="modSp">
        <pc:chgData name="Alfred Smith" userId="3c60a3631c0db8ad" providerId="LiveId" clId="{360C396D-CA14-4C3E-8C95-FF3297D10899}" dt="2025-05-12T08:45:57.782" v="1"/>
        <pc:sldMkLst>
          <pc:docMk/>
          <pc:sldMk cId="1383555418" sldId="375"/>
        </pc:sldMkLst>
        <pc:spChg chg="mod">
          <ac:chgData name="Alfred Smith" userId="3c60a3631c0db8ad" providerId="LiveId" clId="{360C396D-CA14-4C3E-8C95-FF3297D10899}" dt="2025-05-12T08:45:57.782" v="1"/>
          <ac:spMkLst>
            <pc:docMk/>
            <pc:sldMk cId="1383555418" sldId="375"/>
            <ac:spMk id="5" creationId="{098A0D33-72E7-86E7-5AEA-E0E7776C6AE7}"/>
          </ac:spMkLst>
        </pc:spChg>
      </pc:sldChg>
      <pc:sldChg chg="modSp">
        <pc:chgData name="Alfred Smith" userId="3c60a3631c0db8ad" providerId="LiveId" clId="{360C396D-CA14-4C3E-8C95-FF3297D10899}" dt="2025-05-12T08:45:57.782" v="1"/>
        <pc:sldMkLst>
          <pc:docMk/>
          <pc:sldMk cId="3762001396" sldId="379"/>
        </pc:sldMkLst>
        <pc:spChg chg="mod">
          <ac:chgData name="Alfred Smith" userId="3c60a3631c0db8ad" providerId="LiveId" clId="{360C396D-CA14-4C3E-8C95-FF3297D10899}" dt="2025-05-12T08:45:57.782" v="1"/>
          <ac:spMkLst>
            <pc:docMk/>
            <pc:sldMk cId="3762001396" sldId="379"/>
            <ac:spMk id="5" creationId="{9B24E0CD-E5B9-611B-C3E8-C6150C8ADDD1}"/>
          </ac:spMkLst>
        </pc:spChg>
      </pc:sldChg>
      <pc:sldChg chg="modSp">
        <pc:chgData name="Alfred Smith" userId="3c60a3631c0db8ad" providerId="LiveId" clId="{360C396D-CA14-4C3E-8C95-FF3297D10899}" dt="2025-05-12T08:45:57.782" v="1"/>
        <pc:sldMkLst>
          <pc:docMk/>
          <pc:sldMk cId="849629013" sldId="384"/>
        </pc:sldMkLst>
        <pc:spChg chg="mod">
          <ac:chgData name="Alfred Smith" userId="3c60a3631c0db8ad" providerId="LiveId" clId="{360C396D-CA14-4C3E-8C95-FF3297D10899}" dt="2025-05-12T08:45:57.782" v="1"/>
          <ac:spMkLst>
            <pc:docMk/>
            <pc:sldMk cId="849629013" sldId="384"/>
            <ac:spMk id="3" creationId="{318B1B4E-A9DF-A941-3902-FBC0EB6DD816}"/>
          </ac:spMkLst>
        </pc:spChg>
      </pc:sldChg>
      <pc:sldChg chg="modSp">
        <pc:chgData name="Alfred Smith" userId="3c60a3631c0db8ad" providerId="LiveId" clId="{360C396D-CA14-4C3E-8C95-FF3297D10899}" dt="2025-05-12T08:45:57.782" v="1"/>
        <pc:sldMkLst>
          <pc:docMk/>
          <pc:sldMk cId="669287546" sldId="386"/>
        </pc:sldMkLst>
        <pc:spChg chg="mod">
          <ac:chgData name="Alfred Smith" userId="3c60a3631c0db8ad" providerId="LiveId" clId="{360C396D-CA14-4C3E-8C95-FF3297D10899}" dt="2025-05-12T08:45:57.782" v="1"/>
          <ac:spMkLst>
            <pc:docMk/>
            <pc:sldMk cId="669287546" sldId="386"/>
            <ac:spMk id="6" creationId="{1A0B2678-7E21-8513-E2E5-AF2D4BA72834}"/>
          </ac:spMkLst>
        </pc:spChg>
      </pc:sldChg>
      <pc:sldChg chg="modSp">
        <pc:chgData name="Alfred Smith" userId="3c60a3631c0db8ad" providerId="LiveId" clId="{360C396D-CA14-4C3E-8C95-FF3297D10899}" dt="2025-05-12T08:45:57.782" v="1"/>
        <pc:sldMkLst>
          <pc:docMk/>
          <pc:sldMk cId="1816072322" sldId="387"/>
        </pc:sldMkLst>
        <pc:spChg chg="mod">
          <ac:chgData name="Alfred Smith" userId="3c60a3631c0db8ad" providerId="LiveId" clId="{360C396D-CA14-4C3E-8C95-FF3297D10899}" dt="2025-05-12T08:45:57.782" v="1"/>
          <ac:spMkLst>
            <pc:docMk/>
            <pc:sldMk cId="1816072322" sldId="387"/>
            <ac:spMk id="3" creationId="{3CEDBB77-E7D0-6EAC-B11E-173E8DA530DF}"/>
          </ac:spMkLst>
        </pc:spChg>
        <pc:spChg chg="mod">
          <ac:chgData name="Alfred Smith" userId="3c60a3631c0db8ad" providerId="LiveId" clId="{360C396D-CA14-4C3E-8C95-FF3297D10899}" dt="2025-05-12T08:45:57.782" v="1"/>
          <ac:spMkLst>
            <pc:docMk/>
            <pc:sldMk cId="1816072322" sldId="387"/>
            <ac:spMk id="6" creationId="{416C064E-628E-47C0-A712-DB178FE9901E}"/>
          </ac:spMkLst>
        </pc:spChg>
      </pc:sldChg>
      <pc:sldChg chg="modSp">
        <pc:chgData name="Alfred Smith" userId="3c60a3631c0db8ad" providerId="LiveId" clId="{360C396D-CA14-4C3E-8C95-FF3297D10899}" dt="2025-05-12T08:45:57.782" v="1"/>
        <pc:sldMkLst>
          <pc:docMk/>
          <pc:sldMk cId="3620416750" sldId="388"/>
        </pc:sldMkLst>
        <pc:spChg chg="mod">
          <ac:chgData name="Alfred Smith" userId="3c60a3631c0db8ad" providerId="LiveId" clId="{360C396D-CA14-4C3E-8C95-FF3297D10899}" dt="2025-05-12T08:45:57.782" v="1"/>
          <ac:spMkLst>
            <pc:docMk/>
            <pc:sldMk cId="3620416750" sldId="388"/>
            <ac:spMk id="8" creationId="{6365F67F-FA93-5BC3-99A6-8604B14C44B0}"/>
          </ac:spMkLst>
        </pc:spChg>
      </pc:sldChg>
      <pc:sldChg chg="modSp">
        <pc:chgData name="Alfred Smith" userId="3c60a3631c0db8ad" providerId="LiveId" clId="{360C396D-CA14-4C3E-8C95-FF3297D10899}" dt="2025-05-12T08:45:57.782" v="1"/>
        <pc:sldMkLst>
          <pc:docMk/>
          <pc:sldMk cId="1623411564" sldId="389"/>
        </pc:sldMkLst>
        <pc:spChg chg="mod">
          <ac:chgData name="Alfred Smith" userId="3c60a3631c0db8ad" providerId="LiveId" clId="{360C396D-CA14-4C3E-8C95-FF3297D10899}" dt="2025-05-12T08:45:57.782" v="1"/>
          <ac:spMkLst>
            <pc:docMk/>
            <pc:sldMk cId="1623411564" sldId="389"/>
            <ac:spMk id="7" creationId="{65C4E71F-4D4B-9BA2-D995-641119C53B52}"/>
          </ac:spMkLst>
        </pc:spChg>
      </pc:sldChg>
      <pc:sldChg chg="modSp">
        <pc:chgData name="Alfred Smith" userId="3c60a3631c0db8ad" providerId="LiveId" clId="{360C396D-CA14-4C3E-8C95-FF3297D10899}" dt="2025-05-12T08:45:57.782" v="1"/>
        <pc:sldMkLst>
          <pc:docMk/>
          <pc:sldMk cId="2163559125" sldId="390"/>
        </pc:sldMkLst>
        <pc:spChg chg="mod">
          <ac:chgData name="Alfred Smith" userId="3c60a3631c0db8ad" providerId="LiveId" clId="{360C396D-CA14-4C3E-8C95-FF3297D10899}" dt="2025-05-12T08:45:57.782" v="1"/>
          <ac:spMkLst>
            <pc:docMk/>
            <pc:sldMk cId="2163559125" sldId="390"/>
            <ac:spMk id="7" creationId="{E08F66BE-D65E-0326-A86B-651F3244F967}"/>
          </ac:spMkLst>
        </pc:spChg>
      </pc:sldChg>
      <pc:sldChg chg="modSp">
        <pc:chgData name="Alfred Smith" userId="3c60a3631c0db8ad" providerId="LiveId" clId="{360C396D-CA14-4C3E-8C95-FF3297D10899}" dt="2025-05-12T08:45:57.782" v="1"/>
        <pc:sldMkLst>
          <pc:docMk/>
          <pc:sldMk cId="3006520216" sldId="394"/>
        </pc:sldMkLst>
        <pc:spChg chg="mod">
          <ac:chgData name="Alfred Smith" userId="3c60a3631c0db8ad" providerId="LiveId" clId="{360C396D-CA14-4C3E-8C95-FF3297D10899}" dt="2025-05-12T08:45:57.782" v="1"/>
          <ac:spMkLst>
            <pc:docMk/>
            <pc:sldMk cId="3006520216" sldId="394"/>
            <ac:spMk id="8" creationId="{158FFA1D-B907-6D26-81EE-7623B0BF01FE}"/>
          </ac:spMkLst>
        </pc:spChg>
      </pc:sldChg>
      <pc:sldChg chg="modSp">
        <pc:chgData name="Alfred Smith" userId="3c60a3631c0db8ad" providerId="LiveId" clId="{360C396D-CA14-4C3E-8C95-FF3297D10899}" dt="2025-05-12T08:45:57.782" v="1"/>
        <pc:sldMkLst>
          <pc:docMk/>
          <pc:sldMk cId="3223989422" sldId="395"/>
        </pc:sldMkLst>
        <pc:spChg chg="mod">
          <ac:chgData name="Alfred Smith" userId="3c60a3631c0db8ad" providerId="LiveId" clId="{360C396D-CA14-4C3E-8C95-FF3297D10899}" dt="2025-05-12T08:45:57.782" v="1"/>
          <ac:spMkLst>
            <pc:docMk/>
            <pc:sldMk cId="3223989422" sldId="395"/>
            <ac:spMk id="8" creationId="{AC27A065-B16A-0D36-12BD-FD3593977C74}"/>
          </ac:spMkLst>
        </pc:spChg>
      </pc:sldChg>
      <pc:sldChg chg="modSp">
        <pc:chgData name="Alfred Smith" userId="3c60a3631c0db8ad" providerId="LiveId" clId="{360C396D-CA14-4C3E-8C95-FF3297D10899}" dt="2025-05-12T08:45:57.782" v="1"/>
        <pc:sldMkLst>
          <pc:docMk/>
          <pc:sldMk cId="637506667" sldId="396"/>
        </pc:sldMkLst>
        <pc:spChg chg="mod">
          <ac:chgData name="Alfred Smith" userId="3c60a3631c0db8ad" providerId="LiveId" clId="{360C396D-CA14-4C3E-8C95-FF3297D10899}" dt="2025-05-12T08:45:57.782" v="1"/>
          <ac:spMkLst>
            <pc:docMk/>
            <pc:sldMk cId="637506667" sldId="396"/>
            <ac:spMk id="8" creationId="{5E4C1CB0-C27A-56FD-235D-D954BF22FEB9}"/>
          </ac:spMkLst>
        </pc:spChg>
      </pc:sldChg>
      <pc:sldChg chg="modSp">
        <pc:chgData name="Alfred Smith" userId="3c60a3631c0db8ad" providerId="LiveId" clId="{360C396D-CA14-4C3E-8C95-FF3297D10899}" dt="2025-05-12T08:45:57.782" v="1"/>
        <pc:sldMkLst>
          <pc:docMk/>
          <pc:sldMk cId="1260978043" sldId="397"/>
        </pc:sldMkLst>
        <pc:spChg chg="mod">
          <ac:chgData name="Alfred Smith" userId="3c60a3631c0db8ad" providerId="LiveId" clId="{360C396D-CA14-4C3E-8C95-FF3297D10899}" dt="2025-05-12T08:45:57.782" v="1"/>
          <ac:spMkLst>
            <pc:docMk/>
            <pc:sldMk cId="1260978043" sldId="397"/>
            <ac:spMk id="7" creationId="{9E420275-CE1B-FA0C-03AD-E57B378BAE92}"/>
          </ac:spMkLst>
        </pc:spChg>
      </pc:sldChg>
      <pc:sldChg chg="modSp">
        <pc:chgData name="Alfred Smith" userId="3c60a3631c0db8ad" providerId="LiveId" clId="{360C396D-CA14-4C3E-8C95-FF3297D10899}" dt="2025-05-12T08:45:57.782" v="1"/>
        <pc:sldMkLst>
          <pc:docMk/>
          <pc:sldMk cId="1987944797" sldId="398"/>
        </pc:sldMkLst>
        <pc:spChg chg="mod">
          <ac:chgData name="Alfred Smith" userId="3c60a3631c0db8ad" providerId="LiveId" clId="{360C396D-CA14-4C3E-8C95-FF3297D10899}" dt="2025-05-12T08:45:57.782" v="1"/>
          <ac:spMkLst>
            <pc:docMk/>
            <pc:sldMk cId="1987944797" sldId="398"/>
            <ac:spMk id="7" creationId="{7793F6FC-0403-7D85-822B-C5C5FE221F99}"/>
          </ac:spMkLst>
        </pc:spChg>
      </pc:sldChg>
      <pc:sldChg chg="modSp">
        <pc:chgData name="Alfred Smith" userId="3c60a3631c0db8ad" providerId="LiveId" clId="{360C396D-CA14-4C3E-8C95-FF3297D10899}" dt="2025-05-12T08:45:57.782" v="1"/>
        <pc:sldMkLst>
          <pc:docMk/>
          <pc:sldMk cId="4074724043" sldId="399"/>
        </pc:sldMkLst>
        <pc:spChg chg="mod">
          <ac:chgData name="Alfred Smith" userId="3c60a3631c0db8ad" providerId="LiveId" clId="{360C396D-CA14-4C3E-8C95-FF3297D10899}" dt="2025-05-12T08:45:57.782" v="1"/>
          <ac:spMkLst>
            <pc:docMk/>
            <pc:sldMk cId="4074724043" sldId="399"/>
            <ac:spMk id="7" creationId="{3F3EC976-1EB0-2F48-0524-4E613DC1BC98}"/>
          </ac:spMkLst>
        </pc:spChg>
      </pc:sldChg>
      <pc:sldChg chg="modSp">
        <pc:chgData name="Alfred Smith" userId="3c60a3631c0db8ad" providerId="LiveId" clId="{360C396D-CA14-4C3E-8C95-FF3297D10899}" dt="2025-05-12T08:45:57.782" v="1"/>
        <pc:sldMkLst>
          <pc:docMk/>
          <pc:sldMk cId="2585442792" sldId="401"/>
        </pc:sldMkLst>
        <pc:spChg chg="mod">
          <ac:chgData name="Alfred Smith" userId="3c60a3631c0db8ad" providerId="LiveId" clId="{360C396D-CA14-4C3E-8C95-FF3297D10899}" dt="2025-05-12T08:45:57.782" v="1"/>
          <ac:spMkLst>
            <pc:docMk/>
            <pc:sldMk cId="2585442792" sldId="401"/>
            <ac:spMk id="7" creationId="{3F3EC976-1EB0-2F48-0524-4E613DC1BC98}"/>
          </ac:spMkLst>
        </pc:spChg>
      </pc:sldChg>
      <pc:sldChg chg="modSp">
        <pc:chgData name="Alfred Smith" userId="3c60a3631c0db8ad" providerId="LiveId" clId="{360C396D-CA14-4C3E-8C95-FF3297D10899}" dt="2025-05-12T08:45:57.782" v="1"/>
        <pc:sldMkLst>
          <pc:docMk/>
          <pc:sldMk cId="303441133" sldId="402"/>
        </pc:sldMkLst>
        <pc:spChg chg="mod">
          <ac:chgData name="Alfred Smith" userId="3c60a3631c0db8ad" providerId="LiveId" clId="{360C396D-CA14-4C3E-8C95-FF3297D10899}" dt="2025-05-12T08:45:57.782" v="1"/>
          <ac:spMkLst>
            <pc:docMk/>
            <pc:sldMk cId="303441133" sldId="402"/>
            <ac:spMk id="7" creationId="{BC8880D9-9542-251A-928C-5B77FB6A2200}"/>
          </ac:spMkLst>
        </pc:spChg>
      </pc:sldChg>
      <pc:sldChg chg="modSp">
        <pc:chgData name="Alfred Smith" userId="3c60a3631c0db8ad" providerId="LiveId" clId="{360C396D-CA14-4C3E-8C95-FF3297D10899}" dt="2025-05-12T08:45:57.782" v="1"/>
        <pc:sldMkLst>
          <pc:docMk/>
          <pc:sldMk cId="2246399284" sldId="404"/>
        </pc:sldMkLst>
        <pc:spChg chg="mod">
          <ac:chgData name="Alfred Smith" userId="3c60a3631c0db8ad" providerId="LiveId" clId="{360C396D-CA14-4C3E-8C95-FF3297D10899}" dt="2025-05-12T08:45:57.782" v="1"/>
          <ac:spMkLst>
            <pc:docMk/>
            <pc:sldMk cId="2246399284" sldId="404"/>
            <ac:spMk id="8" creationId="{2D6BAABD-0170-7913-A95E-13E5F09E926E}"/>
          </ac:spMkLst>
        </pc:spChg>
      </pc:sldChg>
      <pc:sldChg chg="modSp">
        <pc:chgData name="Alfred Smith" userId="3c60a3631c0db8ad" providerId="LiveId" clId="{360C396D-CA14-4C3E-8C95-FF3297D10899}" dt="2025-05-12T08:45:57.782" v="1"/>
        <pc:sldMkLst>
          <pc:docMk/>
          <pc:sldMk cId="3755756322" sldId="405"/>
        </pc:sldMkLst>
        <pc:spChg chg="mod">
          <ac:chgData name="Alfred Smith" userId="3c60a3631c0db8ad" providerId="LiveId" clId="{360C396D-CA14-4C3E-8C95-FF3297D10899}" dt="2025-05-12T08:45:57.782" v="1"/>
          <ac:spMkLst>
            <pc:docMk/>
            <pc:sldMk cId="3755756322" sldId="405"/>
            <ac:spMk id="7" creationId="{7AAA1F72-676D-3FBD-7ACD-6B5874D8502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90612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110817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212607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6.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16-2 </a:t>
            </a:r>
            <a:endParaRPr lang="en-IN" dirty="0"/>
          </a:p>
        </p:txBody>
      </p:sp>
      <p:pic>
        <p:nvPicPr>
          <p:cNvPr id="4" name="Audio 3">
            <a:hlinkClick r:id="" action="ppaction://media"/>
            <a:extLst>
              <a:ext uri="{FF2B5EF4-FFF2-40B4-BE49-F238E27FC236}">
                <a16:creationId xmlns:a16="http://schemas.microsoft.com/office/drawing/2014/main" id="{C4685FAC-950B-4953-A53A-AFB40156A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CA0FAD76-32B8-8696-DBD2-7102421C98F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24"/>
    </mc:Choice>
    <mc:Fallback xmlns="">
      <p:transition spd="slow" advTm="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 donkeys that belonged to Saul’s father Kish were lost. So Kish spoke to his son Saul. He said, “Go and look for the donkeys. Take one of the servants with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3ཀིཤེ་ཀྱི་བོང་བུ་འགའ་ཤས་རླག་སྟོར་ཤོར་བས། ཁོས་ས་ཨུལ་ལ་གཡོག་པོའི་ཁོངས་ནས་གཅིག་འཁྲིད་དེ། བོང་བུ་རྣམས་འཚོལ་བར་སོང་ཞིག་ཅེས་སྨྲས་པ་བཞིན།</a:t>
            </a:r>
            <a:endParaRPr lang="en-ZA" dirty="0"/>
          </a:p>
        </p:txBody>
      </p:sp>
      <p:pic>
        <p:nvPicPr>
          <p:cNvPr id="3" name="Audio 2">
            <a:hlinkClick r:id="" action="ppaction://media"/>
            <a:extLst>
              <a:ext uri="{FF2B5EF4-FFF2-40B4-BE49-F238E27FC236}">
                <a16:creationId xmlns:a16="http://schemas.microsoft.com/office/drawing/2014/main" id="{F2E4F673-89AA-4034-A8A0-1E6EA84B7C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FD48A7C0-2368-2764-85C0-F8D0440C72C1}"/>
              </a:ext>
            </a:extLst>
          </p:cNvPr>
          <p:cNvPicPr>
            <a:picLocks noChangeAspect="1"/>
          </p:cNvPicPr>
          <p:nvPr/>
        </p:nvPicPr>
        <p:blipFill>
          <a:blip r:embed="rId5"/>
          <a:stretch>
            <a:fillRect/>
          </a:stretch>
        </p:blipFill>
        <p:spPr>
          <a:xfrm>
            <a:off x="-1" y="-401781"/>
            <a:ext cx="12191999" cy="7259781"/>
          </a:xfrm>
          <a:prstGeom prst="rect">
            <a:avLst/>
          </a:prstGeom>
        </p:spPr>
      </p:pic>
      <p:sp>
        <p:nvSpPr>
          <p:cNvPr id="7" name="TextBox 6">
            <a:extLst>
              <a:ext uri="{FF2B5EF4-FFF2-40B4-BE49-F238E27FC236}">
                <a16:creationId xmlns:a16="http://schemas.microsoft.com/office/drawing/2014/main" id="{E08F66BE-D65E-0326-A86B-651F3244F967}"/>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3559125"/>
      </p:ext>
    </p:extLst>
  </p:cSld>
  <p:clrMapOvr>
    <a:masterClrMapping/>
  </p:clrMapOvr>
  <mc:AlternateContent xmlns:mc="http://schemas.openxmlformats.org/markup-compatibility/2006" xmlns:p14="http://schemas.microsoft.com/office/powerpoint/2010/main">
    <mc:Choice Requires="p14">
      <p:transition spd="slow" p14:dur="2000" advTm="8696"/>
    </mc:Choice>
    <mc:Fallback xmlns="">
      <p:transition spd="slow" advTm="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(Saul and his servant searched for many days, but they could not find the donkeys)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Audio 2">
            <a:hlinkClick r:id="" action="ppaction://media"/>
            <a:extLst>
              <a:ext uri="{FF2B5EF4-FFF2-40B4-BE49-F238E27FC236}">
                <a16:creationId xmlns:a16="http://schemas.microsoft.com/office/drawing/2014/main" id="{E66FA78B-FCC5-4EB1-8546-744D3D14B5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3754110"/>
      </p:ext>
    </p:extLst>
  </p:cSld>
  <p:clrMapOvr>
    <a:masterClrMapping/>
  </p:clrMapOvr>
  <mc:AlternateContent xmlns:mc="http://schemas.openxmlformats.org/markup-compatibility/2006" xmlns:p14="http://schemas.microsoft.com/office/powerpoint/2010/main">
    <mc:Choice Requires="p14">
      <p:transition spd="slow" p14:dur="2000" advTm="5582"/>
    </mc:Choice>
    <mc:Fallback xmlns="">
      <p:transition spd="slow" advTm="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(Saul and his servant searched for many days, but they could not find the donkeys)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Audio 2">
            <a:hlinkClick r:id="" action="ppaction://media"/>
            <a:extLst>
              <a:ext uri="{FF2B5EF4-FFF2-40B4-BE49-F238E27FC236}">
                <a16:creationId xmlns:a16="http://schemas.microsoft.com/office/drawing/2014/main" id="{E66FA78B-FCC5-4EB1-8546-744D3D14B5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BAE00000-6D29-F24D-5212-00FCC12B9624}"/>
              </a:ext>
            </a:extLst>
          </p:cNvPr>
          <p:cNvPicPr>
            <a:picLocks noChangeAspect="1"/>
          </p:cNvPicPr>
          <p:nvPr/>
        </p:nvPicPr>
        <p:blipFill>
          <a:blip r:embed="rId5"/>
          <a:stretch>
            <a:fillRect/>
          </a:stretch>
        </p:blipFill>
        <p:spPr>
          <a:xfrm>
            <a:off x="-1" y="0"/>
            <a:ext cx="12192000" cy="7094863"/>
          </a:xfrm>
          <a:prstGeom prst="rect">
            <a:avLst/>
          </a:prstGeom>
        </p:spPr>
      </p:pic>
    </p:spTree>
    <p:extLst>
      <p:ext uri="{BB962C8B-B14F-4D97-AF65-F5344CB8AC3E}">
        <p14:creationId xmlns:p14="http://schemas.microsoft.com/office/powerpoint/2010/main" val="2853163821"/>
      </p:ext>
    </p:extLst>
  </p:cSld>
  <p:clrMapOvr>
    <a:masterClrMapping/>
  </p:clrMapOvr>
  <mc:AlternateContent xmlns:mc="http://schemas.openxmlformats.org/markup-compatibility/2006" xmlns:p14="http://schemas.microsoft.com/office/powerpoint/2010/main">
    <mc:Choice Requires="p14">
      <p:transition spd="slow" p14:dur="2000" advTm="5582"/>
    </mc:Choice>
    <mc:Fallback xmlns="">
      <p:transition spd="slow" advTm="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ED785C1-A015-48D3-9DA0-087C134291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FE6874B-8EB7-90F1-F336-5B213434CD0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5When they reached the land of </a:t>
            </a:r>
            <a:r>
              <a:rPr lang="en-US" sz="4000" dirty="0" err="1">
                <a:solidFill>
                  <a:srgbClr val="121212"/>
                </a:solidFill>
                <a:latin typeface="ArialMT"/>
              </a:rPr>
              <a:t>Zuph</a:t>
            </a:r>
            <a:r>
              <a:rPr lang="en-US" sz="4000" dirty="0">
                <a:solidFill>
                  <a:srgbClr val="121212"/>
                </a:solidFill>
                <a:latin typeface="ArialMT"/>
              </a:rPr>
              <a:t>, Saul said to his servant, “Come, let us go back, or my father will stop worrying about the donkeys and start worrying about us.”</a:t>
            </a:r>
            <a:endParaRPr lang="en-ZA" dirty="0"/>
          </a:p>
        </p:txBody>
      </p:sp>
      <p:sp>
        <p:nvSpPr>
          <p:cNvPr id="3" name="TextBox 2">
            <a:extLst>
              <a:ext uri="{FF2B5EF4-FFF2-40B4-BE49-F238E27FC236}">
                <a16:creationId xmlns:a16="http://schemas.microsoft.com/office/drawing/2014/main" id="{0016D763-129B-1195-A86C-128D1D4DEFA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5དེ་གཉིས་ཙུབ་ཡུལ་གྱི་བར་དུ་སླེབས་ཙ་ན། སོ་ལོས་ཁོ་དང་མཉམ་དུ་ཡོད་པའི་ཞབས་ཕྱི་ལ། ད་ཤོག་དང་ངེད་གཉིས་ཕྱིར་འགྲོ་བར་བྱ། ཕྱིར་མ་སོང་ན་ཕ་ཡིས་བོང་བུའི་ཆེད་དུ་སེམས་ཁུར་བྱེད་པ་ལས་ལྡོག་སྟེ། ངེད་གཉིས་ཀྱི་ཆེད་དུ་སེམས་ཁུར་བྱེད་པར་འགྱུར་ཞེས་སྨྲས་པ་དང་། </a:t>
            </a:r>
            <a:endParaRPr lang="en-ZA" sz="1600" dirty="0"/>
          </a:p>
        </p:txBody>
      </p:sp>
    </p:spTree>
    <p:extLst>
      <p:ext uri="{BB962C8B-B14F-4D97-AF65-F5344CB8AC3E}">
        <p14:creationId xmlns:p14="http://schemas.microsoft.com/office/powerpoint/2010/main" val="2391687298"/>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5…Saul spoke to the servant. He said, “Come on. Let’s go back. If we don’t, my father will stop thinking about the donkeys. Instead, he’ll start worrying about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5</a:t>
            </a:r>
            <a:r>
              <a:rPr lang="en-IN" sz="6000" dirty="0">
                <a:solidFill>
                  <a:srgbClr val="121212"/>
                </a:solidFill>
                <a:latin typeface="ArialMT"/>
              </a:rPr>
              <a:t>…</a:t>
            </a:r>
            <a:r>
              <a:rPr lang="bo-CN" sz="6000" dirty="0">
                <a:solidFill>
                  <a:srgbClr val="121212"/>
                </a:solidFill>
                <a:latin typeface="ArialMT"/>
              </a:rPr>
              <a:t> ས་ཨུལ་གྱིས་རང་གི་གཡོག་པོ་ལ། ད་ང་ཚོ་ནང་ལ་ཕྱིར་ལོག་བྱེད་དགོས། དེ་མིན་ངས་ཕས་བོང་བུའི་སྐོར་ལ་བསམ་བློ་གཏོང་རྒྱུ་བཞག་ནས་ང་ཚོའི་སྐོར་ལ་སེམས་འཁྲལ་བྱེད་ཉེན་ཡོད་ཅེས་སྨྲས་པས།</a:t>
            </a:r>
            <a:endParaRPr lang="en-ZA" dirty="0"/>
          </a:p>
        </p:txBody>
      </p:sp>
      <p:pic>
        <p:nvPicPr>
          <p:cNvPr id="5" name="Audio 4">
            <a:hlinkClick r:id="" action="ppaction://media"/>
            <a:extLst>
              <a:ext uri="{FF2B5EF4-FFF2-40B4-BE49-F238E27FC236}">
                <a16:creationId xmlns:a16="http://schemas.microsoft.com/office/drawing/2014/main" id="{7ED785C1-A015-48D3-9DA0-087C134291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4378C915-53EC-C5F1-F6AD-14DC05B10F3A}"/>
              </a:ext>
            </a:extLst>
          </p:cNvPr>
          <p:cNvPicPr>
            <a:picLocks noChangeAspect="1"/>
          </p:cNvPicPr>
          <p:nvPr/>
        </p:nvPicPr>
        <p:blipFill>
          <a:blip r:embed="rId5"/>
          <a:stretch>
            <a:fillRect/>
          </a:stretch>
        </p:blipFill>
        <p:spPr>
          <a:xfrm>
            <a:off x="-1" y="0"/>
            <a:ext cx="13345297" cy="6858000"/>
          </a:xfrm>
          <a:prstGeom prst="rect">
            <a:avLst/>
          </a:prstGeom>
        </p:spPr>
      </p:pic>
      <p:sp>
        <p:nvSpPr>
          <p:cNvPr id="8" name="TextBox 7">
            <a:extLst>
              <a:ext uri="{FF2B5EF4-FFF2-40B4-BE49-F238E27FC236}">
                <a16:creationId xmlns:a16="http://schemas.microsoft.com/office/drawing/2014/main" id="{158FFA1D-B907-6D26-81EE-7623B0BF01F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06520216"/>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3315500-F21F-480A-BF00-96EACAAFE4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85B6EC2-E39F-2A79-86BF-614FF69E99B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6“Look,” said the servant, “in this city there is a man of God who is highly respected; everything he says surely comes to pass. Let us go there now. Perhaps he will tell us which way to go.”</a:t>
            </a:r>
            <a:endParaRPr lang="en-ZA" dirty="0"/>
          </a:p>
        </p:txBody>
      </p:sp>
      <p:sp>
        <p:nvSpPr>
          <p:cNvPr id="3" name="TextBox 2">
            <a:extLst>
              <a:ext uri="{FF2B5EF4-FFF2-40B4-BE49-F238E27FC236}">
                <a16:creationId xmlns:a16="http://schemas.microsoft.com/office/drawing/2014/main" id="{38461A5F-8CDA-3237-7BA8-FAC6C803BBA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6ཞབས་ཕྱིས་སོ་ལོ་ལ། གཟིགས་དང་། གྲོང་ཁྱེར་འདི་རུ་དཀོན་མཆོག་གི་སྐྱེས་བུ་ཞིག་བཞུགས། མི་རྣམས་ཀྱིས་དེ་ལ་གུས་བཀུར་བྱེད་ཅིང་། མི་དེས་ཅི་ཞིག་གསུངས་ན་ཡང་བདེན་པར་འགྱུར། ད་ངེད་གཉིས་དེ་རུ་འགྲོ་སྟེ། མི་དེས་ངེད་གཉིས་ལ་འགྲོ་འོས་པའི་ལམ་སྟོན་ཡང་སྲིད་ཅེས་སྨྲས་ཤིང་། </a:t>
            </a:r>
            <a:endParaRPr lang="en-ZA" dirty="0"/>
          </a:p>
        </p:txBody>
      </p:sp>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8257"/>
    </mc:Choice>
    <mc:Fallback xmlns="">
      <p:transition spd="slow" advTm="18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6But the servant replied, “There’s a man of God here in Ramah. People have a lot of respect for him. Everything he says comes true. So let’s go and see him now. Perhaps he’ll tell us which way to go.”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6གཡོག་པོས་ལན་དུ། གཟིགས་དང་གྲོང་ཁྱེར་འདིའི་ནང་སྐྱེ་ཆེན་དམ་པ་ཞིག་བཞུགས་ཡོད་པ་དང་། ཁོང་གིས་གང་གསུངས་པ་ཐམས་ཅད་སྒྲུབ་ཀྱི་ཡོད་པ་ཡིན་པས། ཚང་མས་ཁོང་ལ་གུས་བཀུར་ཆེན་པོ་ཞུ་གི་ཡོད་དོ། དེ་བས་ན་ང་ཚོ་ཁོང་གི་དྲུང་དུ་བཅར་དགོས། གཅིག་བྱེད་ན་བོང་བུ་གང་དུ་ཡོད་པའི་སྐོར་ཁོང་གིས་ང་ཚོར་གསུངས་པར་ཡང་སྲིད་ཅེས་སྨྲས་སོ།</a:t>
            </a:r>
            <a:endParaRPr lang="en-ZA" dirty="0"/>
          </a:p>
        </p:txBody>
      </p:sp>
      <p:pic>
        <p:nvPicPr>
          <p:cNvPr id="7" name="Audio 6">
            <a:hlinkClick r:id="" action="ppaction://media"/>
            <a:extLst>
              <a:ext uri="{FF2B5EF4-FFF2-40B4-BE49-F238E27FC236}">
                <a16:creationId xmlns:a16="http://schemas.microsoft.com/office/drawing/2014/main" id="{C3315500-F21F-480A-BF00-96EACAAFE4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9E1494E7-F2B6-4BE4-BD9F-26CAEC55A4B7}"/>
              </a:ext>
            </a:extLst>
          </p:cNvPr>
          <p:cNvPicPr>
            <a:picLocks noChangeAspect="1"/>
          </p:cNvPicPr>
          <p:nvPr/>
        </p:nvPicPr>
        <p:blipFill>
          <a:blip r:embed="rId5"/>
          <a:stretch>
            <a:fillRect/>
          </a:stretch>
        </p:blipFill>
        <p:spPr>
          <a:xfrm>
            <a:off x="0" y="-1164245"/>
            <a:ext cx="12192000" cy="8022245"/>
          </a:xfrm>
          <a:prstGeom prst="rect">
            <a:avLst/>
          </a:prstGeom>
        </p:spPr>
      </p:pic>
      <p:sp>
        <p:nvSpPr>
          <p:cNvPr id="8" name="TextBox 7">
            <a:extLst>
              <a:ext uri="{FF2B5EF4-FFF2-40B4-BE49-F238E27FC236}">
                <a16:creationId xmlns:a16="http://schemas.microsoft.com/office/drawing/2014/main" id="{AC27A065-B16A-0D36-12BD-FD3593977C74}"/>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3989422"/>
      </p:ext>
    </p:extLst>
  </p:cSld>
  <p:clrMapOvr>
    <a:masterClrMapping/>
  </p:clrMapOvr>
  <mc:AlternateContent xmlns:mc="http://schemas.openxmlformats.org/markup-compatibility/2006" xmlns:p14="http://schemas.microsoft.com/office/powerpoint/2010/main">
    <mc:Choice Requires="p14">
      <p:transition spd="slow" p14:dur="2000" advTm="18257"/>
    </mc:Choice>
    <mc:Fallback xmlns="">
      <p:transition spd="slow" advTm="18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692B88A-08C7-4368-8DE0-D53AA8B02E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7360E0-93AE-8C4B-F55F-12165CA5651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14So Saul and his servant went up toward the city, and as they were entering it, there was Samuel coming toward them on his way up to the high place.</a:t>
            </a:r>
            <a:endParaRPr lang="en-ZA" dirty="0"/>
          </a:p>
        </p:txBody>
      </p:sp>
      <p:sp>
        <p:nvSpPr>
          <p:cNvPr id="3" name="TextBox 2">
            <a:extLst>
              <a:ext uri="{FF2B5EF4-FFF2-40B4-BE49-F238E27FC236}">
                <a16:creationId xmlns:a16="http://schemas.microsoft.com/office/drawing/2014/main" id="{17E02FB6-F3A9-312D-0FB0-67E5C636B19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14དེ་ནས་ཁོ་གཉིས་ཡར་གྲོང་ཁྱེར་ནང་འཛུལ་དུས། སཱ་མུ་ཨེལ་ཁོ་གཉིས་ཀྱི་མདུན་ནས་འོང་བཞིན་པ་དང་། གནས་མཐོ་སའི་ཕྱོགས་སུ་འགྲོ་བཞིན་ཡོད་དོ། ། </a:t>
            </a:r>
            <a:endParaRPr lang="en-ZA" dirty="0"/>
          </a:p>
        </p:txBody>
      </p:sp>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9537"/>
    </mc:Choice>
    <mc:Fallback xmlns="">
      <p:transition spd="slow" advTm="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14They went up to the town. As they were entering it, they saw Samuel. He was coming toward them. He was on his way up to the high place.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14དེ་ནས་ས་ཨུལ་དང་ཁོའི་གཡོག་པོ་གཉིས་གྲོང་དུ་ཕྱིན་པ་དང་། སྐབས་དེར་ཤ་མུ་ཨེལ་ནི་མཆོད་འབུལ་བྱེད་སར་འགྲོ་བའི་ལམ་དུ་ཁོ་གཉིས་ཀྱི་ཕྱོགས་སུ་ཚུར་ཡོང་བཞིན་མཐོང་ངོ་།</a:t>
            </a:r>
            <a:endParaRPr lang="en-ZA" dirty="0"/>
          </a:p>
        </p:txBody>
      </p:sp>
      <p:pic>
        <p:nvPicPr>
          <p:cNvPr id="7" name="Audio 6">
            <a:hlinkClick r:id="" action="ppaction://media"/>
            <a:extLst>
              <a:ext uri="{FF2B5EF4-FFF2-40B4-BE49-F238E27FC236}">
                <a16:creationId xmlns:a16="http://schemas.microsoft.com/office/drawing/2014/main" id="{E692B88A-08C7-4368-8DE0-D53AA8B02E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99BF1F18-D2FB-89E6-1798-31B8F727A339}"/>
              </a:ext>
            </a:extLst>
          </p:cNvPr>
          <p:cNvPicPr>
            <a:picLocks noChangeAspect="1"/>
          </p:cNvPicPr>
          <p:nvPr/>
        </p:nvPicPr>
        <p:blipFill>
          <a:blip r:embed="rId5"/>
          <a:stretch>
            <a:fillRect/>
          </a:stretch>
        </p:blipFill>
        <p:spPr>
          <a:xfrm>
            <a:off x="-777240" y="-749896"/>
            <a:ext cx="13124616" cy="7607896"/>
          </a:xfrm>
          <a:prstGeom prst="rect">
            <a:avLst/>
          </a:prstGeom>
        </p:spPr>
      </p:pic>
      <p:sp>
        <p:nvSpPr>
          <p:cNvPr id="8" name="TextBox 7">
            <a:extLst>
              <a:ext uri="{FF2B5EF4-FFF2-40B4-BE49-F238E27FC236}">
                <a16:creationId xmlns:a16="http://schemas.microsoft.com/office/drawing/2014/main" id="{5E4C1CB0-C27A-56FD-235D-D954BF22FEB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7506667"/>
      </p:ext>
    </p:extLst>
  </p:cSld>
  <p:clrMapOvr>
    <a:masterClrMapping/>
  </p:clrMapOvr>
  <mc:AlternateContent xmlns:mc="http://schemas.openxmlformats.org/markup-compatibility/2006" xmlns:p14="http://schemas.microsoft.com/office/powerpoint/2010/main">
    <mc:Choice Requires="p14">
      <p:transition spd="slow" p14:dur="2000" advTm="9537"/>
    </mc:Choice>
    <mc:Fallback xmlns="">
      <p:transition spd="slow" advTm="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CD5EB2B-5D96-4637-B4DD-BD22A625B0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0337600-51BA-B69B-B427-C599D303229B}"/>
              </a:ext>
            </a:extLst>
          </p:cNvPr>
          <p:cNvSpPr txBox="1"/>
          <p:nvPr/>
        </p:nvSpPr>
        <p:spPr>
          <a:xfrm>
            <a:off x="0" y="0"/>
            <a:ext cx="5975131" cy="6858000"/>
          </a:xfrm>
          <a:prstGeom prst="rect">
            <a:avLst/>
          </a:prstGeom>
          <a:noFill/>
        </p:spPr>
        <p:txBody>
          <a:bodyPr wrap="square" rtlCol="0">
            <a:noAutofit/>
          </a:bodyPr>
          <a:lstStyle/>
          <a:p>
            <a:endParaRPr lang="en-US" sz="4800" dirty="0">
              <a:solidFill>
                <a:srgbClr val="121212"/>
              </a:solidFill>
              <a:latin typeface="ArialMT"/>
            </a:endParaRPr>
          </a:p>
          <a:p>
            <a:r>
              <a:rPr lang="en-US" sz="4800" dirty="0">
                <a:solidFill>
                  <a:srgbClr val="121212"/>
                </a:solidFill>
                <a:latin typeface="ArialMT"/>
              </a:rPr>
              <a:t>15Now on the day before Saul’s arrival, the Lord had revealed to Samuel, 16“At this time tomorrow I will send you a man from the land of Benjamin…</a:t>
            </a:r>
            <a:endParaRPr lang="en-ZA" sz="3200" dirty="0"/>
          </a:p>
        </p:txBody>
      </p:sp>
      <p:sp>
        <p:nvSpPr>
          <p:cNvPr id="3" name="TextBox 2">
            <a:extLst>
              <a:ext uri="{FF2B5EF4-FFF2-40B4-BE49-F238E27FC236}">
                <a16:creationId xmlns:a16="http://schemas.microsoft.com/office/drawing/2014/main" id="{B2878DA8-B676-2217-0EE9-63F6A37A349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སོ་ལོ་མ་སླེབས་པའི་ཉིན་གཅིག་གི་སྔོན་ལ་དཀོན་མཆོག་ཡ་ཝཱེས་སཱ་མུ་ཨེལ་ལ་མཛུབ་སྟོན་གནང་སྟེ་འདི་སྐད་དུ། 16སང་ཉིན་དུས་ཚོད་འདི་ལ་ངས་ཁྱོད་ཀྱི་མདུན་དུ་པེན་ཡཱ་མེན་ཡུལ་གྱི་མི་ཞིག་མངག་པར་བྱ།</a:t>
            </a:r>
            <a:r>
              <a:rPr lang="en-IN" sz="6600" dirty="0">
                <a:solidFill>
                  <a:srgbClr val="121212"/>
                </a:solidFill>
                <a:latin typeface="ArialMT"/>
              </a:rPr>
              <a:t>…</a:t>
            </a:r>
            <a:endParaRPr lang="en-ZA" sz="2400" dirty="0"/>
          </a:p>
        </p:txBody>
      </p:sp>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0970"/>
    </mc:Choice>
    <mc:Fallback xmlns="">
      <p:transition spd="slow" advTm="1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16-2 </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endParaRPr lang="en-IN"/>
          </a:p>
        </p:txBody>
      </p:sp>
      <p:pic>
        <p:nvPicPr>
          <p:cNvPr id="4" name="Audio 3">
            <a:hlinkClick r:id="" action="ppaction://media"/>
            <a:extLst>
              <a:ext uri="{FF2B5EF4-FFF2-40B4-BE49-F238E27FC236}">
                <a16:creationId xmlns:a16="http://schemas.microsoft.com/office/drawing/2014/main" id="{C4685FAC-950B-4953-A53A-AFB40156A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6F9E9E75-F425-657D-B302-9D9A9BE1014E}"/>
              </a:ext>
            </a:extLst>
          </p:cNvPr>
          <p:cNvPicPr>
            <a:picLocks noChangeAspect="1"/>
          </p:cNvPicPr>
          <p:nvPr/>
        </p:nvPicPr>
        <p:blipFill>
          <a:blip r:embed="rId6"/>
          <a:stretch>
            <a:fillRect/>
          </a:stretch>
        </p:blipFill>
        <p:spPr>
          <a:xfrm>
            <a:off x="0" y="-177748"/>
            <a:ext cx="12191999" cy="7213495"/>
          </a:xfrm>
          <a:prstGeom prst="rect">
            <a:avLst/>
          </a:prstGeom>
        </p:spPr>
      </p:pic>
      <p:sp>
        <p:nvSpPr>
          <p:cNvPr id="6" name="TextBox 5">
            <a:extLst>
              <a:ext uri="{FF2B5EF4-FFF2-40B4-BE49-F238E27FC236}">
                <a16:creationId xmlns:a16="http://schemas.microsoft.com/office/drawing/2014/main" id="{1A0B2678-7E21-8513-E2E5-AF2D4BA72834}"/>
              </a:ext>
            </a:extLst>
          </p:cNvPr>
          <p:cNvSpPr txBox="1"/>
          <p:nvPr/>
        </p:nvSpPr>
        <p:spPr>
          <a:xfrm>
            <a:off x="211261" y="4480560"/>
            <a:ext cx="8536499" cy="6858000"/>
          </a:xfrm>
          <a:prstGeom prst="rect">
            <a:avLst/>
          </a:prstGeom>
          <a:noFill/>
        </p:spPr>
        <p:txBody>
          <a:bodyPr wrap="square" rtlCol="0">
            <a:noAutofit/>
          </a:bodyPr>
          <a:lstStyle/>
          <a:p>
            <a:pPr algn="ctr"/>
            <a:r>
              <a:rPr lang="bo-CN" sz="7200" b="1" cap="all" dirty="0">
                <a:solidFill>
                  <a:schemeClr val="bg1"/>
                </a:solidFill>
                <a:latin typeface="ArialMT"/>
              </a:rPr>
              <a:t>སཱ་མུ་ཨེལ་དང་པོ 9</a:t>
            </a:r>
          </a:p>
          <a:p>
            <a:r>
              <a:rPr lang="bo-CN" sz="7200" b="1" i="0" dirty="0">
                <a:solidFill>
                  <a:schemeClr val="bg1"/>
                </a:solidFill>
                <a:effectLst/>
                <a:latin typeface="ArialMT"/>
              </a:rPr>
              <a:t>ས་ཨུལ་དང་ཤ་མུ་ཨེལ་གཉིས་འཕྲད་པ།</a:t>
            </a:r>
            <a:endParaRPr lang="en-ZA" dirty="0">
              <a:solidFill>
                <a:schemeClr val="bg1"/>
              </a:solidFill>
            </a:endParaRPr>
          </a:p>
        </p:txBody>
      </p:sp>
    </p:spTree>
    <p:extLst>
      <p:ext uri="{BB962C8B-B14F-4D97-AF65-F5344CB8AC3E}">
        <p14:creationId xmlns:p14="http://schemas.microsoft.com/office/powerpoint/2010/main" val="669287546"/>
      </p:ext>
    </p:extLst>
  </p:cSld>
  <p:clrMapOvr>
    <a:masterClrMapping/>
  </p:clrMapOvr>
  <mc:AlternateContent xmlns:mc="http://schemas.openxmlformats.org/markup-compatibility/2006" xmlns:p14="http://schemas.microsoft.com/office/powerpoint/2010/main">
    <mc:Choice Requires="p14">
      <p:transition spd="slow" p14:dur="2000" advTm="2924"/>
    </mc:Choice>
    <mc:Fallback xmlns="">
      <p:transition spd="slow" advTm="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15The </a:t>
            </a:r>
            <a:r>
              <a:rPr lang="en-US" sz="4800" cap="small" dirty="0">
                <a:solidFill>
                  <a:srgbClr val="121212"/>
                </a:solidFill>
                <a:latin typeface="ArialMT"/>
              </a:rPr>
              <a:t>Lord</a:t>
            </a:r>
            <a:r>
              <a:rPr lang="en-US" sz="4800" dirty="0">
                <a:solidFill>
                  <a:srgbClr val="121212"/>
                </a:solidFill>
                <a:latin typeface="ArialMT"/>
              </a:rPr>
              <a:t> had spoken to Samuel the day before Saul came. He had said, 16“About this time tomorrow I will send you a man. He is from the land of Benjamin.</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15དེའི་ཉི་མ་གཅིག་གི་སྔོན་དུ་གཙོ་བོ་དཀོན་མཆོག་གིས་ཤ་མུ་ཨེལ་ལ། 16སང་ཉིན་དུས་ཚོད་འདི་ཙམ་ལ་ངས་ཁྱོད་ཡོད་སར་བྷེན་ཡ་མིན་གྱི་སྡེ་རིགས་ལས་ཡིན་པའི་མི་ཞིག་གཏོང་རྒྱུ་ཡིན་པས།</a:t>
            </a:r>
            <a:endParaRPr lang="en-ZA" sz="2400" dirty="0"/>
          </a:p>
        </p:txBody>
      </p:sp>
      <p:pic>
        <p:nvPicPr>
          <p:cNvPr id="12" name="Audio 11">
            <a:hlinkClick r:id="" action="ppaction://media"/>
            <a:extLst>
              <a:ext uri="{FF2B5EF4-FFF2-40B4-BE49-F238E27FC236}">
                <a16:creationId xmlns:a16="http://schemas.microsoft.com/office/drawing/2014/main" id="{4CD5EB2B-5D96-4637-B4DD-BD22A625B0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49F510CE-28F3-554E-D700-6F116CE0B411}"/>
              </a:ext>
            </a:extLst>
          </p:cNvPr>
          <p:cNvPicPr>
            <a:picLocks noChangeAspect="1"/>
          </p:cNvPicPr>
          <p:nvPr/>
        </p:nvPicPr>
        <p:blipFill>
          <a:blip r:embed="rId5"/>
          <a:stretch>
            <a:fillRect/>
          </a:stretch>
        </p:blipFill>
        <p:spPr>
          <a:xfrm>
            <a:off x="-1920" y="-213360"/>
            <a:ext cx="12193920" cy="7071360"/>
          </a:xfrm>
          <a:prstGeom prst="rect">
            <a:avLst/>
          </a:prstGeom>
        </p:spPr>
      </p:pic>
      <p:sp>
        <p:nvSpPr>
          <p:cNvPr id="7" name="TextBox 6">
            <a:extLst>
              <a:ext uri="{FF2B5EF4-FFF2-40B4-BE49-F238E27FC236}">
                <a16:creationId xmlns:a16="http://schemas.microsoft.com/office/drawing/2014/main" id="{9E420275-CE1B-FA0C-03AD-E57B378BAE9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0978043"/>
      </p:ext>
    </p:extLst>
  </p:cSld>
  <p:clrMapOvr>
    <a:masterClrMapping/>
  </p:clrMapOvr>
  <mc:AlternateContent xmlns:mc="http://schemas.openxmlformats.org/markup-compatibility/2006" xmlns:p14="http://schemas.microsoft.com/office/powerpoint/2010/main">
    <mc:Choice Requires="p14">
      <p:transition spd="slow" p14:dur="2000" advTm="10970"/>
    </mc:Choice>
    <mc:Fallback xmlns="">
      <p:transition spd="slow" advTm="1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98BF45F-A630-4EDB-B3F3-71212F0FCE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EA1343-E471-8EE9-AD6C-7AD0737ECE3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you are to anoint him leader over My people Israel; he will save them from the hand of the Philistines. For I have looked upon My people, because their cry has come to Me.”</a:t>
            </a:r>
            <a:endParaRPr lang="en-ZA" sz="4400" dirty="0"/>
          </a:p>
        </p:txBody>
      </p:sp>
      <p:sp>
        <p:nvSpPr>
          <p:cNvPr id="5" name="TextBox 4">
            <a:extLst>
              <a:ext uri="{FF2B5EF4-FFF2-40B4-BE49-F238E27FC236}">
                <a16:creationId xmlns:a16="http://schemas.microsoft.com/office/drawing/2014/main" id="{0365A567-6B18-5FA2-50D1-3DF76A073CC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བདག་གི་འབངས་མི་ཡེས་ར་ཨེལ་ནི་ཕེ་ལེ་ཤེད་པའི་ལག་ནས་སྒྲོལ་བའི་ཕྱིར་ཁྱོད་ཀྱིས་མི་དེ་འགོ་དཔོན་དུ་བསྐོ་དགོས། བདག་གིས་རང་གི་འབངས་མིར་གཟིགས་སྐྱོང་བྱས་པ་ཡིན། གང་ལ་ཞེ་ན། དེ་དག་གི་ངུ་སྐད་ང་ཡི་མདུན་དུ་སླེབས་པས་སོ་ཞེས་གསུངས་པའོ། །</a:t>
            </a:r>
            <a:endParaRPr lang="en-ZA" sz="4000" dirty="0"/>
          </a:p>
        </p:txBody>
      </p:sp>
    </p:spTree>
    <p:extLst>
      <p:ext uri="{BB962C8B-B14F-4D97-AF65-F5344CB8AC3E}">
        <p14:creationId xmlns:p14="http://schemas.microsoft.com/office/powerpoint/2010/main" val="3354966384"/>
      </p:ext>
    </p:extLst>
  </p:cSld>
  <p:clrMapOvr>
    <a:masterClrMapping/>
  </p:clrMapOvr>
  <mc:AlternateContent xmlns:mc="http://schemas.openxmlformats.org/markup-compatibility/2006" xmlns:p14="http://schemas.microsoft.com/office/powerpoint/2010/main">
    <mc:Choice Requires="p14">
      <p:transition spd="slow" p14:dur="2000" advTm="9910"/>
    </mc:Choice>
    <mc:Fallback xmlns="">
      <p:transition spd="slow" advTm="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16Anoint him to be the king of my people Israel. He will save them from the power of the Philistines. I have seen how much my people are suffering. Their cry for help has reached me.”</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US" sz="2800" dirty="0">
                <a:solidFill>
                  <a:srgbClr val="121212"/>
                </a:solidFill>
                <a:latin typeface="ArialMT"/>
              </a:rPr>
              <a:t>16</a:t>
            </a:r>
            <a:r>
              <a:rPr lang="bo-CN" sz="6000" dirty="0">
                <a:solidFill>
                  <a:srgbClr val="121212"/>
                </a:solidFill>
                <a:latin typeface="ArialMT"/>
              </a:rPr>
              <a:t>ཁྱོད་ཀྱིས་ཁོ་ལ་ངའི་འབངས་ཨིསི་རཱཨེལ་གྱི་རྒྱལ་པོའི་ཚུལ་དུ་བསྔོ་འབུལ་བྱས་ཏེ། ཁོས་དེ་ཚོ་ཕེ་ལེ་ཤེད་པའི་ལག་ནས་སྐྱབས་པར་འགྱུར། ངས་རང་གི་མི་འབངས་ཀྱི་དཀའ་ངལ་མཐོང་ཞིང་། དེ་ཚོའི་ངུ་འབོད་ཀྱང་ཐོས་བྱུང་ཞེས་གསུངས་སོ</a:t>
            </a:r>
            <a:r>
              <a:rPr lang="bo-CN" sz="1800" dirty="0">
                <a:solidFill>
                  <a:srgbClr val="121212"/>
                </a:solidFill>
                <a:latin typeface="ArialMT"/>
              </a:rPr>
              <a:t>།</a:t>
            </a:r>
            <a:endParaRPr lang="en-ZA" dirty="0"/>
          </a:p>
        </p:txBody>
      </p:sp>
      <p:pic>
        <p:nvPicPr>
          <p:cNvPr id="3" name="Audio 2">
            <a:hlinkClick r:id="" action="ppaction://media"/>
            <a:extLst>
              <a:ext uri="{FF2B5EF4-FFF2-40B4-BE49-F238E27FC236}">
                <a16:creationId xmlns:a16="http://schemas.microsoft.com/office/drawing/2014/main" id="{898BF45F-A630-4EDB-B3F3-71212F0FCE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735421C9-98EE-17A7-B910-5C86940503AE}"/>
              </a:ext>
            </a:extLst>
          </p:cNvPr>
          <p:cNvPicPr>
            <a:picLocks noChangeAspect="1"/>
          </p:cNvPicPr>
          <p:nvPr/>
        </p:nvPicPr>
        <p:blipFill>
          <a:blip r:embed="rId5"/>
          <a:stretch>
            <a:fillRect/>
          </a:stretch>
        </p:blipFill>
        <p:spPr>
          <a:xfrm>
            <a:off x="-1" y="0"/>
            <a:ext cx="13219043" cy="6858000"/>
          </a:xfrm>
          <a:prstGeom prst="rect">
            <a:avLst/>
          </a:prstGeom>
        </p:spPr>
      </p:pic>
      <p:sp>
        <p:nvSpPr>
          <p:cNvPr id="7" name="TextBox 6">
            <a:extLst>
              <a:ext uri="{FF2B5EF4-FFF2-40B4-BE49-F238E27FC236}">
                <a16:creationId xmlns:a16="http://schemas.microsoft.com/office/drawing/2014/main" id="{7793F6FC-0403-7D85-822B-C5C5FE221F9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7944797"/>
      </p:ext>
    </p:extLst>
  </p:cSld>
  <p:clrMapOvr>
    <a:masterClrMapping/>
  </p:clrMapOvr>
  <mc:AlternateContent xmlns:mc="http://schemas.openxmlformats.org/markup-compatibility/2006" xmlns:p14="http://schemas.microsoft.com/office/powerpoint/2010/main">
    <mc:Choice Requires="p14">
      <p:transition spd="slow" p14:dur="2000" advTm="9910"/>
    </mc:Choice>
    <mc:Fallback xmlns="">
      <p:transition spd="slow" advTm="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309B2DD7-1568-4AA2-8647-157A4A599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58F21A5-CC26-DEC8-24CA-FCEBF7FC8E3E}"/>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Saul approached Samuel in the gateway and asked, “Would you please tell me where the seer’s house is?”</a:t>
            </a:r>
          </a:p>
          <a:p>
            <a:pPr algn="l"/>
            <a:r>
              <a:rPr lang="en-US" sz="4400" b="0" i="0" dirty="0">
                <a:solidFill>
                  <a:srgbClr val="777A7B"/>
                </a:solidFill>
                <a:effectLst/>
                <a:highlight>
                  <a:srgbClr val="FFFFFF"/>
                </a:highlight>
                <a:latin typeface="Inter"/>
              </a:rPr>
              <a:t>19</a:t>
            </a:r>
            <a:r>
              <a:rPr lang="en-US" sz="4400" b="0" i="0" dirty="0">
                <a:solidFill>
                  <a:srgbClr val="121212"/>
                </a:solidFill>
                <a:effectLst/>
                <a:highlight>
                  <a:srgbClr val="FFFFFF"/>
                </a:highlight>
                <a:latin typeface="Inter"/>
              </a:rPr>
              <a:t>“I am the seer,” Samuel replied…</a:t>
            </a:r>
          </a:p>
        </p:txBody>
      </p:sp>
      <p:sp>
        <p:nvSpPr>
          <p:cNvPr id="3" name="TextBox 2">
            <a:extLst>
              <a:ext uri="{FF2B5EF4-FFF2-40B4-BE49-F238E27FC236}">
                <a16:creationId xmlns:a16="http://schemas.microsoft.com/office/drawing/2014/main" id="{7AE73A84-0ADF-7AC1-8786-76FBA87EFFB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18དེ་ནས་སོ་ལོ་རྒྱལ་སྒོ་ནང་སཱ་མུ་ཨེལ་གྱི་གམ་དུ་འོངས་སྐབས། ཁོ་ན་རེ། མངོན་ཤེས་པའི་ཁང་པ་གང་དུ་ཡོད་པ་ང་ལ་སྟོན་པར་མཛོད་ཅེས་སྨྲས་པ་དང་།</a:t>
            </a:r>
            <a:endParaRPr lang="en-ZA" dirty="0"/>
          </a:p>
        </p:txBody>
      </p:sp>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8040"/>
    </mc:Choice>
    <mc:Fallback xmlns="">
      <p:transition spd="slow" advTm="1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18Saul approached Samuel at the gate of the town. He asked Samuel, “Can you please show me the seer’s house?”</a:t>
            </a:r>
          </a:p>
          <a:p>
            <a:r>
              <a:rPr lang="en-US" sz="4400" dirty="0">
                <a:solidFill>
                  <a:srgbClr val="121212"/>
                </a:solidFill>
                <a:latin typeface="ArialMT"/>
              </a:rPr>
              <a:t>19“I’m the seer,” Samuel replied…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18དེ་ནས་ས་ཨུལ་གྱིས་རྒྱལ་སྒོའི་འགྲམ་དུ་ཤ་མུ་ཨེལ་ཡོད་སར་ཕྱིན་ཏེ། ཞལ་གཟིགས་མཁན་གྱི་བཞུགས་ས་ག་པར་ཡིན་ནམ། དེ་ང་ལ་སྟོན་རོགས་གནང་ཞེས་ཞུས་སོ།</a:t>
            </a:r>
          </a:p>
          <a:p>
            <a:r>
              <a:rPr lang="bo-CN" sz="6000" dirty="0">
                <a:solidFill>
                  <a:srgbClr val="121212"/>
                </a:solidFill>
                <a:latin typeface="ArialMT"/>
              </a:rPr>
              <a:t>19དེའི་ལན་དུ་ཤ་མུ་ཨེལ་གྱིས། ཞལ་གཟིགས་མཁན་དེ་ང་རང་ཡིན།</a:t>
            </a:r>
          </a:p>
          <a:p>
            <a:endParaRPr lang="en-ZA" dirty="0"/>
          </a:p>
        </p:txBody>
      </p:sp>
      <p:pic>
        <p:nvPicPr>
          <p:cNvPr id="10" name="Audio 9">
            <a:hlinkClick r:id="" action="ppaction://media"/>
            <a:extLst>
              <a:ext uri="{FF2B5EF4-FFF2-40B4-BE49-F238E27FC236}">
                <a16:creationId xmlns:a16="http://schemas.microsoft.com/office/drawing/2014/main" id="{309B2DD7-1568-4AA2-8647-157A4A599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33B9A194-7B4E-A9B9-E7E0-AA9C7EA16B7A}"/>
              </a:ext>
            </a:extLst>
          </p:cNvPr>
          <p:cNvPicPr>
            <a:picLocks noChangeAspect="1"/>
          </p:cNvPicPr>
          <p:nvPr/>
        </p:nvPicPr>
        <p:blipFill>
          <a:blip r:embed="rId5"/>
          <a:stretch>
            <a:fillRect/>
          </a:stretch>
        </p:blipFill>
        <p:spPr>
          <a:xfrm>
            <a:off x="-664308" y="1"/>
            <a:ext cx="12856308" cy="6858000"/>
          </a:xfrm>
          <a:prstGeom prst="rect">
            <a:avLst/>
          </a:prstGeom>
        </p:spPr>
      </p:pic>
      <p:sp>
        <p:nvSpPr>
          <p:cNvPr id="7" name="TextBox 6">
            <a:extLst>
              <a:ext uri="{FF2B5EF4-FFF2-40B4-BE49-F238E27FC236}">
                <a16:creationId xmlns:a16="http://schemas.microsoft.com/office/drawing/2014/main" id="{3F3EC976-1EB0-2F48-0524-4E613DC1BC98}"/>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74724043"/>
      </p:ext>
    </p:extLst>
  </p:cSld>
  <p:clrMapOvr>
    <a:masterClrMapping/>
  </p:clrMapOvr>
  <mc:AlternateContent xmlns:mc="http://schemas.openxmlformats.org/markup-compatibility/2006" xmlns:p14="http://schemas.microsoft.com/office/powerpoint/2010/main">
    <mc:Choice Requires="p14">
      <p:transition spd="slow" p14:dur="2000" advTm="18040"/>
    </mc:Choice>
    <mc:Fallback xmlns="">
      <p:transition spd="slow" advTm="1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309B2DD7-1568-4AA2-8647-157A4A599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379CC91-8213-5DC4-9DC4-8AB05C095D8D}"/>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Saul approached Samuel in the gateway and asked, “Would you please tell me where the seer’s house is?”</a:t>
            </a:r>
          </a:p>
          <a:p>
            <a:pPr algn="l"/>
            <a:r>
              <a:rPr lang="en-US" sz="4400" b="0" i="0" dirty="0">
                <a:solidFill>
                  <a:srgbClr val="777A7B"/>
                </a:solidFill>
                <a:effectLst/>
                <a:highlight>
                  <a:srgbClr val="FFFFFF"/>
                </a:highlight>
                <a:latin typeface="Inter"/>
              </a:rPr>
              <a:t>19</a:t>
            </a:r>
            <a:r>
              <a:rPr lang="en-US" sz="4400" b="0" i="0" dirty="0">
                <a:solidFill>
                  <a:srgbClr val="121212"/>
                </a:solidFill>
                <a:effectLst/>
                <a:highlight>
                  <a:srgbClr val="FFFFFF"/>
                </a:highlight>
                <a:latin typeface="Inter"/>
              </a:rPr>
              <a:t>“I am the seer,” Samuel replied…</a:t>
            </a:r>
          </a:p>
        </p:txBody>
      </p:sp>
      <p:sp>
        <p:nvSpPr>
          <p:cNvPr id="3" name="TextBox 2">
            <a:extLst>
              <a:ext uri="{FF2B5EF4-FFF2-40B4-BE49-F238E27FC236}">
                <a16:creationId xmlns:a16="http://schemas.microsoft.com/office/drawing/2014/main" id="{1D712EFC-7152-AD07-E599-612B1E35F05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18དེ་ནས་སོ་ལོ་རྒྱལ་སྒོ་ནང་སཱ་མུ་ཨེལ་གྱི་གམ་དུ་འོངས་སྐབས། ཁོ་ན་རེ། མངོན་ཤེས་པའི་ཁང་པ་གང་དུ་ཡོད་པ་ང་ལ་སྟོན་པར་མཛོད་ཅེས་སྨྲས་པ་དང་།</a:t>
            </a:r>
            <a:endParaRPr lang="en-ZA" dirty="0"/>
          </a:p>
        </p:txBody>
      </p:sp>
    </p:spTree>
    <p:extLst>
      <p:ext uri="{BB962C8B-B14F-4D97-AF65-F5344CB8AC3E}">
        <p14:creationId xmlns:p14="http://schemas.microsoft.com/office/powerpoint/2010/main" val="3603609650"/>
      </p:ext>
    </p:extLst>
  </p:cSld>
  <p:clrMapOvr>
    <a:masterClrMapping/>
  </p:clrMapOvr>
  <mc:AlternateContent xmlns:mc="http://schemas.openxmlformats.org/markup-compatibility/2006" xmlns:p14="http://schemas.microsoft.com/office/powerpoint/2010/main">
    <mc:Choice Requires="p14">
      <p:transition spd="slow" p14:dur="2000" advTm="18040"/>
    </mc:Choice>
    <mc:Fallback xmlns="">
      <p:transition spd="slow" advTm="1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18Saul approached Samuel at the gate of the town. He asked Samuel, “Can you please show me the seer’s house?”</a:t>
            </a:r>
          </a:p>
          <a:p>
            <a:r>
              <a:rPr lang="en-US" sz="4400" dirty="0">
                <a:solidFill>
                  <a:srgbClr val="121212"/>
                </a:solidFill>
                <a:latin typeface="ArialMT"/>
              </a:rPr>
              <a:t>19“I’m the seer,” Samuel replied…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18དེ་ནས་ས་ཨུལ་གྱིས་རྒྱལ་སྒོའི་འགྲམ་དུ་ཤ་མུ་ཨེལ་ཡོད་སར་ཕྱིན་ཏེ། ཞལ་གཟིགས་མཁན་གྱི་བཞུགས་ས་ག་པར་ཡིན་ནམ། དེ་ང་ལ་སྟོན་རོགས་གནང་ཞེས་ཞུས་སོ།</a:t>
            </a:r>
          </a:p>
          <a:p>
            <a:r>
              <a:rPr lang="bo-CN" sz="6000" dirty="0">
                <a:solidFill>
                  <a:srgbClr val="121212"/>
                </a:solidFill>
                <a:latin typeface="ArialMT"/>
              </a:rPr>
              <a:t>19དེའི་ལན་དུ་ཤ་མུ་ཨེལ་གྱིས། ཞལ་གཟིགས་མཁན་དེ་ང་རང་ཡིན།</a:t>
            </a:r>
          </a:p>
          <a:p>
            <a:endParaRPr lang="en-ZA" dirty="0"/>
          </a:p>
        </p:txBody>
      </p:sp>
      <p:pic>
        <p:nvPicPr>
          <p:cNvPr id="10" name="Audio 9">
            <a:hlinkClick r:id="" action="ppaction://media"/>
            <a:extLst>
              <a:ext uri="{FF2B5EF4-FFF2-40B4-BE49-F238E27FC236}">
                <a16:creationId xmlns:a16="http://schemas.microsoft.com/office/drawing/2014/main" id="{309B2DD7-1568-4AA2-8647-157A4A599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33B9A194-7B4E-A9B9-E7E0-AA9C7EA16B7A}"/>
              </a:ext>
            </a:extLst>
          </p:cNvPr>
          <p:cNvPicPr>
            <a:picLocks noChangeAspect="1"/>
          </p:cNvPicPr>
          <p:nvPr/>
        </p:nvPicPr>
        <p:blipFill>
          <a:blip r:embed="rId5"/>
          <a:stretch>
            <a:fillRect/>
          </a:stretch>
        </p:blipFill>
        <p:spPr>
          <a:xfrm>
            <a:off x="-664308" y="1"/>
            <a:ext cx="12856308" cy="6858000"/>
          </a:xfrm>
          <a:prstGeom prst="rect">
            <a:avLst/>
          </a:prstGeom>
        </p:spPr>
      </p:pic>
      <p:sp>
        <p:nvSpPr>
          <p:cNvPr id="7" name="TextBox 6">
            <a:extLst>
              <a:ext uri="{FF2B5EF4-FFF2-40B4-BE49-F238E27FC236}">
                <a16:creationId xmlns:a16="http://schemas.microsoft.com/office/drawing/2014/main" id="{3F3EC976-1EB0-2F48-0524-4E613DC1BC98}"/>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85442792"/>
      </p:ext>
    </p:extLst>
  </p:cSld>
  <p:clrMapOvr>
    <a:masterClrMapping/>
  </p:clrMapOvr>
  <mc:AlternateContent xmlns:mc="http://schemas.openxmlformats.org/markup-compatibility/2006" xmlns:p14="http://schemas.microsoft.com/office/powerpoint/2010/main">
    <mc:Choice Requires="p14">
      <p:transition spd="slow" p14:dur="2000" advTm="18040"/>
    </mc:Choice>
    <mc:Fallback xmlns="">
      <p:transition spd="slow" advTm="1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67A6BB5-924F-47A0-AE35-78A69449F3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763C5AB-2C4F-A15D-137A-E30B924B6EE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20As for the donkeys you lost three days ago, do not worry about them, for they have been found. And upon whom is all the desire of Israel, if not upon you and all your father’s house?”</a:t>
            </a:r>
            <a:endParaRPr lang="en-ZA" dirty="0"/>
          </a:p>
        </p:txBody>
      </p:sp>
      <p:sp>
        <p:nvSpPr>
          <p:cNvPr id="5" name="TextBox 4">
            <a:extLst>
              <a:ext uri="{FF2B5EF4-FFF2-40B4-BE49-F238E27FC236}">
                <a16:creationId xmlns:a16="http://schemas.microsoft.com/office/drawing/2014/main" id="{53317AD1-37B5-0912-1BDF-F1C9EB17CB4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20ཡང་ཁྱོད་ཀྱིས་ཉིན་གསུམ་གྱི་སྔོན་དུ་བོང་བུ་བོར་བ་དེའི་ཕྱིར་སེམས་ཁུར་མ་བྱེད་ཅིག བོང་བུ་དེ་རྣམས་རྙེད་ཟིན། ཡང་ཡེས་ར་ཨེལ་པ་ཐམས་ཅད་ནི་སུའི་ཕྱིར་དགའ་ཟེར་ན། ཁྱོད་དང་ཁྱོད་ཀྱི་ཁྱིམ་རྒྱུད་ཀྱི་ཕྱིར་དགའ་བ་མ་ཡིན་ནམ་ཞེས་སྨྲས་སོ། །</a:t>
            </a:r>
            <a:endParaRPr lang="en-ZA" dirty="0"/>
          </a:p>
        </p:txBody>
      </p:sp>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6116"/>
    </mc:Choice>
    <mc:Fallback xmlns="">
      <p:transition spd="slow" advTm="1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20Don’t worry about the donkeys you lost three days ago. They’ve already been found. But who do all the Israelites want? You and your father’s whole family!”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 20ཉིན་ཞག་གསུམ་གྱི་སྔོན་དུ་རླག་སྟོར་ཤོར་བའི་བོང་བུ་རྣམས་རྙེད་ཟིན་པ་ཡིན་པས། དེའི་སྐོར་ལ་ཁྱོད་སེམས་འཁྲལ་བྱེད་མི་དགོས། ཨིསི་རཱཨེལ་མི་མང་གིས་ཧ་ཅང་གི་འདོད་པ་བྱེད་པ་དེ་སུ་ཡིན་ནམ། དེ་ནི་ཁྱོད་དང་ཁྱོད་ཀྱི་ཕའི་ཁྱིམ་ཚང་དེ་ཡིན་ནོ་ཞེས་སྨྲས་སོ།</a:t>
            </a:r>
            <a:endParaRPr lang="en-ZA" dirty="0"/>
          </a:p>
        </p:txBody>
      </p:sp>
      <p:pic>
        <p:nvPicPr>
          <p:cNvPr id="3" name="Audio 2">
            <a:hlinkClick r:id="" action="ppaction://media"/>
            <a:extLst>
              <a:ext uri="{FF2B5EF4-FFF2-40B4-BE49-F238E27FC236}">
                <a16:creationId xmlns:a16="http://schemas.microsoft.com/office/drawing/2014/main" id="{467A6BB5-924F-47A0-AE35-78A69449F3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0B81C873-F3C1-C290-D184-B06CBCF047D1}"/>
              </a:ext>
            </a:extLst>
          </p:cNvPr>
          <p:cNvPicPr>
            <a:picLocks noChangeAspect="1"/>
          </p:cNvPicPr>
          <p:nvPr/>
        </p:nvPicPr>
        <p:blipFill>
          <a:blip r:embed="rId5"/>
          <a:stretch>
            <a:fillRect/>
          </a:stretch>
        </p:blipFill>
        <p:spPr>
          <a:xfrm>
            <a:off x="0" y="-569309"/>
            <a:ext cx="12191999" cy="7427310"/>
          </a:xfrm>
          <a:prstGeom prst="rect">
            <a:avLst/>
          </a:prstGeom>
        </p:spPr>
      </p:pic>
      <p:sp>
        <p:nvSpPr>
          <p:cNvPr id="7" name="TextBox 6">
            <a:extLst>
              <a:ext uri="{FF2B5EF4-FFF2-40B4-BE49-F238E27FC236}">
                <a16:creationId xmlns:a16="http://schemas.microsoft.com/office/drawing/2014/main" id="{BC8880D9-9542-251A-928C-5B77FB6A2200}"/>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3441133"/>
      </p:ext>
    </p:extLst>
  </p:cSld>
  <p:clrMapOvr>
    <a:masterClrMapping/>
  </p:clrMapOvr>
  <mc:AlternateContent xmlns:mc="http://schemas.openxmlformats.org/markup-compatibility/2006" xmlns:p14="http://schemas.microsoft.com/office/powerpoint/2010/main">
    <mc:Choice Requires="p14">
      <p:transition spd="slow" p14:dur="2000" advTm="16116"/>
    </mc:Choice>
    <mc:Fallback xmlns="">
      <p:transition spd="slow" advTm="1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3600" dirty="0"/>
              <a:t>Samuel gave Saul the best food, and he stayed with Samuel for the night.</a:t>
            </a:r>
          </a:p>
          <a:p>
            <a:r>
              <a:rPr lang="en-ZA" sz="3600" dirty="0"/>
              <a:t>The next day Saul started walking home. Samuel walked with him.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4BB35C34-A8A7-4FA0-9414-948578215C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2022"/>
    </mc:Choice>
    <mc:Fallback xmlns="">
      <p:transition spd="slow" advTm="1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a:latin typeface="TimesNewRomanPSMT"/>
              </a:rPr>
              <a:t>2. Samuel anoints Saul – 1 Samuel 9:1 – 10:9 (Right Top)</a:t>
            </a:r>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སཱ་མུ་ཨེལ་དང་པོ 9</a:t>
            </a:r>
          </a:p>
          <a:p>
            <a:r>
              <a:rPr lang="bo-CN" sz="8000" b="1" i="0" dirty="0">
                <a:solidFill>
                  <a:srgbClr val="121212"/>
                </a:solidFill>
                <a:effectLst/>
                <a:latin typeface="ArialMT"/>
              </a:rPr>
              <a:t>ས་ཨུལ་དང་ཤ་མུ་ཨེལ་གཉིས་འཕྲད་པ།</a:t>
            </a:r>
            <a:endParaRPr lang="en-ZA" sz="2000" dirty="0"/>
          </a:p>
        </p:txBody>
      </p:sp>
      <p:pic>
        <p:nvPicPr>
          <p:cNvPr id="2" name="Audio 1">
            <a:hlinkClick r:id="" action="ppaction://media"/>
            <a:extLst>
              <a:ext uri="{FF2B5EF4-FFF2-40B4-BE49-F238E27FC236}">
                <a16:creationId xmlns:a16="http://schemas.microsoft.com/office/drawing/2014/main" id="{5A49899A-A05F-4FD7-BA09-82E43812E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5164"/>
    </mc:Choice>
    <mc:Fallback xmlns="">
      <p:transition spd="slow" advTm="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3600" dirty="0"/>
              <a:t>Samuel gave Saul the best food, and he stayed with Samuel for the night.</a:t>
            </a:r>
          </a:p>
          <a:p>
            <a:r>
              <a:rPr lang="en-ZA" sz="3600" dirty="0"/>
              <a:t>The next day Saul started walking home. Samuel walked with him.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4BB35C34-A8A7-4FA0-9414-948578215C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120CB1DD-C253-7AF5-CEE1-DEA39984B7E1}"/>
              </a:ext>
            </a:extLst>
          </p:cNvPr>
          <p:cNvPicPr>
            <a:picLocks noChangeAspect="1"/>
          </p:cNvPicPr>
          <p:nvPr/>
        </p:nvPicPr>
        <p:blipFill>
          <a:blip r:embed="rId5"/>
          <a:stretch>
            <a:fillRect/>
          </a:stretch>
        </p:blipFill>
        <p:spPr>
          <a:xfrm>
            <a:off x="0" y="-33130"/>
            <a:ext cx="12192000" cy="6891130"/>
          </a:xfrm>
          <a:prstGeom prst="rect">
            <a:avLst/>
          </a:prstGeom>
        </p:spPr>
      </p:pic>
    </p:spTree>
    <p:extLst>
      <p:ext uri="{BB962C8B-B14F-4D97-AF65-F5344CB8AC3E}">
        <p14:creationId xmlns:p14="http://schemas.microsoft.com/office/powerpoint/2010/main" val="2573380927"/>
      </p:ext>
    </p:extLst>
  </p:cSld>
  <p:clrMapOvr>
    <a:masterClrMapping/>
  </p:clrMapOvr>
  <mc:AlternateContent xmlns:mc="http://schemas.openxmlformats.org/markup-compatibility/2006" xmlns:p14="http://schemas.microsoft.com/office/powerpoint/2010/main">
    <mc:Choice Requires="p14">
      <p:transition spd="slow" p14:dur="2000" advTm="12022"/>
    </mc:Choice>
    <mc:Fallback xmlns="">
      <p:transition spd="slow" advTm="1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14DF9D2-FE4D-4664-8D4C-B9578D04E9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0AFAA5-2EAF-C62A-6309-D3D3E339ADD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27As they were going down to the edge of the city, Samuel said to Saul, “Tell the servant to go on ahead of us, but you stay for a while, and I will reveal to you the word of God.” So the servant went on.</a:t>
            </a:r>
            <a:endParaRPr lang="en-ZA" dirty="0"/>
          </a:p>
        </p:txBody>
      </p:sp>
      <p:sp>
        <p:nvSpPr>
          <p:cNvPr id="3" name="TextBox 2">
            <a:extLst>
              <a:ext uri="{FF2B5EF4-FFF2-40B4-BE49-F238E27FC236}">
                <a16:creationId xmlns:a16="http://schemas.microsoft.com/office/drawing/2014/main" id="{051ABBEA-73F6-4CBE-858D-FDBF872E5D3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27དེ་གཉིས་གྲོང་ཁྱེར་གྱི་མཐའ་ལ་སླེབས་པའི་ཚེ། སཱ་མུ་ཨེལ་གྱིས་སོ་ལོ་ལ། ཁྱོད་ཀྱིས་ཞབས་ཕྱི་ལ་ངེད་གཉིས་ཀྱི་སྔོན་དུ་སོང་ཞེས་སྐུལ་ཞིག་སྨྲས་པ་དང་། ཡང་སོ་ལོ་ལ་ད་ལྟ་ཁྱོད་རང་ཅུང་ཟད་སྡོད་དང་། ངས་ཁྱོད་ལ་དཀོན་མཆོག་གི་གསུང་ཞིག་འཆད་པར་བྱ་ཞེས་སྨྲས་སོ། །</a:t>
            </a:r>
            <a:endParaRPr lang="en-ZA" dirty="0"/>
          </a:p>
        </p:txBody>
      </p:sp>
    </p:spTree>
    <p:extLst>
      <p:ext uri="{BB962C8B-B14F-4D97-AF65-F5344CB8AC3E}">
        <p14:creationId xmlns:p14="http://schemas.microsoft.com/office/powerpoint/2010/main" val="1905153464"/>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27…Samuel spoke to Saul. He said, ….“Stay here for a while. I’ll give you a message from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27 ཤ་མུ་ཨེལ་གྱིས་ས་ཨུལ་ལ་སྨྲས་པ། ཁྱོད་རང་འདིར་ཡུན་ཙམ་ཞིག་སྡོད་དང་། ངས་ཁྱོད་ལ་གཙོ་བོ་དཀོན་མཆོག་གི་བཀའ་ཞིག་བཤད་པར་བྱའོ་ཞེས་སྨྲས་སོ༎</a:t>
            </a:r>
            <a:endParaRPr lang="en-ZA" sz="2400" dirty="0"/>
          </a:p>
        </p:txBody>
      </p:sp>
      <p:pic>
        <p:nvPicPr>
          <p:cNvPr id="7" name="Audio 6">
            <a:hlinkClick r:id="" action="ppaction://media"/>
            <a:extLst>
              <a:ext uri="{FF2B5EF4-FFF2-40B4-BE49-F238E27FC236}">
                <a16:creationId xmlns:a16="http://schemas.microsoft.com/office/drawing/2014/main" id="{D14DF9D2-FE4D-4664-8D4C-B9578D04E9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2DF26CFD-F4C8-51DC-C9DA-A08D2572F816}"/>
              </a:ext>
            </a:extLst>
          </p:cNvPr>
          <p:cNvPicPr>
            <a:picLocks noChangeAspect="1"/>
          </p:cNvPicPr>
          <p:nvPr/>
        </p:nvPicPr>
        <p:blipFill>
          <a:blip r:embed="rId5"/>
          <a:stretch>
            <a:fillRect/>
          </a:stretch>
        </p:blipFill>
        <p:spPr>
          <a:xfrm>
            <a:off x="-1030620" y="0"/>
            <a:ext cx="13222619" cy="6858000"/>
          </a:xfrm>
          <a:prstGeom prst="rect">
            <a:avLst/>
          </a:prstGeom>
        </p:spPr>
      </p:pic>
      <p:sp>
        <p:nvSpPr>
          <p:cNvPr id="8" name="TextBox 7">
            <a:extLst>
              <a:ext uri="{FF2B5EF4-FFF2-40B4-BE49-F238E27FC236}">
                <a16:creationId xmlns:a16="http://schemas.microsoft.com/office/drawing/2014/main" id="{2D6BAABD-0170-7913-A95E-13E5F09E926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46399284"/>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9019DEB-CD93-4583-8130-DFA77CB2CA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BEB3E4E-7471-8045-EDDA-A2F17370A39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1Then Samuel took a flask of oil, poured it on Saul’s head, kissed him, and said, “Has not the Lord anointed you ruler over His inheritance?</a:t>
            </a:r>
            <a:endParaRPr lang="en-ZA" dirty="0"/>
          </a:p>
        </p:txBody>
      </p:sp>
      <p:sp>
        <p:nvSpPr>
          <p:cNvPr id="5" name="TextBox 4">
            <a:extLst>
              <a:ext uri="{FF2B5EF4-FFF2-40B4-BE49-F238E27FC236}">
                <a16:creationId xmlns:a16="http://schemas.microsoft.com/office/drawing/2014/main" id="{FFF412BD-8FCA-A385-B175-B1BF4A75468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1དེ་ནས་སཱ་མུ་ཨེལ་གྱིས་སྣོད་ཅིག་བླངས་ནས་སོ་ལོའི་མགོ་ལ་སྣུམ་བླུགས་ཏེ་འོ་བྱས་ཤིང་སྨྲས་པ། ད་ནི་དཀོན་མཆོག་ཡ་ཝཱེས་ཁྱོད་རང་ཁོང་གི་འབངས་མིའི་རྗེ་དཔོན་དུ་བྱུགས་པར་མཛད་པ་མ་ཡིན་ནམ།</a:t>
            </a:r>
            <a:endParaRPr lang="en-ZA" dirty="0"/>
          </a:p>
        </p:txBody>
      </p:sp>
    </p:spTree>
    <p:extLst>
      <p:ext uri="{BB962C8B-B14F-4D97-AF65-F5344CB8AC3E}">
        <p14:creationId xmlns:p14="http://schemas.microsoft.com/office/powerpoint/2010/main" val="1899163250"/>
      </p:ext>
    </p:extLst>
  </p:cSld>
  <p:clrMapOvr>
    <a:masterClrMapping/>
  </p:clrMapOvr>
  <mc:AlternateContent xmlns:mc="http://schemas.openxmlformats.org/markup-compatibility/2006" xmlns:p14="http://schemas.microsoft.com/office/powerpoint/2010/main">
    <mc:Choice Requires="p14">
      <p:transition spd="slow" p14:dur="2000" advTm="16659"/>
    </mc:Choice>
    <mc:Fallback xmlns="">
      <p:transition spd="slow" advTm="16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10:1Then Samuel took a bottle of olive oil. He poured it on Saul’s head and kissed him. He said, “The </a:t>
            </a:r>
            <a:r>
              <a:rPr lang="en-US" sz="4400" cap="small" dirty="0">
                <a:solidFill>
                  <a:srgbClr val="121212"/>
                </a:solidFill>
                <a:latin typeface="ArialMT"/>
              </a:rPr>
              <a:t>Lord</a:t>
            </a:r>
            <a:r>
              <a:rPr lang="en-US" sz="4400" dirty="0">
                <a:solidFill>
                  <a:srgbClr val="121212"/>
                </a:solidFill>
                <a:latin typeface="ArialMT"/>
              </a:rPr>
              <a:t> has anointed you to be the king of his people.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1དེ་ནས་ཤ་མུ་ཨེལ་གྱིས་སྣུམ་སྣོད་ཀྱི་ནང་ནས་ཁ་སྐྱུར་པོའི་སྣུམ་བླངས་ཏེ། ས་ཨུལ་གྱི་མགོ་ལ་བླུག་ཅིང་། ཁོ་ལ་ཁ་སྐྱེལ་ཏེ་སྨྲས་པ། གཙོ་བོ་དཀོན་མཆོག་གིས་ཁྱོད་ལ་ཉིད་ཀྱི་འབངས་ཨིསི་རཱཨེལ་གྱི་རྒྱལ་པོར་བསྔོ་འབུལ་མཛད་པ་ཡིན་པས</a:t>
            </a:r>
            <a:r>
              <a:rPr lang="bo-CN" sz="5400" dirty="0">
                <a:solidFill>
                  <a:srgbClr val="121212"/>
                </a:solidFill>
                <a:latin typeface="ArialMT"/>
              </a:rPr>
              <a:t>།</a:t>
            </a:r>
            <a:endParaRPr lang="en-ZA" dirty="0"/>
          </a:p>
        </p:txBody>
      </p:sp>
      <p:pic>
        <p:nvPicPr>
          <p:cNvPr id="2" name="Audio 1">
            <a:hlinkClick r:id="" action="ppaction://media"/>
            <a:extLst>
              <a:ext uri="{FF2B5EF4-FFF2-40B4-BE49-F238E27FC236}">
                <a16:creationId xmlns:a16="http://schemas.microsoft.com/office/drawing/2014/main" id="{19019DEB-CD93-4583-8130-DFA77CB2CA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8A31E724-BB7D-89EF-7CAF-1F2975DAD1EE}"/>
              </a:ext>
            </a:extLst>
          </p:cNvPr>
          <p:cNvPicPr>
            <a:picLocks noChangeAspect="1"/>
          </p:cNvPicPr>
          <p:nvPr/>
        </p:nvPicPr>
        <p:blipFill>
          <a:blip r:embed="rId5"/>
          <a:stretch>
            <a:fillRect/>
          </a:stretch>
        </p:blipFill>
        <p:spPr>
          <a:xfrm>
            <a:off x="-1" y="0"/>
            <a:ext cx="12192000" cy="7112000"/>
          </a:xfrm>
          <a:prstGeom prst="rect">
            <a:avLst/>
          </a:prstGeom>
        </p:spPr>
      </p:pic>
      <p:sp>
        <p:nvSpPr>
          <p:cNvPr id="7" name="TextBox 6">
            <a:extLst>
              <a:ext uri="{FF2B5EF4-FFF2-40B4-BE49-F238E27FC236}">
                <a16:creationId xmlns:a16="http://schemas.microsoft.com/office/drawing/2014/main" id="{7AAA1F72-676D-3FBD-7ACD-6B5874D8502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5756322"/>
      </p:ext>
    </p:extLst>
  </p:cSld>
  <p:clrMapOvr>
    <a:masterClrMapping/>
  </p:clrMapOvr>
  <mc:AlternateContent xmlns:mc="http://schemas.openxmlformats.org/markup-compatibility/2006" xmlns:p14="http://schemas.microsoft.com/office/powerpoint/2010/main">
    <mc:Choice Requires="p14">
      <p:transition spd="slow" p14:dur="2000" advTm="16659"/>
    </mc:Choice>
    <mc:Fallback xmlns="">
      <p:transition spd="slow" advTm="16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FEF9161-F0EE-45C7-A29F-8C1189E1C1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FF23D0E-A4CC-ACC4-231F-5C88C1660D01}"/>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2When you leave me today, you will find two men at Rachel’s tomb in Zelzah on the border of Benjamin. They will say to you, ‘The donkeys you seek have been found,…</a:t>
            </a:r>
            <a:endParaRPr lang="en-ZA" dirty="0"/>
          </a:p>
        </p:txBody>
      </p:sp>
      <p:sp>
        <p:nvSpPr>
          <p:cNvPr id="5" name="TextBox 4">
            <a:extLst>
              <a:ext uri="{FF2B5EF4-FFF2-40B4-BE49-F238E27FC236}">
                <a16:creationId xmlns:a16="http://schemas.microsoft.com/office/drawing/2014/main" id="{5F5FC5B9-C075-8B8B-4CA7-9A5FBB2855C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2དེ་རིང་ཁྱོད་ངའི་མདུན་ནས་ཕྱིན་ཏེ་པེན་ཡཱ་མེན་གྱི་ས་མཚམས་ཀྱི་ཙེལ་ཙེག་ཏུ་སླེབས་ཚེ། རཱ་ཧེལ་གྱི་དུར་སའི་གནས་སུ་མི་གཉིས་དང་འཕྲད་ངེས་ལ། དེ་གཉིས་ཀྱིས་ཁྱོད་ལ་འདི་ལྟར་སྨྲས་འོང་། ཁྱོད་ཀྱིས་བཙལ་བའི་བོང་བུ་རྣམས་རྙེད་ཟིན་ལ།</a:t>
            </a:r>
            <a:r>
              <a:rPr lang="en-IN" sz="5400" dirty="0">
                <a:solidFill>
                  <a:srgbClr val="121212"/>
                </a:solidFill>
                <a:latin typeface="ArialMT"/>
              </a:rPr>
              <a:t>…</a:t>
            </a:r>
            <a:endParaRPr lang="en-ZA" dirty="0"/>
          </a:p>
        </p:txBody>
      </p:sp>
    </p:spTree>
    <p:extLst>
      <p:ext uri="{BB962C8B-B14F-4D97-AF65-F5344CB8AC3E}">
        <p14:creationId xmlns:p14="http://schemas.microsoft.com/office/powerpoint/2010/main" val="856580906"/>
      </p:ext>
    </p:extLst>
  </p:cSld>
  <p:clrMapOvr>
    <a:masterClrMapping/>
  </p:clrMapOvr>
  <mc:AlternateContent xmlns:mc="http://schemas.openxmlformats.org/markup-compatibility/2006" xmlns:p14="http://schemas.microsoft.com/office/powerpoint/2010/main">
    <mc:Choice Requires="p14">
      <p:transition spd="slow" p14:dur="2000" advTm="9350"/>
    </mc:Choice>
    <mc:Fallback xmlns="">
      <p:transition spd="slow" advTm="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48C8C03-4189-43C4-979B-AE0290E81D90}"/>
              </a:ext>
            </a:extLst>
          </p:cNvPr>
          <p:cNvPicPr>
            <a:picLocks noChangeAspect="1"/>
          </p:cNvPicPr>
          <p:nvPr/>
        </p:nvPicPr>
        <p:blipFill>
          <a:blip r:embed="rId2"/>
          <a:stretch>
            <a:fillRect/>
          </a:stretch>
        </p:blipFill>
        <p:spPr>
          <a:xfrm>
            <a:off x="-1" y="-175846"/>
            <a:ext cx="12191999" cy="7033846"/>
          </a:xfrm>
          <a:prstGeom prst="rect">
            <a:avLst/>
          </a:prstGeom>
        </p:spPr>
      </p:pic>
      <p:sp>
        <p:nvSpPr>
          <p:cNvPr id="5" name="TextBox 4">
            <a:extLst>
              <a:ext uri="{FF2B5EF4-FFF2-40B4-BE49-F238E27FC236}">
                <a16:creationId xmlns:a16="http://schemas.microsoft.com/office/drawing/2014/main" id="{E9ABC9C9-5D30-225E-2AC1-5A7F5452AE2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33556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F29A3D2-1D5D-42FB-8C75-E3BD4BC64E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768EB0C-AD4C-8E7D-67D6-E1D6A75D197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5After that you will come to Gibeah of God, where the Philistines have an outpost. As you approach the city, you will meet a group of prophets coming down from the high place, preceded by harps, tambourines, flutes, and lyres, and they will be prophesying.</a:t>
            </a:r>
          </a:p>
        </p:txBody>
      </p:sp>
      <p:sp>
        <p:nvSpPr>
          <p:cNvPr id="3" name="TextBox 2">
            <a:extLst>
              <a:ext uri="{FF2B5EF4-FFF2-40B4-BE49-F238E27FC236}">
                <a16:creationId xmlns:a16="http://schemas.microsoft.com/office/drawing/2014/main" id="{A79CEDC0-90FD-3C9F-7DDC-29D6C682D68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ནས་ཁྱོད་ཕེ་ལེ་ཤེད་པའི་སོ་པ་ཡོད་སའི་དཀོན་མཆོག་གི་རི་མདུན་དུ་སླེབས་ནས་དེ་རུ་གྲོང་ཁྱེར་དུ་འགྲོ་བ་ཙམ་གྱིས། ལུང་སྟོན་པའི་ཚོགས་གནས་མཐོ་ས་ནས་འབབ་པ་ཞིག་དང་འཕྲད་པར་འགྱུར། དེ་དག་གིས་རྒྱུད་མངས་དང་སིལ་རྔ་དང་གླིང་བུ་དང་པི་ཝང་བཅས་འཁྲོལ་ཞིང་ལུང་སྟོན་པར་བྱ།</a:t>
            </a:r>
            <a:endParaRPr lang="en-ZA" sz="1600" dirty="0"/>
          </a:p>
        </p:txBody>
      </p:sp>
    </p:spTree>
    <p:extLst>
      <p:ext uri="{BB962C8B-B14F-4D97-AF65-F5344CB8AC3E}">
        <p14:creationId xmlns:p14="http://schemas.microsoft.com/office/powerpoint/2010/main" val="2180360848"/>
      </p:ext>
    </p:extLst>
  </p:cSld>
  <p:clrMapOvr>
    <a:masterClrMapping/>
  </p:clrMapOvr>
  <mc:AlternateContent xmlns:mc="http://schemas.openxmlformats.org/markup-compatibility/2006" xmlns:p14="http://schemas.microsoft.com/office/powerpoint/2010/main">
    <mc:Choice Requires="p14">
      <p:transition spd="slow" p14:dur="2000" advTm="12984"/>
    </mc:Choice>
    <mc:Fallback xmlns="">
      <p:transition spd="slow" advTm="12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B34EA46-2D21-43E1-8F1D-746F0D0F543C}"/>
              </a:ext>
            </a:extLst>
          </p:cNvPr>
          <p:cNvPicPr>
            <a:picLocks noChangeAspect="1"/>
          </p:cNvPicPr>
          <p:nvPr/>
        </p:nvPicPr>
        <p:blipFill>
          <a:blip r:embed="rId2"/>
          <a:stretch>
            <a:fillRect/>
          </a:stretch>
        </p:blipFill>
        <p:spPr>
          <a:xfrm>
            <a:off x="0" y="-518672"/>
            <a:ext cx="12192000" cy="7376672"/>
          </a:xfrm>
          <a:prstGeom prst="rect">
            <a:avLst/>
          </a:prstGeom>
        </p:spPr>
      </p:pic>
      <p:sp>
        <p:nvSpPr>
          <p:cNvPr id="5" name="TextBox 4">
            <a:extLst>
              <a:ext uri="{FF2B5EF4-FFF2-40B4-BE49-F238E27FC236}">
                <a16:creationId xmlns:a16="http://schemas.microsoft.com/office/drawing/2014/main" id="{098A0D33-72E7-86E7-5AEA-E0E7776C6AE7}"/>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8355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B84A779-EC31-40DD-A890-F69AC517A9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D5D258E-962D-BC4F-7EED-BDBFB949432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6Then the Spirit of the Lord will rush upon you, and you will prophesy with them; and you will be transformed into a different person.</a:t>
            </a:r>
            <a:endParaRPr lang="en-ZA" dirty="0"/>
          </a:p>
        </p:txBody>
      </p:sp>
      <p:sp>
        <p:nvSpPr>
          <p:cNvPr id="5" name="TextBox 4">
            <a:extLst>
              <a:ext uri="{FF2B5EF4-FFF2-40B4-BE49-F238E27FC236}">
                <a16:creationId xmlns:a16="http://schemas.microsoft.com/office/drawing/2014/main" id="{8A23934F-8DCE-88D4-0372-AE95722E44F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6དེ་རྗེས་བློ་བུར་དུ་གཙོ་བོ་དཀོན་མཆོག་གི་ཐུགས་ཉིད་དེ་ཁྱོད་ཀྱི་ཐོག་ཏུ་ཕེབས་པ་དང་། ཁྱོད་རང་ཡང་དེ་ཚོ་དང་མཉམ་དུ་བྲོ་གར་འཁྲབ་ཅིང་སྐད་ཅོར་བརྒྱབ་སྟེ། ཁྱེད་རང་མིན་འདྲ་བ་ཞིག་ཏུ་འགྱུར་ཡོང་།</a:t>
            </a:r>
            <a:endParaRPr lang="en-ZA" sz="6000" dirty="0"/>
          </a:p>
        </p:txBody>
      </p:sp>
    </p:spTree>
    <p:extLst>
      <p:ext uri="{BB962C8B-B14F-4D97-AF65-F5344CB8AC3E}">
        <p14:creationId xmlns:p14="http://schemas.microsoft.com/office/powerpoint/2010/main" val="2407159712"/>
      </p:ext>
    </p:extLst>
  </p:cSld>
  <p:clrMapOvr>
    <a:masterClrMapping/>
  </p:clrMapOvr>
  <mc:AlternateContent xmlns:mc="http://schemas.openxmlformats.org/markup-compatibility/2006" xmlns:p14="http://schemas.microsoft.com/office/powerpoint/2010/main">
    <mc:Choice Requires="p14">
      <p:transition spd="slow" p14:dur="2000" advTm="12352"/>
    </mc:Choice>
    <mc:Fallback xmlns="">
      <p:transition spd="slow" advTm="12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a:latin typeface="TimesNewRomanPSMT"/>
              </a:rPr>
              <a:t>2. Samuel anoints Saul – 1 Samuel 9:1 – 10:9 (Right Top)</a:t>
            </a:r>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སཱ་མུ་ཨེལ་དང་པོ 9</a:t>
            </a:r>
          </a:p>
          <a:p>
            <a:r>
              <a:rPr lang="bo-CN" sz="8000" b="1" i="0" dirty="0">
                <a:solidFill>
                  <a:srgbClr val="121212"/>
                </a:solidFill>
                <a:effectLst/>
                <a:latin typeface="ArialMT"/>
              </a:rPr>
              <a:t>ས་ཨུལ་དང་ཤ་མུ་ཨེལ་གཉིས་འཕྲད་པ།</a:t>
            </a:r>
            <a:endParaRPr lang="en-ZA" sz="2000" dirty="0"/>
          </a:p>
        </p:txBody>
      </p:sp>
      <p:pic>
        <p:nvPicPr>
          <p:cNvPr id="2" name="Audio 1">
            <a:hlinkClick r:id="" action="ppaction://media"/>
            <a:extLst>
              <a:ext uri="{FF2B5EF4-FFF2-40B4-BE49-F238E27FC236}">
                <a16:creationId xmlns:a16="http://schemas.microsoft.com/office/drawing/2014/main" id="{5A49899A-A05F-4FD7-BA09-82E43812E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8AC3A560-6B04-DF4F-91E9-12C5904F1068}"/>
              </a:ext>
            </a:extLst>
          </p:cNvPr>
          <p:cNvPicPr>
            <a:picLocks noChangeAspect="1"/>
          </p:cNvPicPr>
          <p:nvPr/>
        </p:nvPicPr>
        <p:blipFill>
          <a:blip r:embed="rId6"/>
          <a:stretch>
            <a:fillRect/>
          </a:stretch>
        </p:blipFill>
        <p:spPr>
          <a:xfrm>
            <a:off x="-1" y="-131560"/>
            <a:ext cx="12191999" cy="7213495"/>
          </a:xfrm>
          <a:prstGeom prst="rect">
            <a:avLst/>
          </a:prstGeom>
        </p:spPr>
      </p:pic>
      <p:sp>
        <p:nvSpPr>
          <p:cNvPr id="3" name="TextBox 2">
            <a:extLst>
              <a:ext uri="{FF2B5EF4-FFF2-40B4-BE49-F238E27FC236}">
                <a16:creationId xmlns:a16="http://schemas.microsoft.com/office/drawing/2014/main" id="{3CEDBB77-E7D0-6EAC-B11E-173E8DA530DF}"/>
              </a:ext>
            </a:extLst>
          </p:cNvPr>
          <p:cNvSpPr txBox="1"/>
          <p:nvPr/>
        </p:nvSpPr>
        <p:spPr>
          <a:xfrm>
            <a:off x="548613" y="3540968"/>
            <a:ext cx="8536499" cy="6858000"/>
          </a:xfrm>
          <a:prstGeom prst="rect">
            <a:avLst/>
          </a:prstGeom>
          <a:noFill/>
        </p:spPr>
        <p:txBody>
          <a:bodyPr wrap="square" rtlCol="0">
            <a:noAutofit/>
          </a:bodyPr>
          <a:lstStyle/>
          <a:p>
            <a:pPr algn="ctr"/>
            <a:r>
              <a:rPr lang="bo-CN" sz="7200" b="1" cap="all" dirty="0">
                <a:solidFill>
                  <a:schemeClr val="bg1"/>
                </a:solidFill>
                <a:latin typeface="ArialMT"/>
              </a:rPr>
              <a:t>སཱ་མུ་ཨེལ་དང་པོ 9</a:t>
            </a:r>
          </a:p>
          <a:p>
            <a:r>
              <a:rPr lang="bo-CN" sz="7200" b="1" i="0" dirty="0">
                <a:solidFill>
                  <a:schemeClr val="bg1"/>
                </a:solidFill>
                <a:effectLst/>
                <a:latin typeface="ArialMT"/>
              </a:rPr>
              <a:t>ས་ཨུལ་དང་ཤ་མུ་ཨེལ་གཉིས་འཕྲད་པ།</a:t>
            </a:r>
            <a:endParaRPr lang="en-ZA" dirty="0">
              <a:solidFill>
                <a:schemeClr val="bg1"/>
              </a:solidFill>
            </a:endParaRPr>
          </a:p>
        </p:txBody>
      </p:sp>
      <p:sp>
        <p:nvSpPr>
          <p:cNvPr id="8" name="TextBox 7">
            <a:extLst>
              <a:ext uri="{FF2B5EF4-FFF2-40B4-BE49-F238E27FC236}">
                <a16:creationId xmlns:a16="http://schemas.microsoft.com/office/drawing/2014/main" id="{2B87AF34-5101-F8C3-7D6F-6F6449744BF9}"/>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16072322"/>
      </p:ext>
    </p:extLst>
  </p:cSld>
  <p:clrMapOvr>
    <a:masterClrMapping/>
  </p:clrMapOvr>
  <mc:AlternateContent xmlns:mc="http://schemas.openxmlformats.org/markup-compatibility/2006" xmlns:p14="http://schemas.microsoft.com/office/powerpoint/2010/main">
    <mc:Choice Requires="p14">
      <p:transition spd="slow" p14:dur="2000" advTm="5164"/>
    </mc:Choice>
    <mc:Fallback xmlns="">
      <p:transition spd="slow" advTm="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FCD338-207A-4545-AC2C-FA37C9BBBC0D}"/>
              </a:ext>
            </a:extLst>
          </p:cNvPr>
          <p:cNvPicPr>
            <a:picLocks noChangeAspect="1"/>
          </p:cNvPicPr>
          <p:nvPr/>
        </p:nvPicPr>
        <p:blipFill>
          <a:blip r:embed="rId2"/>
          <a:stretch>
            <a:fillRect/>
          </a:stretch>
        </p:blipFill>
        <p:spPr>
          <a:xfrm>
            <a:off x="-1" y="-666205"/>
            <a:ext cx="12191999" cy="7524205"/>
          </a:xfrm>
          <a:prstGeom prst="rect">
            <a:avLst/>
          </a:prstGeom>
        </p:spPr>
      </p:pic>
      <p:sp>
        <p:nvSpPr>
          <p:cNvPr id="5" name="TextBox 4">
            <a:extLst>
              <a:ext uri="{FF2B5EF4-FFF2-40B4-BE49-F238E27FC236}">
                <a16:creationId xmlns:a16="http://schemas.microsoft.com/office/drawing/2014/main" id="{9B24E0CD-E5B9-611B-C3E8-C6150C8ADDD1}"/>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62001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75FC86F-1129-4B41-9341-75C3A7C27D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167D4BC-EA08-98C2-6E09-737F8E6FA30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8And you shall go before me to Gilgal, and surely I will come to you to offer burnt offerings and to sacrifice peace offerings. Wait seven days until I come to you and show you what you are to do.”</a:t>
            </a:r>
            <a:endParaRPr lang="en-ZA" dirty="0"/>
          </a:p>
        </p:txBody>
      </p:sp>
      <p:sp>
        <p:nvSpPr>
          <p:cNvPr id="5" name="TextBox 4">
            <a:extLst>
              <a:ext uri="{FF2B5EF4-FFF2-40B4-BE49-F238E27FC236}">
                <a16:creationId xmlns:a16="http://schemas.microsoft.com/office/drawing/2014/main" id="{CEEE5175-56F2-B176-A3A0-DF144729D1C1}"/>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8ཁྱོད་རང་ངའི་སྔོན་དུ་གིལ་གལ་གྲོང་ཁྱེར་དུ་སོང་ཞིག་དང་། ངས་དེ་རུ་སྦྱིན་སྲེག་དང་ཞི་བདེའི་མཆོད་པ་འབུལ་བའི་ཕྱིར་ཁྱོད་ཀྱི་མདུན་དུ་འོང་བར་འགྱུར། ང་རང་ཁྱོད་ཀྱི་མདུན་དུ་མ་སླེབས་བར་དུ་ཉིན་བདུན་ལ་སྒུག་དགོས། དེ་ནས་ཁྱོད་ཀྱིས་ཅི་བྱ་འོས་པ་དེ་ངས་སྟོན་པར་བྱ་ཞེས་སྨྲས་སོ། །</a:t>
            </a:r>
            <a:endParaRPr lang="en-ZA" dirty="0"/>
          </a:p>
        </p:txBody>
      </p:sp>
    </p:spTree>
    <p:extLst>
      <p:ext uri="{BB962C8B-B14F-4D97-AF65-F5344CB8AC3E}">
        <p14:creationId xmlns:p14="http://schemas.microsoft.com/office/powerpoint/2010/main" val="2296317751"/>
      </p:ext>
    </p:extLst>
  </p:cSld>
  <p:clrMapOvr>
    <a:masterClrMapping/>
  </p:clrMapOvr>
  <mc:AlternateContent xmlns:mc="http://schemas.openxmlformats.org/markup-compatibility/2006" xmlns:p14="http://schemas.microsoft.com/office/powerpoint/2010/main">
    <mc:Choice Requires="p14">
      <p:transition spd="slow" p14:dur="2000" advTm="12523"/>
    </mc:Choice>
    <mc:Fallback xmlns="">
      <p:transition spd="slow" advTm="12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255E7-97A6-42BB-9BA3-84B74657BDC5}"/>
              </a:ext>
            </a:extLst>
          </p:cNvPr>
          <p:cNvPicPr>
            <a:picLocks noChangeAspect="1"/>
          </p:cNvPicPr>
          <p:nvPr/>
        </p:nvPicPr>
        <p:blipFill>
          <a:blip r:embed="rId2"/>
          <a:stretch>
            <a:fillRect/>
          </a:stretch>
        </p:blipFill>
        <p:spPr>
          <a:xfrm>
            <a:off x="-1" y="-131560"/>
            <a:ext cx="12191999" cy="7213495"/>
          </a:xfrm>
          <a:prstGeom prst="rect">
            <a:avLst/>
          </a:prstGeom>
        </p:spPr>
      </p:pic>
      <p:sp>
        <p:nvSpPr>
          <p:cNvPr id="3" name="TextBox 2">
            <a:extLst>
              <a:ext uri="{FF2B5EF4-FFF2-40B4-BE49-F238E27FC236}">
                <a16:creationId xmlns:a16="http://schemas.microsoft.com/office/drawing/2014/main" id="{318B1B4E-A9DF-A941-3902-FBC0EB6DD81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9629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0FA2A71-F87A-4361-8FD3-CAB74337B0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0663325"/>
      </p:ext>
    </p:extLst>
  </p:cSld>
  <p:clrMapOvr>
    <a:masterClrMapping/>
  </p:clrMapOvr>
  <mc:AlternateContent xmlns:mc="http://schemas.openxmlformats.org/markup-compatibility/2006" xmlns:p14="http://schemas.microsoft.com/office/powerpoint/2010/main">
    <mc:Choice Requires="p14">
      <p:transition spd="slow" p14:dur="2000" advTm="16008"/>
    </mc:Choice>
    <mc:Fallback xmlns="">
      <p:transition spd="slow" advTm="1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D691881-464C-430E-867A-D09534BD81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7A6A049-4EC4-BBF5-DA9C-D808728CB0BA}"/>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there was a Benjamite, a powerful man, whose name was Kish son of Abiel… </a:t>
            </a:r>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he had a son named Saul…</a:t>
            </a:r>
            <a:endParaRPr lang="en-ZA" sz="1600" dirty="0"/>
          </a:p>
        </p:txBody>
      </p:sp>
      <p:sp>
        <p:nvSpPr>
          <p:cNvPr id="3" name="TextBox 2">
            <a:extLst>
              <a:ext uri="{FF2B5EF4-FFF2-40B4-BE49-F238E27FC236}">
                <a16:creationId xmlns:a16="http://schemas.microsoft.com/office/drawing/2014/main" id="{F905750A-8868-B832-6609-AD1721B713B6}"/>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121212"/>
                </a:solidFill>
                <a:effectLst/>
                <a:latin typeface="ArialMT"/>
              </a:rPr>
              <a:t>1དེའི་ཚེ་པེན་ཡཱ་མེན་ཚོ་པར་མིང་ལ་ཁི་སི་ཞེས་འབོད་པའི་ཕྱུག་བདག་ཅིག་ཡོད་པ་དང་། </a:t>
            </a:r>
            <a:r>
              <a:rPr lang="en-IN" sz="6000" b="0" i="0" dirty="0">
                <a:solidFill>
                  <a:srgbClr val="121212"/>
                </a:solidFill>
                <a:effectLst/>
                <a:latin typeface="ArialMT"/>
              </a:rPr>
              <a:t>… </a:t>
            </a:r>
            <a:r>
              <a:rPr lang="bo-CN" sz="6000" b="0" i="0" dirty="0">
                <a:solidFill>
                  <a:srgbClr val="121212"/>
                </a:solidFill>
                <a:effectLst/>
                <a:latin typeface="ArialMT"/>
              </a:rPr>
              <a:t>2མིང་ལ་སོ་ལོ་ཞེས་འབོད་པ་ནི་ཁི་སིའི་བུ་ཡིན་པ་དང་། </a:t>
            </a:r>
            <a:r>
              <a:rPr lang="en-IN" sz="6000" b="0" i="0" dirty="0">
                <a:solidFill>
                  <a:srgbClr val="121212"/>
                </a:solidFill>
                <a:effectLst/>
                <a:latin typeface="ArialMT"/>
              </a:rPr>
              <a:t>…</a:t>
            </a:r>
            <a:endParaRPr lang="en-ZA" sz="6000" dirty="0"/>
          </a:p>
        </p:txBody>
      </p:sp>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8090"/>
    </mc:Choice>
    <mc:Fallback xmlns="">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1There was a man named Kish from the tribe of Benjamin.  </a:t>
            </a:r>
          </a:p>
          <a:p>
            <a:r>
              <a:rPr lang="en-US" sz="4000" dirty="0">
                <a:solidFill>
                  <a:srgbClr val="121212"/>
                </a:solidFill>
                <a:latin typeface="ArialMT"/>
              </a:rPr>
              <a:t>2Kish had a son named Saul. </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121212"/>
                </a:solidFill>
                <a:effectLst/>
                <a:latin typeface="ArialMT"/>
              </a:rPr>
              <a:t>1བྷེན་ཡ་མིན་གྱི་སྡེ་རིགས་ལས་ཡིན་པ། མིང་ལ་ཀིཤེ་ཞེས་པ། 2ཁོ་ལ་བུ་ཞིག་ཡོད་ཅིང་། དེའི་མིང་ལ་ས་ཨུལ་ཟེར་གྱི་ཡོད་པ་ཡིན་ནོ།</a:t>
            </a:r>
            <a:endParaRPr lang="en-ZA" sz="6000" dirty="0"/>
          </a:p>
        </p:txBody>
      </p:sp>
      <p:pic>
        <p:nvPicPr>
          <p:cNvPr id="5" name="Audio 4">
            <a:hlinkClick r:id="" action="ppaction://media"/>
            <a:extLst>
              <a:ext uri="{FF2B5EF4-FFF2-40B4-BE49-F238E27FC236}">
                <a16:creationId xmlns:a16="http://schemas.microsoft.com/office/drawing/2014/main" id="{6D691881-464C-430E-867A-D09534BD81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877CFC5E-6452-34ED-49A6-FA7AC18B94AC}"/>
              </a:ext>
            </a:extLst>
          </p:cNvPr>
          <p:cNvPicPr>
            <a:picLocks noChangeAspect="1"/>
          </p:cNvPicPr>
          <p:nvPr/>
        </p:nvPicPr>
        <p:blipFill>
          <a:blip r:embed="rId5"/>
          <a:stretch>
            <a:fillRect/>
          </a:stretch>
        </p:blipFill>
        <p:spPr>
          <a:xfrm>
            <a:off x="0" y="1"/>
            <a:ext cx="12818692" cy="6858000"/>
          </a:xfrm>
          <a:prstGeom prst="rect">
            <a:avLst/>
          </a:prstGeom>
        </p:spPr>
      </p:pic>
      <p:sp>
        <p:nvSpPr>
          <p:cNvPr id="8" name="TextBox 7">
            <a:extLst>
              <a:ext uri="{FF2B5EF4-FFF2-40B4-BE49-F238E27FC236}">
                <a16:creationId xmlns:a16="http://schemas.microsoft.com/office/drawing/2014/main" id="{6365F67F-FA93-5BC3-99A6-8604B14C44B0}"/>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20416750"/>
      </p:ext>
    </p:extLst>
  </p:cSld>
  <p:clrMapOvr>
    <a:masterClrMapping/>
  </p:clrMapOvr>
  <mc:AlternateContent xmlns:mc="http://schemas.openxmlformats.org/markup-compatibility/2006" xmlns:p14="http://schemas.microsoft.com/office/powerpoint/2010/main">
    <mc:Choice Requires="p14">
      <p:transition spd="slow" p14:dur="2000" advTm="8090"/>
    </mc:Choice>
    <mc:Fallback xmlns="">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ADADEEB-7FBB-4075-A2B1-A1F4373069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5541EE-AC34-E49F-F244-6E41707F3042}"/>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there was a Benjamite, a powerful man, whose name was Kish son of Abiel… </a:t>
            </a:r>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he had a son named Saul…</a:t>
            </a:r>
            <a:endParaRPr lang="en-ZA" sz="1600" dirty="0"/>
          </a:p>
        </p:txBody>
      </p:sp>
      <p:sp>
        <p:nvSpPr>
          <p:cNvPr id="5" name="TextBox 4">
            <a:extLst>
              <a:ext uri="{FF2B5EF4-FFF2-40B4-BE49-F238E27FC236}">
                <a16:creationId xmlns:a16="http://schemas.microsoft.com/office/drawing/2014/main" id="{B93769F7-5336-88DD-A534-AFB34A74DEA8}"/>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121212"/>
                </a:solidFill>
                <a:effectLst/>
                <a:latin typeface="ArialMT"/>
              </a:rPr>
              <a:t>1དེའི་ཚེ་པེན་ཡཱ་མེན་ཚོ་པར་མིང་ལ་ཁི་སི་ཞེས་འབོད་པའི་ཕྱུག་བདག་ཅིག་ཡོད་པ་དང་། </a:t>
            </a:r>
            <a:r>
              <a:rPr lang="en-IN" sz="6000" b="0" i="0" dirty="0">
                <a:solidFill>
                  <a:srgbClr val="121212"/>
                </a:solidFill>
                <a:effectLst/>
                <a:latin typeface="ArialMT"/>
              </a:rPr>
              <a:t>… </a:t>
            </a:r>
            <a:r>
              <a:rPr lang="bo-CN" sz="6000" b="0" i="0" dirty="0">
                <a:solidFill>
                  <a:srgbClr val="121212"/>
                </a:solidFill>
                <a:effectLst/>
                <a:latin typeface="ArialMT"/>
              </a:rPr>
              <a:t>2མིང་ལ་སོ་ལོ་ཞེས་འབོད་པ་ནི་ཁི་སིའི་བུ་ཡིན་པ་དང་། </a:t>
            </a:r>
            <a:r>
              <a:rPr lang="en-IN" sz="6000" b="0" i="0" dirty="0">
                <a:solidFill>
                  <a:srgbClr val="121212"/>
                </a:solidFill>
                <a:effectLst/>
                <a:latin typeface="ArialMT"/>
              </a:rPr>
              <a:t>…</a:t>
            </a:r>
            <a:endParaRPr lang="en-ZA" sz="6000" dirty="0"/>
          </a:p>
        </p:txBody>
      </p:sp>
    </p:spTree>
    <p:extLst>
      <p:ext uri="{BB962C8B-B14F-4D97-AF65-F5344CB8AC3E}">
        <p14:creationId xmlns:p14="http://schemas.microsoft.com/office/powerpoint/2010/main" val="1983841694"/>
      </p:ext>
    </p:extLst>
  </p:cSld>
  <p:clrMapOvr>
    <a:masterClrMapping/>
  </p:clrMapOvr>
  <mc:AlternateContent xmlns:mc="http://schemas.openxmlformats.org/markup-compatibility/2006" xmlns:p14="http://schemas.microsoft.com/office/powerpoint/2010/main">
    <mc:Choice Requires="p14">
      <p:transition spd="slow" p14:dur="2000" advTm="10876"/>
    </mc:Choice>
    <mc:Fallback xmlns="">
      <p:transition spd="slow" advTm="1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Saul was a handsome young man. He was more handsome than anyone in Israel. And he was a head taller than anyone else.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ཁོ་ནི་ལང་འཚོ་དར་ལ་བབ་པའི་གཞོན་ནུ་བྱད་གཟུགས་ལེགས་པ་ཞིག་ཡོད་པ་ཡིན་པ་མ་ཟད། ཨིསི་རཱཨེལ་ཡོངས་ཀྱི་མི་རྣམས་ནི་ཁོའི་དཔུང་པའི་མཐོ་ཚད་ཙམ་ལས་མེད་ཅིང་། ཡུལ་མི་ཀུན་ལས་ཁོ་ནི་བྱད་གཟུགས་ལེགས་པ་ཞིག་ཡོད་པ་ཡིན་པ་དང།</a:t>
            </a:r>
            <a:endParaRPr lang="en-ZA" sz="5400" dirty="0"/>
          </a:p>
        </p:txBody>
      </p:sp>
      <p:pic>
        <p:nvPicPr>
          <p:cNvPr id="3" name="Audio 2">
            <a:hlinkClick r:id="" action="ppaction://media"/>
            <a:extLst>
              <a:ext uri="{FF2B5EF4-FFF2-40B4-BE49-F238E27FC236}">
                <a16:creationId xmlns:a16="http://schemas.microsoft.com/office/drawing/2014/main" id="{3ADADEEB-7FBB-4075-A2B1-A1F4373069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BEE47640-BC9D-850A-5888-1C0C7ECB7B11}"/>
              </a:ext>
            </a:extLst>
          </p:cNvPr>
          <p:cNvPicPr>
            <a:picLocks noChangeAspect="1"/>
          </p:cNvPicPr>
          <p:nvPr/>
        </p:nvPicPr>
        <p:blipFill>
          <a:blip r:embed="rId5"/>
          <a:stretch>
            <a:fillRect/>
          </a:stretch>
        </p:blipFill>
        <p:spPr>
          <a:xfrm>
            <a:off x="0" y="0"/>
            <a:ext cx="12191999" cy="7823999"/>
          </a:xfrm>
          <a:prstGeom prst="rect">
            <a:avLst/>
          </a:prstGeom>
        </p:spPr>
      </p:pic>
      <p:sp>
        <p:nvSpPr>
          <p:cNvPr id="7" name="TextBox 6">
            <a:extLst>
              <a:ext uri="{FF2B5EF4-FFF2-40B4-BE49-F238E27FC236}">
                <a16:creationId xmlns:a16="http://schemas.microsoft.com/office/drawing/2014/main" id="{65C4E71F-4D4B-9BA2-D995-641119C53B5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23411564"/>
      </p:ext>
    </p:extLst>
  </p:cSld>
  <p:clrMapOvr>
    <a:masterClrMapping/>
  </p:clrMapOvr>
  <mc:AlternateContent xmlns:mc="http://schemas.openxmlformats.org/markup-compatibility/2006" xmlns:p14="http://schemas.microsoft.com/office/powerpoint/2010/main">
    <mc:Choice Requires="p14">
      <p:transition spd="slow" p14:dur="2000" advTm="10876"/>
    </mc:Choice>
    <mc:Fallback xmlns="">
      <p:transition spd="slow" advTm="1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2E4F673-89AA-4034-A8A0-1E6EA84B7C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C3311FD-894C-0CB9-E058-2C7A69C3CCD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3One day the donkeys of Saul’s father Kish wandered off, and Kish said to his son Saul, “Take one of the servants and go look for the donkeys.”</a:t>
            </a:r>
            <a:endParaRPr lang="en-ZA" dirty="0"/>
          </a:p>
        </p:txBody>
      </p:sp>
      <p:sp>
        <p:nvSpPr>
          <p:cNvPr id="5" name="TextBox 4">
            <a:extLst>
              <a:ext uri="{FF2B5EF4-FFF2-40B4-BE49-F238E27FC236}">
                <a16:creationId xmlns:a16="http://schemas.microsoft.com/office/drawing/2014/main" id="{2515A3FC-E2C7-6D3C-B807-934534A85076}"/>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3ཡང་སོ་ལོ་ཡི་ཕ་ཁི་སིའི་བོང་བུ་རྣམས་བོར་བས། ཁི་སི་ཡིས་རང་གི་བུ་སོ་ལོ་ལ། ཞབས་ཕྱི་རྣམས་ལས་གཅིག་ཁྲིད་དེ་བོང་བུ་རྣམས་བཙལ་དུ་སོང་ཞིག་ཅེས་བསྒོས་པས། </a:t>
            </a:r>
            <a:endParaRPr lang="en-ZA"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8696"/>
    </mc:Choice>
    <mc:Fallback xmlns="">
      <p:transition spd="slow" advTm="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TotalTime>
  <Words>3281</Words>
  <Application>Microsoft Office PowerPoint</Application>
  <PresentationFormat>Widescreen</PresentationFormat>
  <Paragraphs>135</Paragraphs>
  <Slides>43</Slides>
  <Notes>4</Notes>
  <HiddenSlides>0</HiddenSlides>
  <MMClips>39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16-2 </vt:lpstr>
      <vt:lpstr>16-2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2025-05-12T08:45:59Z</dcterms:modified>
</cp:coreProperties>
</file>