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08" r:id="rId2"/>
    <p:sldId id="310" r:id="rId3"/>
    <p:sldId id="338" r:id="rId4"/>
    <p:sldId id="339" r:id="rId5"/>
    <p:sldId id="342" r:id="rId6"/>
    <p:sldId id="343" r:id="rId7"/>
    <p:sldId id="358" r:id="rId8"/>
    <p:sldId id="359" r:id="rId9"/>
    <p:sldId id="374" r:id="rId10"/>
    <p:sldId id="375" r:id="rId11"/>
    <p:sldId id="376" r:id="rId12"/>
    <p:sldId id="377" r:id="rId13"/>
    <p:sldId id="378" r:id="rId14"/>
    <p:sldId id="379" r:id="rId15"/>
    <p:sldId id="364" r:id="rId16"/>
    <p:sldId id="365" r:id="rId17"/>
    <p:sldId id="366" r:id="rId18"/>
    <p:sldId id="367" r:id="rId19"/>
    <p:sldId id="368" r:id="rId20"/>
    <p:sldId id="369" r:id="rId21"/>
    <p:sldId id="370" r:id="rId22"/>
    <p:sldId id="371" r:id="rId23"/>
    <p:sldId id="372" r:id="rId24"/>
    <p:sldId id="37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E41BE5-BCB1-4D6A-B3B6-6E4ED099196F}" v="2" dt="2025-05-12T08:45:45.7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63" autoAdjust="0"/>
    <p:restoredTop sz="93969" autoAdjust="0"/>
  </p:normalViewPr>
  <p:slideViewPr>
    <p:cSldViewPr snapToGrid="0">
      <p:cViewPr varScale="1">
        <p:scale>
          <a:sx n="99" d="100"/>
          <a:sy n="99" d="100"/>
        </p:scale>
        <p:origin x="84" y="4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11E41BE5-BCB1-4D6A-B3B6-6E4ED099196F}"/>
    <pc:docChg chg="modSld">
      <pc:chgData name="Alfred Smith" userId="3c60a3631c0db8ad" providerId="LiveId" clId="{11E41BE5-BCB1-4D6A-B3B6-6E4ED099196F}" dt="2025-05-12T08:45:45.789" v="1"/>
      <pc:docMkLst>
        <pc:docMk/>
      </pc:docMkLst>
      <pc:sldChg chg="modSp">
        <pc:chgData name="Alfred Smith" userId="3c60a3631c0db8ad" providerId="LiveId" clId="{11E41BE5-BCB1-4D6A-B3B6-6E4ED099196F}" dt="2025-05-12T08:45:45.789" v="1"/>
        <pc:sldMkLst>
          <pc:docMk/>
          <pc:sldMk cId="1237137471" sldId="310"/>
        </pc:sldMkLst>
        <pc:spChg chg="mod">
          <ac:chgData name="Alfred Smith" userId="3c60a3631c0db8ad" providerId="LiveId" clId="{11E41BE5-BCB1-4D6A-B3B6-6E4ED099196F}" dt="2025-05-12T08:45:45.789" v="1"/>
          <ac:spMkLst>
            <pc:docMk/>
            <pc:sldMk cId="1237137471" sldId="310"/>
            <ac:spMk id="5" creationId="{0A891F60-B48A-818E-4DA9-5C0A62BFCA17}"/>
          </ac:spMkLst>
        </pc:spChg>
      </pc:sldChg>
      <pc:sldChg chg="modSp">
        <pc:chgData name="Alfred Smith" userId="3c60a3631c0db8ad" providerId="LiveId" clId="{11E41BE5-BCB1-4D6A-B3B6-6E4ED099196F}" dt="2025-05-12T08:45:45.789" v="1"/>
        <pc:sldMkLst>
          <pc:docMk/>
          <pc:sldMk cId="1772228426" sldId="338"/>
        </pc:sldMkLst>
        <pc:spChg chg="mod">
          <ac:chgData name="Alfred Smith" userId="3c60a3631c0db8ad" providerId="LiveId" clId="{11E41BE5-BCB1-4D6A-B3B6-6E4ED099196F}" dt="2025-05-12T08:45:45.789" v="1"/>
          <ac:spMkLst>
            <pc:docMk/>
            <pc:sldMk cId="1772228426" sldId="338"/>
            <ac:spMk id="6" creationId="{416C064E-628E-47C0-A712-DB178FE9901E}"/>
          </ac:spMkLst>
        </pc:spChg>
      </pc:sldChg>
      <pc:sldChg chg="modSp">
        <pc:chgData name="Alfred Smith" userId="3c60a3631c0db8ad" providerId="LiveId" clId="{11E41BE5-BCB1-4D6A-B3B6-6E4ED099196F}" dt="2025-05-12T08:45:45.789" v="1"/>
        <pc:sldMkLst>
          <pc:docMk/>
          <pc:sldMk cId="1931337536" sldId="339"/>
        </pc:sldMkLst>
        <pc:spChg chg="mod">
          <ac:chgData name="Alfred Smith" userId="3c60a3631c0db8ad" providerId="LiveId" clId="{11E41BE5-BCB1-4D6A-B3B6-6E4ED099196F}" dt="2025-05-12T08:45:45.789" v="1"/>
          <ac:spMkLst>
            <pc:docMk/>
            <pc:sldMk cId="1931337536" sldId="339"/>
            <ac:spMk id="7" creationId="{EE001AD6-43B7-F300-F7FB-123AFB3677D0}"/>
          </ac:spMkLst>
        </pc:spChg>
      </pc:sldChg>
      <pc:sldChg chg="modSp">
        <pc:chgData name="Alfred Smith" userId="3c60a3631c0db8ad" providerId="LiveId" clId="{11E41BE5-BCB1-4D6A-B3B6-6E4ED099196F}" dt="2025-05-12T08:45:45.789" v="1"/>
        <pc:sldMkLst>
          <pc:docMk/>
          <pc:sldMk cId="3055517435" sldId="343"/>
        </pc:sldMkLst>
        <pc:spChg chg="mod">
          <ac:chgData name="Alfred Smith" userId="3c60a3631c0db8ad" providerId="LiveId" clId="{11E41BE5-BCB1-4D6A-B3B6-6E4ED099196F}" dt="2025-05-12T08:45:45.789" v="1"/>
          <ac:spMkLst>
            <pc:docMk/>
            <pc:sldMk cId="3055517435" sldId="343"/>
            <ac:spMk id="5" creationId="{19C885F4-2D6F-B09C-1AD0-D5B230343782}"/>
          </ac:spMkLst>
        </pc:spChg>
      </pc:sldChg>
      <pc:sldChg chg="modSp">
        <pc:chgData name="Alfred Smith" userId="3c60a3631c0db8ad" providerId="LiveId" clId="{11E41BE5-BCB1-4D6A-B3B6-6E4ED099196F}" dt="2025-05-12T08:45:45.789" v="1"/>
        <pc:sldMkLst>
          <pc:docMk/>
          <pc:sldMk cId="1721351337" sldId="359"/>
        </pc:sldMkLst>
        <pc:spChg chg="mod">
          <ac:chgData name="Alfred Smith" userId="3c60a3631c0db8ad" providerId="LiveId" clId="{11E41BE5-BCB1-4D6A-B3B6-6E4ED099196F}" dt="2025-05-12T08:45:45.789" v="1"/>
          <ac:spMkLst>
            <pc:docMk/>
            <pc:sldMk cId="1721351337" sldId="359"/>
            <ac:spMk id="7" creationId="{2798258F-95E1-BCC9-349F-A098C9548D4A}"/>
          </ac:spMkLst>
        </pc:spChg>
      </pc:sldChg>
      <pc:sldChg chg="modSp">
        <pc:chgData name="Alfred Smith" userId="3c60a3631c0db8ad" providerId="LiveId" clId="{11E41BE5-BCB1-4D6A-B3B6-6E4ED099196F}" dt="2025-05-12T08:45:45.789" v="1"/>
        <pc:sldMkLst>
          <pc:docMk/>
          <pc:sldMk cId="948354195" sldId="365"/>
        </pc:sldMkLst>
        <pc:spChg chg="mod">
          <ac:chgData name="Alfred Smith" userId="3c60a3631c0db8ad" providerId="LiveId" clId="{11E41BE5-BCB1-4D6A-B3B6-6E4ED099196F}" dt="2025-05-12T08:45:45.789" v="1"/>
          <ac:spMkLst>
            <pc:docMk/>
            <pc:sldMk cId="948354195" sldId="365"/>
            <ac:spMk id="7" creationId="{F5AE49E1-8960-91FC-9326-D73340496E19}"/>
          </ac:spMkLst>
        </pc:spChg>
      </pc:sldChg>
      <pc:sldChg chg="modSp">
        <pc:chgData name="Alfred Smith" userId="3c60a3631c0db8ad" providerId="LiveId" clId="{11E41BE5-BCB1-4D6A-B3B6-6E4ED099196F}" dt="2025-05-12T08:45:45.789" v="1"/>
        <pc:sldMkLst>
          <pc:docMk/>
          <pc:sldMk cId="1358269614" sldId="367"/>
        </pc:sldMkLst>
        <pc:spChg chg="mod">
          <ac:chgData name="Alfred Smith" userId="3c60a3631c0db8ad" providerId="LiveId" clId="{11E41BE5-BCB1-4D6A-B3B6-6E4ED099196F}" dt="2025-05-12T08:45:45.789" v="1"/>
          <ac:spMkLst>
            <pc:docMk/>
            <pc:sldMk cId="1358269614" sldId="367"/>
            <ac:spMk id="7" creationId="{98111CD8-F816-3380-060C-86286A0D3089}"/>
          </ac:spMkLst>
        </pc:spChg>
      </pc:sldChg>
      <pc:sldChg chg="modSp">
        <pc:chgData name="Alfred Smith" userId="3c60a3631c0db8ad" providerId="LiveId" clId="{11E41BE5-BCB1-4D6A-B3B6-6E4ED099196F}" dt="2025-05-12T08:45:45.789" v="1"/>
        <pc:sldMkLst>
          <pc:docMk/>
          <pc:sldMk cId="443585145" sldId="369"/>
        </pc:sldMkLst>
        <pc:spChg chg="mod">
          <ac:chgData name="Alfred Smith" userId="3c60a3631c0db8ad" providerId="LiveId" clId="{11E41BE5-BCB1-4D6A-B3B6-6E4ED099196F}" dt="2025-05-12T08:45:45.789" v="1"/>
          <ac:spMkLst>
            <pc:docMk/>
            <pc:sldMk cId="443585145" sldId="369"/>
            <ac:spMk id="7" creationId="{0FA1049B-4356-E3FC-045C-EFE6789CAC55}"/>
          </ac:spMkLst>
        </pc:spChg>
      </pc:sldChg>
      <pc:sldChg chg="modSp">
        <pc:chgData name="Alfred Smith" userId="3c60a3631c0db8ad" providerId="LiveId" clId="{11E41BE5-BCB1-4D6A-B3B6-6E4ED099196F}" dt="2025-05-12T08:45:45.789" v="1"/>
        <pc:sldMkLst>
          <pc:docMk/>
          <pc:sldMk cId="3285899995" sldId="371"/>
        </pc:sldMkLst>
        <pc:spChg chg="mod">
          <ac:chgData name="Alfred Smith" userId="3c60a3631c0db8ad" providerId="LiveId" clId="{11E41BE5-BCB1-4D6A-B3B6-6E4ED099196F}" dt="2025-05-12T08:45:45.789" v="1"/>
          <ac:spMkLst>
            <pc:docMk/>
            <pc:sldMk cId="3285899995" sldId="371"/>
            <ac:spMk id="7" creationId="{4AB23501-E484-5E79-C638-2641D2B6A2CB}"/>
          </ac:spMkLst>
        </pc:spChg>
      </pc:sldChg>
      <pc:sldChg chg="modSp">
        <pc:chgData name="Alfred Smith" userId="3c60a3631c0db8ad" providerId="LiveId" clId="{11E41BE5-BCB1-4D6A-B3B6-6E4ED099196F}" dt="2025-05-12T08:45:45.789" v="1"/>
        <pc:sldMkLst>
          <pc:docMk/>
          <pc:sldMk cId="1102103216" sldId="373"/>
        </pc:sldMkLst>
        <pc:spChg chg="mod">
          <ac:chgData name="Alfred Smith" userId="3c60a3631c0db8ad" providerId="LiveId" clId="{11E41BE5-BCB1-4D6A-B3B6-6E4ED099196F}" dt="2025-05-12T08:45:45.789" v="1"/>
          <ac:spMkLst>
            <pc:docMk/>
            <pc:sldMk cId="1102103216" sldId="373"/>
            <ac:spMk id="7" creationId="{8AB61FA8-DD09-AB67-1B82-1738B7D43752}"/>
          </ac:spMkLst>
        </pc:spChg>
      </pc:sldChg>
      <pc:sldChg chg="modSp">
        <pc:chgData name="Alfred Smith" userId="3c60a3631c0db8ad" providerId="LiveId" clId="{11E41BE5-BCB1-4D6A-B3B6-6E4ED099196F}" dt="2025-05-12T08:45:45.789" v="1"/>
        <pc:sldMkLst>
          <pc:docMk/>
          <pc:sldMk cId="2082871637" sldId="375"/>
        </pc:sldMkLst>
        <pc:spChg chg="mod">
          <ac:chgData name="Alfred Smith" userId="3c60a3631c0db8ad" providerId="LiveId" clId="{11E41BE5-BCB1-4D6A-B3B6-6E4ED099196F}" dt="2025-05-12T08:45:45.789" v="1"/>
          <ac:spMkLst>
            <pc:docMk/>
            <pc:sldMk cId="2082871637" sldId="375"/>
            <ac:spMk id="7" creationId="{477CF2E0-5B94-123B-4E9A-87A1B57E1771}"/>
          </ac:spMkLst>
        </pc:spChg>
      </pc:sldChg>
      <pc:sldChg chg="modSp">
        <pc:chgData name="Alfred Smith" userId="3c60a3631c0db8ad" providerId="LiveId" clId="{11E41BE5-BCB1-4D6A-B3B6-6E4ED099196F}" dt="2025-05-12T08:45:45.789" v="1"/>
        <pc:sldMkLst>
          <pc:docMk/>
          <pc:sldMk cId="2448792595" sldId="377"/>
        </pc:sldMkLst>
        <pc:spChg chg="mod">
          <ac:chgData name="Alfred Smith" userId="3c60a3631c0db8ad" providerId="LiveId" clId="{11E41BE5-BCB1-4D6A-B3B6-6E4ED099196F}" dt="2025-05-12T08:45:45.789" v="1"/>
          <ac:spMkLst>
            <pc:docMk/>
            <pc:sldMk cId="2448792595" sldId="377"/>
            <ac:spMk id="7" creationId="{2815E7DF-BE32-4E19-9B42-287E3D8CDECC}"/>
          </ac:spMkLst>
        </pc:spChg>
      </pc:sldChg>
      <pc:sldChg chg="modSp">
        <pc:chgData name="Alfred Smith" userId="3c60a3631c0db8ad" providerId="LiveId" clId="{11E41BE5-BCB1-4D6A-B3B6-6E4ED099196F}" dt="2025-05-12T08:45:45.789" v="1"/>
        <pc:sldMkLst>
          <pc:docMk/>
          <pc:sldMk cId="10361753" sldId="379"/>
        </pc:sldMkLst>
        <pc:spChg chg="mod">
          <ac:chgData name="Alfred Smith" userId="3c60a3631c0db8ad" providerId="LiveId" clId="{11E41BE5-BCB1-4D6A-B3B6-6E4ED099196F}" dt="2025-05-12T08:45:45.789" v="1"/>
          <ac:spMkLst>
            <pc:docMk/>
            <pc:sldMk cId="10361753" sldId="379"/>
            <ac:spMk id="7" creationId="{F91A37E8-712C-5F00-6024-7B24B1BE049D}"/>
          </ac:spMkLst>
        </pc:spChg>
      </pc:sldChg>
    </pc:docChg>
  </pc:docChgLst>
  <pc:docChgLst>
    <pc:chgData name="Alfred Smith" userId="3c60a3631c0db8ad" providerId="LiveId" clId="{7BABEF21-F246-4C66-8E7A-F2BDB15F3109}"/>
    <pc:docChg chg="custSel modSld">
      <pc:chgData name="Alfred Smith" userId="3c60a3631c0db8ad" providerId="LiveId" clId="{7BABEF21-F246-4C66-8E7A-F2BDB15F3109}" dt="2025-04-02T06:50:25.683" v="23"/>
      <pc:docMkLst>
        <pc:docMk/>
      </pc:docMkLst>
      <pc:sldChg chg="addSp delSp modSp mod">
        <pc:chgData name="Alfred Smith" userId="3c60a3631c0db8ad" providerId="LiveId" clId="{7BABEF21-F246-4C66-8E7A-F2BDB15F3109}" dt="2025-04-02T06:47:51.433" v="1"/>
        <pc:sldMkLst>
          <pc:docMk/>
          <pc:sldMk cId="2869461528" sldId="308"/>
        </pc:sldMkLst>
        <pc:spChg chg="add mod">
          <ac:chgData name="Alfred Smith" userId="3c60a3631c0db8ad" providerId="LiveId" clId="{7BABEF21-F246-4C66-8E7A-F2BDB15F3109}" dt="2025-04-02T06:47:51.433" v="1"/>
          <ac:spMkLst>
            <pc:docMk/>
            <pc:sldMk cId="2869461528" sldId="308"/>
            <ac:spMk id="4" creationId="{EAF956FB-0B35-BBF1-D9CE-73E2A6CAD861}"/>
          </ac:spMkLst>
        </pc:spChg>
      </pc:sldChg>
      <pc:sldChg chg="addSp modSp">
        <pc:chgData name="Alfred Smith" userId="3c60a3631c0db8ad" providerId="LiveId" clId="{7BABEF21-F246-4C66-8E7A-F2BDB15F3109}" dt="2025-04-02T06:48:01.343" v="2"/>
        <pc:sldMkLst>
          <pc:docMk/>
          <pc:sldMk cId="1931337536" sldId="339"/>
        </pc:sldMkLst>
        <pc:spChg chg="add mod">
          <ac:chgData name="Alfred Smith" userId="3c60a3631c0db8ad" providerId="LiveId" clId="{7BABEF21-F246-4C66-8E7A-F2BDB15F3109}" dt="2025-04-02T06:48:01.343" v="2"/>
          <ac:spMkLst>
            <pc:docMk/>
            <pc:sldMk cId="1931337536" sldId="339"/>
            <ac:spMk id="2" creationId="{73AE3EFD-0EA4-6733-068A-55FA4B1B561C}"/>
          </ac:spMkLst>
        </pc:spChg>
      </pc:sldChg>
      <pc:sldChg chg="addSp delSp modSp mod">
        <pc:chgData name="Alfred Smith" userId="3c60a3631c0db8ad" providerId="LiveId" clId="{7BABEF21-F246-4C66-8E7A-F2BDB15F3109}" dt="2025-04-02T06:48:17.643" v="4"/>
        <pc:sldMkLst>
          <pc:docMk/>
          <pc:sldMk cId="964780152" sldId="342"/>
        </pc:sldMkLst>
        <pc:spChg chg="add mod">
          <ac:chgData name="Alfred Smith" userId="3c60a3631c0db8ad" providerId="LiveId" clId="{7BABEF21-F246-4C66-8E7A-F2BDB15F3109}" dt="2025-04-02T06:48:17.643" v="4"/>
          <ac:spMkLst>
            <pc:docMk/>
            <pc:sldMk cId="964780152" sldId="342"/>
            <ac:spMk id="2" creationId="{8C9D6528-B613-7089-37C0-33EAEB8A8D47}"/>
          </ac:spMkLst>
        </pc:spChg>
        <pc:spChg chg="add mod">
          <ac:chgData name="Alfred Smith" userId="3c60a3631c0db8ad" providerId="LiveId" clId="{7BABEF21-F246-4C66-8E7A-F2BDB15F3109}" dt="2025-04-02T06:48:17.643" v="4"/>
          <ac:spMkLst>
            <pc:docMk/>
            <pc:sldMk cId="964780152" sldId="342"/>
            <ac:spMk id="5" creationId="{B8C83541-28BB-83A1-0230-A3374679D949}"/>
          </ac:spMkLst>
        </pc:spChg>
      </pc:sldChg>
      <pc:sldChg chg="addSp delSp modSp mod">
        <pc:chgData name="Alfred Smith" userId="3c60a3631c0db8ad" providerId="LiveId" clId="{7BABEF21-F246-4C66-8E7A-F2BDB15F3109}" dt="2025-04-02T06:48:27.754" v="6"/>
        <pc:sldMkLst>
          <pc:docMk/>
          <pc:sldMk cId="1944923438" sldId="358"/>
        </pc:sldMkLst>
        <pc:spChg chg="add mod">
          <ac:chgData name="Alfred Smith" userId="3c60a3631c0db8ad" providerId="LiveId" clId="{7BABEF21-F246-4C66-8E7A-F2BDB15F3109}" dt="2025-04-02T06:48:27.754" v="6"/>
          <ac:spMkLst>
            <pc:docMk/>
            <pc:sldMk cId="1944923438" sldId="358"/>
            <ac:spMk id="2" creationId="{2EE4F972-2E2C-2E75-991D-955A9FD1D0D8}"/>
          </ac:spMkLst>
        </pc:spChg>
        <pc:spChg chg="add mod">
          <ac:chgData name="Alfred Smith" userId="3c60a3631c0db8ad" providerId="LiveId" clId="{7BABEF21-F246-4C66-8E7A-F2BDB15F3109}" dt="2025-04-02T06:48:27.754" v="6"/>
          <ac:spMkLst>
            <pc:docMk/>
            <pc:sldMk cId="1944923438" sldId="358"/>
            <ac:spMk id="3" creationId="{83E57A73-EB23-C7A7-1AE6-958ABFA1F778}"/>
          </ac:spMkLst>
        </pc:spChg>
      </pc:sldChg>
      <pc:sldChg chg="addSp delSp modSp mod">
        <pc:chgData name="Alfred Smith" userId="3c60a3631c0db8ad" providerId="LiveId" clId="{7BABEF21-F246-4C66-8E7A-F2BDB15F3109}" dt="2025-04-02T06:49:41.954" v="14"/>
        <pc:sldMkLst>
          <pc:docMk/>
          <pc:sldMk cId="1597028933" sldId="364"/>
        </pc:sldMkLst>
        <pc:spChg chg="add mod">
          <ac:chgData name="Alfred Smith" userId="3c60a3631c0db8ad" providerId="LiveId" clId="{7BABEF21-F246-4C66-8E7A-F2BDB15F3109}" dt="2025-04-02T06:49:41.954" v="14"/>
          <ac:spMkLst>
            <pc:docMk/>
            <pc:sldMk cId="1597028933" sldId="364"/>
            <ac:spMk id="3" creationId="{AD2AE16C-D735-3ACA-F54E-726F51E48F01}"/>
          </ac:spMkLst>
        </pc:spChg>
        <pc:spChg chg="add mod">
          <ac:chgData name="Alfred Smith" userId="3c60a3631c0db8ad" providerId="LiveId" clId="{7BABEF21-F246-4C66-8E7A-F2BDB15F3109}" dt="2025-04-02T06:49:41.954" v="14"/>
          <ac:spMkLst>
            <pc:docMk/>
            <pc:sldMk cId="1597028933" sldId="364"/>
            <ac:spMk id="5" creationId="{FD92DB55-9215-0CA1-EC0A-C069CE01EE66}"/>
          </ac:spMkLst>
        </pc:spChg>
      </pc:sldChg>
      <pc:sldChg chg="addSp delSp modSp mod">
        <pc:chgData name="Alfred Smith" userId="3c60a3631c0db8ad" providerId="LiveId" clId="{7BABEF21-F246-4C66-8E7A-F2BDB15F3109}" dt="2025-04-02T06:49:52.960" v="16"/>
        <pc:sldMkLst>
          <pc:docMk/>
          <pc:sldMk cId="2345573266" sldId="366"/>
        </pc:sldMkLst>
        <pc:spChg chg="add mod">
          <ac:chgData name="Alfred Smith" userId="3c60a3631c0db8ad" providerId="LiveId" clId="{7BABEF21-F246-4C66-8E7A-F2BDB15F3109}" dt="2025-04-02T06:49:52.960" v="16"/>
          <ac:spMkLst>
            <pc:docMk/>
            <pc:sldMk cId="2345573266" sldId="366"/>
            <ac:spMk id="2" creationId="{67111E65-736E-5118-034E-337173835BD9}"/>
          </ac:spMkLst>
        </pc:spChg>
        <pc:spChg chg="add mod">
          <ac:chgData name="Alfred Smith" userId="3c60a3631c0db8ad" providerId="LiveId" clId="{7BABEF21-F246-4C66-8E7A-F2BDB15F3109}" dt="2025-04-02T06:49:52.960" v="16"/>
          <ac:spMkLst>
            <pc:docMk/>
            <pc:sldMk cId="2345573266" sldId="366"/>
            <ac:spMk id="5" creationId="{34DE17F9-48D3-D357-88F2-B3B6B60D7FAC}"/>
          </ac:spMkLst>
        </pc:spChg>
      </pc:sldChg>
      <pc:sldChg chg="addSp delSp modSp mod">
        <pc:chgData name="Alfred Smith" userId="3c60a3631c0db8ad" providerId="LiveId" clId="{7BABEF21-F246-4C66-8E7A-F2BDB15F3109}" dt="2025-04-02T06:50:02.085" v="18"/>
        <pc:sldMkLst>
          <pc:docMk/>
          <pc:sldMk cId="579860372" sldId="368"/>
        </pc:sldMkLst>
        <pc:spChg chg="add mod">
          <ac:chgData name="Alfred Smith" userId="3c60a3631c0db8ad" providerId="LiveId" clId="{7BABEF21-F246-4C66-8E7A-F2BDB15F3109}" dt="2025-04-02T06:50:02.085" v="18"/>
          <ac:spMkLst>
            <pc:docMk/>
            <pc:sldMk cId="579860372" sldId="368"/>
            <ac:spMk id="2" creationId="{F9DB092A-234E-6AF9-0366-3C9661000222}"/>
          </ac:spMkLst>
        </pc:spChg>
        <pc:spChg chg="add mod">
          <ac:chgData name="Alfred Smith" userId="3c60a3631c0db8ad" providerId="LiveId" clId="{7BABEF21-F246-4C66-8E7A-F2BDB15F3109}" dt="2025-04-02T06:50:02.085" v="18"/>
          <ac:spMkLst>
            <pc:docMk/>
            <pc:sldMk cId="579860372" sldId="368"/>
            <ac:spMk id="3" creationId="{33561D2C-E117-B95B-7D6A-45FCA30E9781}"/>
          </ac:spMkLst>
        </pc:spChg>
      </pc:sldChg>
      <pc:sldChg chg="addSp delSp modSp mod">
        <pc:chgData name="Alfred Smith" userId="3c60a3631c0db8ad" providerId="LiveId" clId="{7BABEF21-F246-4C66-8E7A-F2BDB15F3109}" dt="2025-04-02T06:50:13.455" v="21"/>
        <pc:sldMkLst>
          <pc:docMk/>
          <pc:sldMk cId="3864006841" sldId="370"/>
        </pc:sldMkLst>
        <pc:spChg chg="add mod">
          <ac:chgData name="Alfred Smith" userId="3c60a3631c0db8ad" providerId="LiveId" clId="{7BABEF21-F246-4C66-8E7A-F2BDB15F3109}" dt="2025-04-02T06:50:13.455" v="21"/>
          <ac:spMkLst>
            <pc:docMk/>
            <pc:sldMk cId="3864006841" sldId="370"/>
            <ac:spMk id="3" creationId="{4C74480C-570B-8FA5-A6A3-E8EA0BFBA4AE}"/>
          </ac:spMkLst>
        </pc:spChg>
        <pc:spChg chg="add mod">
          <ac:chgData name="Alfred Smith" userId="3c60a3631c0db8ad" providerId="LiveId" clId="{7BABEF21-F246-4C66-8E7A-F2BDB15F3109}" dt="2025-04-02T06:50:13.455" v="21"/>
          <ac:spMkLst>
            <pc:docMk/>
            <pc:sldMk cId="3864006841" sldId="370"/>
            <ac:spMk id="5" creationId="{D0F0172B-3145-B1FF-BBB1-1075115A609D}"/>
          </ac:spMkLst>
        </pc:spChg>
      </pc:sldChg>
      <pc:sldChg chg="addSp delSp modSp mod">
        <pc:chgData name="Alfred Smith" userId="3c60a3631c0db8ad" providerId="LiveId" clId="{7BABEF21-F246-4C66-8E7A-F2BDB15F3109}" dt="2025-04-02T06:50:25.683" v="23"/>
        <pc:sldMkLst>
          <pc:docMk/>
          <pc:sldMk cId="2974222380" sldId="372"/>
        </pc:sldMkLst>
        <pc:spChg chg="add mod">
          <ac:chgData name="Alfred Smith" userId="3c60a3631c0db8ad" providerId="LiveId" clId="{7BABEF21-F246-4C66-8E7A-F2BDB15F3109}" dt="2025-04-02T06:50:25.683" v="23"/>
          <ac:spMkLst>
            <pc:docMk/>
            <pc:sldMk cId="2974222380" sldId="372"/>
            <ac:spMk id="3" creationId="{FED2A2BC-CA1C-5DC4-C513-987E92A7E298}"/>
          </ac:spMkLst>
        </pc:spChg>
        <pc:spChg chg="add mod">
          <ac:chgData name="Alfred Smith" userId="3c60a3631c0db8ad" providerId="LiveId" clId="{7BABEF21-F246-4C66-8E7A-F2BDB15F3109}" dt="2025-04-02T06:50:25.683" v="23"/>
          <ac:spMkLst>
            <pc:docMk/>
            <pc:sldMk cId="2974222380" sldId="372"/>
            <ac:spMk id="5" creationId="{963BAD13-3B5A-64CE-F126-55C8C283E26F}"/>
          </ac:spMkLst>
        </pc:spChg>
      </pc:sldChg>
      <pc:sldChg chg="addSp delSp modSp mod">
        <pc:chgData name="Alfred Smith" userId="3c60a3631c0db8ad" providerId="LiveId" clId="{7BABEF21-F246-4C66-8E7A-F2BDB15F3109}" dt="2025-04-02T06:48:37.019" v="8"/>
        <pc:sldMkLst>
          <pc:docMk/>
          <pc:sldMk cId="798617485" sldId="374"/>
        </pc:sldMkLst>
        <pc:spChg chg="add mod">
          <ac:chgData name="Alfred Smith" userId="3c60a3631c0db8ad" providerId="LiveId" clId="{7BABEF21-F246-4C66-8E7A-F2BDB15F3109}" dt="2025-04-02T06:48:37.019" v="8"/>
          <ac:spMkLst>
            <pc:docMk/>
            <pc:sldMk cId="798617485" sldId="374"/>
            <ac:spMk id="3" creationId="{B934DA99-6CE8-A85D-CAAC-93D73020BA57}"/>
          </ac:spMkLst>
        </pc:spChg>
        <pc:spChg chg="add mod">
          <ac:chgData name="Alfred Smith" userId="3c60a3631c0db8ad" providerId="LiveId" clId="{7BABEF21-F246-4C66-8E7A-F2BDB15F3109}" dt="2025-04-02T06:48:37.019" v="8"/>
          <ac:spMkLst>
            <pc:docMk/>
            <pc:sldMk cId="798617485" sldId="374"/>
            <ac:spMk id="5" creationId="{EC737152-61C3-11AD-3C85-2E0E100F17A1}"/>
          </ac:spMkLst>
        </pc:spChg>
      </pc:sldChg>
      <pc:sldChg chg="addSp delSp modSp mod">
        <pc:chgData name="Alfred Smith" userId="3c60a3631c0db8ad" providerId="LiveId" clId="{7BABEF21-F246-4C66-8E7A-F2BDB15F3109}" dt="2025-04-02T06:49:21.086" v="10"/>
        <pc:sldMkLst>
          <pc:docMk/>
          <pc:sldMk cId="16220414" sldId="376"/>
        </pc:sldMkLst>
        <pc:spChg chg="add mod">
          <ac:chgData name="Alfred Smith" userId="3c60a3631c0db8ad" providerId="LiveId" clId="{7BABEF21-F246-4C66-8E7A-F2BDB15F3109}" dt="2025-04-02T06:49:21.086" v="10"/>
          <ac:spMkLst>
            <pc:docMk/>
            <pc:sldMk cId="16220414" sldId="376"/>
            <ac:spMk id="2" creationId="{674FD4FE-9092-70E2-5D1E-76B07320FC84}"/>
          </ac:spMkLst>
        </pc:spChg>
        <pc:spChg chg="add mod">
          <ac:chgData name="Alfred Smith" userId="3c60a3631c0db8ad" providerId="LiveId" clId="{7BABEF21-F246-4C66-8E7A-F2BDB15F3109}" dt="2025-04-02T06:49:21.086" v="10"/>
          <ac:spMkLst>
            <pc:docMk/>
            <pc:sldMk cId="16220414" sldId="376"/>
            <ac:spMk id="3" creationId="{28FA8F69-43BF-5175-E2AD-2D439C2394DF}"/>
          </ac:spMkLst>
        </pc:spChg>
      </pc:sldChg>
      <pc:sldChg chg="addSp delSp modSp mod">
        <pc:chgData name="Alfred Smith" userId="3c60a3631c0db8ad" providerId="LiveId" clId="{7BABEF21-F246-4C66-8E7A-F2BDB15F3109}" dt="2025-04-02T06:49:32.604" v="12"/>
        <pc:sldMkLst>
          <pc:docMk/>
          <pc:sldMk cId="1646161674" sldId="378"/>
        </pc:sldMkLst>
        <pc:spChg chg="add mod">
          <ac:chgData name="Alfred Smith" userId="3c60a3631c0db8ad" providerId="LiveId" clId="{7BABEF21-F246-4C66-8E7A-F2BDB15F3109}" dt="2025-04-02T06:49:32.604" v="12"/>
          <ac:spMkLst>
            <pc:docMk/>
            <pc:sldMk cId="1646161674" sldId="378"/>
            <ac:spMk id="2" creationId="{84689B4F-6919-DB62-227C-8B02E9485F69}"/>
          </ac:spMkLst>
        </pc:spChg>
        <pc:spChg chg="add mod">
          <ac:chgData name="Alfred Smith" userId="3c60a3631c0db8ad" providerId="LiveId" clId="{7BABEF21-F246-4C66-8E7A-F2BDB15F3109}" dt="2025-04-02T06:49:32.604" v="12"/>
          <ac:spMkLst>
            <pc:docMk/>
            <pc:sldMk cId="1646161674" sldId="378"/>
            <ac:spMk id="3" creationId="{3E3BD590-7156-60AE-0670-0565D6EFB2BB}"/>
          </ac:spMkLst>
        </pc:spChg>
      </pc:sldChg>
    </pc:docChg>
  </pc:docChgLst>
  <pc:docChgLst>
    <pc:chgData name="Leonie Smith" userId="fed1330f33f5650e" providerId="LiveId" clId="{023DF064-50CD-428F-9678-CDCDEB7DCC1F}"/>
    <pc:docChg chg="undo custSel modSld">
      <pc:chgData name="Leonie Smith" userId="fed1330f33f5650e" providerId="LiveId" clId="{023DF064-50CD-428F-9678-CDCDEB7DCC1F}" dt="2022-05-20T04:35:18.238" v="142" actId="20577"/>
      <pc:docMkLst>
        <pc:docMk/>
      </pc:docMkLst>
      <pc:sldChg chg="addSp delSp modSp modTransition modAnim modNotesTx">
        <pc:chgData name="Leonie Smith" userId="fed1330f33f5650e" providerId="LiveId" clId="{023DF064-50CD-428F-9678-CDCDEB7DCC1F}" dt="2022-05-05T06:09:25.502" v="76" actId="5793"/>
        <pc:sldMkLst>
          <pc:docMk/>
          <pc:sldMk cId="2869461528" sldId="308"/>
        </pc:sldMkLst>
      </pc:sldChg>
      <pc:sldChg chg="addSp modSp mod">
        <pc:chgData name="Leonie Smith" userId="fed1330f33f5650e" providerId="LiveId" clId="{023DF064-50CD-428F-9678-CDCDEB7DCC1F}" dt="2022-05-19T10:13:01.149" v="80" actId="1076"/>
        <pc:sldMkLst>
          <pc:docMk/>
          <pc:sldMk cId="1237137471" sldId="310"/>
        </pc:sldMkLst>
      </pc:sldChg>
      <pc:sldChg chg="addSp modSp mod">
        <pc:chgData name="Leonie Smith" userId="fed1330f33f5650e" providerId="LiveId" clId="{023DF064-50CD-428F-9678-CDCDEB7DCC1F}" dt="2022-05-19T10:12:32.906" v="77" actId="403"/>
        <pc:sldMkLst>
          <pc:docMk/>
          <pc:sldMk cId="1772228426" sldId="338"/>
        </pc:sldMkLst>
      </pc:sldChg>
      <pc:sldChg chg="addSp modSp">
        <pc:chgData name="Leonie Smith" userId="fed1330f33f5650e" providerId="LiveId" clId="{023DF064-50CD-428F-9678-CDCDEB7DCC1F}" dt="2022-05-19T10:13:12.406" v="81"/>
        <pc:sldMkLst>
          <pc:docMk/>
          <pc:sldMk cId="1931337536" sldId="339"/>
        </pc:sldMkLst>
      </pc:sldChg>
      <pc:sldChg chg="addSp delSp modSp modTransition modAnim">
        <pc:chgData name="Leonie Smith" userId="fed1330f33f5650e" providerId="LiveId" clId="{023DF064-50CD-428F-9678-CDCDEB7DCC1F}" dt="2022-04-13T05:54:36.136" v="40"/>
        <pc:sldMkLst>
          <pc:docMk/>
          <pc:sldMk cId="964780152" sldId="342"/>
        </pc:sldMkLst>
      </pc:sldChg>
      <pc:sldChg chg="addSp modSp mod">
        <pc:chgData name="Leonie Smith" userId="fed1330f33f5650e" providerId="LiveId" clId="{023DF064-50CD-428F-9678-CDCDEB7DCC1F}" dt="2022-05-19T10:16:52.446" v="124" actId="20577"/>
        <pc:sldMkLst>
          <pc:docMk/>
          <pc:sldMk cId="3055517435" sldId="343"/>
        </pc:sldMkLst>
      </pc:sldChg>
      <pc:sldChg chg="addSp delSp modSp modTransition modAnim">
        <pc:chgData name="Leonie Smith" userId="fed1330f33f5650e" providerId="LiveId" clId="{023DF064-50CD-428F-9678-CDCDEB7DCC1F}" dt="2022-04-13T05:56:28.941" v="45"/>
        <pc:sldMkLst>
          <pc:docMk/>
          <pc:sldMk cId="1944923438" sldId="358"/>
        </pc:sldMkLst>
      </pc:sldChg>
      <pc:sldChg chg="addSp delSp modSp mod">
        <pc:chgData name="Leonie Smith" userId="fed1330f33f5650e" providerId="LiveId" clId="{023DF064-50CD-428F-9678-CDCDEB7DCC1F}" dt="2022-05-19T10:17:00.153" v="126" actId="20577"/>
        <pc:sldMkLst>
          <pc:docMk/>
          <pc:sldMk cId="1721351337" sldId="359"/>
        </pc:sldMkLst>
      </pc:sldChg>
      <pc:sldChg chg="addSp modSp">
        <pc:chgData name="Leonie Smith" userId="fed1330f33f5650e" providerId="LiveId" clId="{023DF064-50CD-428F-9678-CDCDEB7DCC1F}" dt="2022-04-13T06:12:41.909" v="57"/>
        <pc:sldMkLst>
          <pc:docMk/>
          <pc:sldMk cId="1597028933" sldId="364"/>
        </pc:sldMkLst>
      </pc:sldChg>
      <pc:sldChg chg="addSp delSp modSp mod">
        <pc:chgData name="Leonie Smith" userId="fed1330f33f5650e" providerId="LiveId" clId="{023DF064-50CD-428F-9678-CDCDEB7DCC1F}" dt="2022-05-20T04:34:50.916" v="134" actId="20577"/>
        <pc:sldMkLst>
          <pc:docMk/>
          <pc:sldMk cId="948354195" sldId="365"/>
        </pc:sldMkLst>
      </pc:sldChg>
      <pc:sldChg chg="addSp delSp modSp modTransition modAnim">
        <pc:chgData name="Leonie Smith" userId="fed1330f33f5650e" providerId="LiveId" clId="{023DF064-50CD-428F-9678-CDCDEB7DCC1F}" dt="2022-04-13T06:14:32.080" v="60"/>
        <pc:sldMkLst>
          <pc:docMk/>
          <pc:sldMk cId="2345573266" sldId="366"/>
        </pc:sldMkLst>
      </pc:sldChg>
      <pc:sldChg chg="addSp delSp modSp mod">
        <pc:chgData name="Leonie Smith" userId="fed1330f33f5650e" providerId="LiveId" clId="{023DF064-50CD-428F-9678-CDCDEB7DCC1F}" dt="2022-05-20T04:34:59.102" v="136" actId="20577"/>
        <pc:sldMkLst>
          <pc:docMk/>
          <pc:sldMk cId="1358269614" sldId="367"/>
        </pc:sldMkLst>
      </pc:sldChg>
      <pc:sldChg chg="addSp delSp modSp modTransition modAnim">
        <pc:chgData name="Leonie Smith" userId="fed1330f33f5650e" providerId="LiveId" clId="{023DF064-50CD-428F-9678-CDCDEB7DCC1F}" dt="2022-04-13T06:20:43.795" v="69"/>
        <pc:sldMkLst>
          <pc:docMk/>
          <pc:sldMk cId="579860372" sldId="368"/>
        </pc:sldMkLst>
      </pc:sldChg>
      <pc:sldChg chg="addSp delSp modSp mod">
        <pc:chgData name="Leonie Smith" userId="fed1330f33f5650e" providerId="LiveId" clId="{023DF064-50CD-428F-9678-CDCDEB7DCC1F}" dt="2022-05-20T04:35:05.424" v="138" actId="20577"/>
        <pc:sldMkLst>
          <pc:docMk/>
          <pc:sldMk cId="443585145" sldId="369"/>
        </pc:sldMkLst>
      </pc:sldChg>
      <pc:sldChg chg="addSp modSp">
        <pc:chgData name="Leonie Smith" userId="fed1330f33f5650e" providerId="LiveId" clId="{023DF064-50CD-428F-9678-CDCDEB7DCC1F}" dt="2022-04-13T06:25:19.445" v="70"/>
        <pc:sldMkLst>
          <pc:docMk/>
          <pc:sldMk cId="3864006841" sldId="370"/>
        </pc:sldMkLst>
      </pc:sldChg>
      <pc:sldChg chg="addSp delSp modSp mod">
        <pc:chgData name="Leonie Smith" userId="fed1330f33f5650e" providerId="LiveId" clId="{023DF064-50CD-428F-9678-CDCDEB7DCC1F}" dt="2022-05-20T04:35:12.381" v="140" actId="20577"/>
        <pc:sldMkLst>
          <pc:docMk/>
          <pc:sldMk cId="3285899995" sldId="371"/>
        </pc:sldMkLst>
      </pc:sldChg>
      <pc:sldChg chg="addSp modSp mod">
        <pc:chgData name="Leonie Smith" userId="fed1330f33f5650e" providerId="LiveId" clId="{023DF064-50CD-428F-9678-CDCDEB7DCC1F}" dt="2022-04-13T06:29:37.750" v="72"/>
        <pc:sldMkLst>
          <pc:docMk/>
          <pc:sldMk cId="2974222380" sldId="372"/>
        </pc:sldMkLst>
      </pc:sldChg>
      <pc:sldChg chg="addSp modSp mod">
        <pc:chgData name="Leonie Smith" userId="fed1330f33f5650e" providerId="LiveId" clId="{023DF064-50CD-428F-9678-CDCDEB7DCC1F}" dt="2022-05-20T04:35:18.238" v="142" actId="20577"/>
        <pc:sldMkLst>
          <pc:docMk/>
          <pc:sldMk cId="1102103216" sldId="373"/>
        </pc:sldMkLst>
      </pc:sldChg>
      <pc:sldChg chg="addSp modSp mod">
        <pc:chgData name="Leonie Smith" userId="fed1330f33f5650e" providerId="LiveId" clId="{023DF064-50CD-428F-9678-CDCDEB7DCC1F}" dt="2022-04-13T05:57:34.905" v="46"/>
        <pc:sldMkLst>
          <pc:docMk/>
          <pc:sldMk cId="798617485" sldId="374"/>
        </pc:sldMkLst>
      </pc:sldChg>
      <pc:sldChg chg="addSp delSp modSp mod">
        <pc:chgData name="Leonie Smith" userId="fed1330f33f5650e" providerId="LiveId" clId="{023DF064-50CD-428F-9678-CDCDEB7DCC1F}" dt="2022-05-19T10:17:06.995" v="128" actId="20577"/>
        <pc:sldMkLst>
          <pc:docMk/>
          <pc:sldMk cId="2082871637" sldId="375"/>
        </pc:sldMkLst>
      </pc:sldChg>
      <pc:sldChg chg="addSp delSp modSp mod modTransition modAnim">
        <pc:chgData name="Leonie Smith" userId="fed1330f33f5650e" providerId="LiveId" clId="{023DF064-50CD-428F-9678-CDCDEB7DCC1F}" dt="2022-04-13T06:05:14.614" v="51"/>
        <pc:sldMkLst>
          <pc:docMk/>
          <pc:sldMk cId="16220414" sldId="376"/>
        </pc:sldMkLst>
      </pc:sldChg>
      <pc:sldChg chg="addSp delSp modSp mod">
        <pc:chgData name="Leonie Smith" userId="fed1330f33f5650e" providerId="LiveId" clId="{023DF064-50CD-428F-9678-CDCDEB7DCC1F}" dt="2022-05-20T04:34:30.669" v="130" actId="20577"/>
        <pc:sldMkLst>
          <pc:docMk/>
          <pc:sldMk cId="2448792595" sldId="377"/>
        </pc:sldMkLst>
      </pc:sldChg>
      <pc:sldChg chg="addSp delSp modSp mod modTransition modAnim">
        <pc:chgData name="Leonie Smith" userId="fed1330f33f5650e" providerId="LiveId" clId="{023DF064-50CD-428F-9678-CDCDEB7DCC1F}" dt="2022-04-13T06:07:12.897" v="56"/>
        <pc:sldMkLst>
          <pc:docMk/>
          <pc:sldMk cId="1646161674" sldId="378"/>
        </pc:sldMkLst>
      </pc:sldChg>
      <pc:sldChg chg="addSp delSp modSp mod">
        <pc:chgData name="Leonie Smith" userId="fed1330f33f5650e" providerId="LiveId" clId="{023DF064-50CD-428F-9678-CDCDEB7DCC1F}" dt="2022-05-20T04:34:39.900" v="132" actId="20577"/>
        <pc:sldMkLst>
          <pc:docMk/>
          <pc:sldMk cId="10361753" sldId="37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a:t>
            </a:r>
          </a:p>
          <a:p>
            <a:endParaRPr lang="en-IN"/>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373365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latin typeface="TimesNewRomanPS-BoldMT"/>
              </a:rPr>
              <a:t>16 Saul</a:t>
            </a:r>
          </a:p>
          <a:p>
            <a:pPr algn="l"/>
            <a:r>
              <a:rPr lang="en-US" sz="1800" b="0" i="0" u="none" strike="noStrike" baseline="0" dirty="0">
                <a:latin typeface="TimesNewRomanPSMT"/>
              </a:rPr>
              <a:t>1. People demand a King - 1 Samuel 8:4-22 (Left Top)</a:t>
            </a:r>
          </a:p>
          <a:p>
            <a:pPr algn="l"/>
            <a:r>
              <a:rPr lang="en-US" sz="1800" b="0" i="0" u="none" strike="noStrike" baseline="0" dirty="0">
                <a:latin typeface="TimesNewRomanPSMT"/>
              </a:rPr>
              <a:t>2. Samuel anoints Saul – 1 Samuel 9:1 – 10:9 (Right Top)</a:t>
            </a:r>
          </a:p>
          <a:p>
            <a:pPr algn="l"/>
            <a:r>
              <a:rPr lang="en-US" sz="1800" b="0" i="0" u="none" strike="noStrike" baseline="0" dirty="0">
                <a:latin typeface="TimesNewRomanPSMT"/>
              </a:rPr>
              <a:t>3. Election of Saul as King – 1 Samuel 10:17-27 (Right Center)</a:t>
            </a:r>
          </a:p>
          <a:p>
            <a:pPr algn="l"/>
            <a:r>
              <a:rPr lang="en-US" sz="1800" b="0" i="0" u="none" strike="noStrike" baseline="0" dirty="0">
                <a:latin typeface="TimesNewRomanPSMT"/>
              </a:rPr>
              <a:t>4. Address at Gilgal - 1 Samuel 11:14 – 12:25 (Right Bottom)</a:t>
            </a:r>
          </a:p>
          <a:p>
            <a:pPr algn="l"/>
            <a:r>
              <a:rPr lang="en-IN" sz="1800" b="0" i="0" u="none" strike="noStrike" baseline="0" dirty="0">
                <a:latin typeface="TimesNewRomanPSMT"/>
              </a:rPr>
              <a:t>5. Saul doesn’t wait for Samuel – 1 Samuel 13:5-14 (Left Bottom)</a:t>
            </a:r>
          </a:p>
          <a:p>
            <a:pPr algn="l"/>
            <a:r>
              <a:rPr lang="en-IN" sz="1800" b="0" i="0" u="none" strike="noStrike" baseline="0" dirty="0">
                <a:latin typeface="TimesNewRomanPSMT"/>
              </a:rPr>
              <a:t>6. Saul’s Disobedience – 1 Samuel 15:1-35 (Left </a:t>
            </a:r>
            <a:r>
              <a:rPr lang="en-IN" sz="1800" b="0" i="0" u="none" strike="noStrike" baseline="0" dirty="0" err="1">
                <a:latin typeface="TimesNewRomanPSMT"/>
              </a:rPr>
              <a:t>Center</a:t>
            </a:r>
            <a:r>
              <a:rPr lang="en-IN" sz="1800" b="0" i="0" u="none" strike="noStrike" baseline="0" dirty="0">
                <a:latin typeface="TimesNewRomanPSMT"/>
              </a:rPr>
              <a:t>)</a:t>
            </a:r>
          </a:p>
          <a:p>
            <a:pPr algn="l"/>
            <a:r>
              <a:rPr lang="en-IN" sz="1800" b="0" i="0" u="none" strike="noStrike" baseline="0" dirty="0">
                <a:latin typeface="TimesNewRomanPSMT"/>
              </a:rPr>
              <a:t>7. Samuel anoints David – 1 Samuel 16:1-14 (</a:t>
            </a:r>
            <a:r>
              <a:rPr lang="en-IN" sz="1800" b="0" i="0" u="none" strike="noStrike" baseline="0" dirty="0" err="1">
                <a:latin typeface="TimesNewRomanPSMT"/>
              </a:rPr>
              <a:t>Center</a:t>
            </a:r>
            <a:r>
              <a:rPr lang="en-IN" sz="18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2</a:t>
            </a:fld>
            <a:endParaRPr lang="en-ZA"/>
          </a:p>
        </p:txBody>
      </p:sp>
    </p:spTree>
    <p:extLst>
      <p:ext uri="{BB962C8B-B14F-4D97-AF65-F5344CB8AC3E}">
        <p14:creationId xmlns:p14="http://schemas.microsoft.com/office/powerpoint/2010/main" val="396785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16-4</a:t>
            </a:r>
            <a:endParaRPr lang="en-IN" dirty="0"/>
          </a:p>
        </p:txBody>
      </p:sp>
      <p:pic>
        <p:nvPicPr>
          <p:cNvPr id="5" name="Audio 4">
            <a:hlinkClick r:id="" action="ppaction://media"/>
            <a:extLst>
              <a:ext uri="{FF2B5EF4-FFF2-40B4-BE49-F238E27FC236}">
                <a16:creationId xmlns:a16="http://schemas.microsoft.com/office/drawing/2014/main" id="{99B35625-0373-4069-B2A3-3278DD56F8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EAF956FB-0B35-BBF1-D9CE-73E2A6CAD861}"/>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261"/>
    </mc:Choice>
    <mc:Fallback xmlns="">
      <p:transition spd="slow" advTm="3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D080409-BD76-4AD7-A410-3E56EE007662}"/>
              </a:ext>
            </a:extLst>
          </p:cNvPr>
          <p:cNvPicPr>
            <a:picLocks noChangeAspect="1"/>
          </p:cNvPicPr>
          <p:nvPr/>
        </p:nvPicPr>
        <p:blipFill>
          <a:blip r:embed="rId2"/>
          <a:stretch>
            <a:fillRect/>
          </a:stretch>
        </p:blipFill>
        <p:spPr>
          <a:xfrm>
            <a:off x="0" y="-442487"/>
            <a:ext cx="12191999" cy="7300488"/>
          </a:xfrm>
          <a:prstGeom prst="rect">
            <a:avLst/>
          </a:prstGeom>
        </p:spPr>
      </p:pic>
      <p:sp>
        <p:nvSpPr>
          <p:cNvPr id="7" name="TextBox 6">
            <a:extLst>
              <a:ext uri="{FF2B5EF4-FFF2-40B4-BE49-F238E27FC236}">
                <a16:creationId xmlns:a16="http://schemas.microsoft.com/office/drawing/2014/main" id="{477CF2E0-5B94-123B-4E9A-87A1B57E1771}"/>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82871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66B9E88C-CCFC-43A4-88CC-4C837DBF0C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74FD4FE-9092-70E2-5D1E-76B07320FC8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17Is it not the wheat harvest today? I will call on the Lord to send thunder and rain, so that you will know and see what a great evil you have committed in the sight of the Lord by asking for a king.”</a:t>
            </a:r>
            <a:endParaRPr lang="en-ZA" dirty="0"/>
          </a:p>
        </p:txBody>
      </p:sp>
      <p:sp>
        <p:nvSpPr>
          <p:cNvPr id="3" name="TextBox 2">
            <a:extLst>
              <a:ext uri="{FF2B5EF4-FFF2-40B4-BE49-F238E27FC236}">
                <a16:creationId xmlns:a16="http://schemas.microsoft.com/office/drawing/2014/main" id="{28FA8F69-43BF-5175-E2AD-2D439C2394DF}"/>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17དེ་རིང་གྲོ་རྔ་བའི་ཉིན་མོ་མ་ཡིན་ནམ། ངས་དཀོན་མཆོག་ཡ་ཝཱེའི་མཚན་བརྗོད་ཅིང་ཁོང་གིས་འབྲུག་སྒྲ་དང་ཆར་བ་གནང་བར་འགྱུར། ཁྱོད་ཅག་གིས་དཀོན་མཆོག་ཡ་ཝཱེའི་སྤྱན་སྔར། བདག་ཅག་ལ་རྒྱལ་པོ་ཞིག་གནང་རོགས་ཞེས་ཞུས་པས། སྡིག་པ་ཅི་ལྟར་ཆེན་པོ་བྱས་པའི་ངོ་བོ་རྟོགས་ཤིང་མཐོང་བར་འགྱུར་ཞེས་སྨྲས་སོ། །</a:t>
            </a:r>
            <a:endParaRPr lang="en-ZA" dirty="0"/>
          </a:p>
        </p:txBody>
      </p:sp>
    </p:spTree>
    <p:extLst>
      <p:ext uri="{BB962C8B-B14F-4D97-AF65-F5344CB8AC3E}">
        <p14:creationId xmlns:p14="http://schemas.microsoft.com/office/powerpoint/2010/main" val="16220414"/>
      </p:ext>
    </p:extLst>
  </p:cSld>
  <p:clrMapOvr>
    <a:masterClrMapping/>
  </p:clrMapOvr>
  <mc:AlternateContent xmlns:mc="http://schemas.openxmlformats.org/markup-compatibility/2006" xmlns:p14="http://schemas.microsoft.com/office/powerpoint/2010/main">
    <mc:Choice Requires="p14">
      <p:transition spd="slow" p14:dur="2000" advTm="18518"/>
    </mc:Choice>
    <mc:Fallback xmlns="">
      <p:transition spd="slow" advTm="18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E5BA16F-39DB-45F8-93E5-DAE18A182E77}"/>
              </a:ext>
            </a:extLst>
          </p:cNvPr>
          <p:cNvPicPr>
            <a:picLocks noChangeAspect="1"/>
          </p:cNvPicPr>
          <p:nvPr/>
        </p:nvPicPr>
        <p:blipFill>
          <a:blip r:embed="rId2"/>
          <a:stretch>
            <a:fillRect/>
          </a:stretch>
        </p:blipFill>
        <p:spPr>
          <a:xfrm>
            <a:off x="0" y="0"/>
            <a:ext cx="12985916" cy="6858000"/>
          </a:xfrm>
          <a:prstGeom prst="rect">
            <a:avLst/>
          </a:prstGeom>
        </p:spPr>
      </p:pic>
      <p:sp>
        <p:nvSpPr>
          <p:cNvPr id="7" name="TextBox 6">
            <a:extLst>
              <a:ext uri="{FF2B5EF4-FFF2-40B4-BE49-F238E27FC236}">
                <a16:creationId xmlns:a16="http://schemas.microsoft.com/office/drawing/2014/main" id="{2815E7DF-BE32-4E19-9B42-287E3D8CDECC}"/>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48792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A942A588-972A-4A8F-8440-07DA4B4214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4689B4F-6919-DB62-227C-8B02E9485F69}"/>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18So Samuel called to the Lord, and on that day the Lord sent thunder and rain.</a:t>
            </a:r>
          </a:p>
          <a:p>
            <a:r>
              <a:rPr lang="en-US" sz="4800" dirty="0">
                <a:solidFill>
                  <a:srgbClr val="121212"/>
                </a:solidFill>
                <a:latin typeface="ArialMT"/>
              </a:rPr>
              <a:t>As a result, all the people greatly feared the Lord and Samuel.</a:t>
            </a:r>
            <a:endParaRPr lang="en-ZA" dirty="0"/>
          </a:p>
        </p:txBody>
      </p:sp>
      <p:sp>
        <p:nvSpPr>
          <p:cNvPr id="3" name="TextBox 2">
            <a:extLst>
              <a:ext uri="{FF2B5EF4-FFF2-40B4-BE49-F238E27FC236}">
                <a16:creationId xmlns:a16="http://schemas.microsoft.com/office/drawing/2014/main" id="{3E3BD590-7156-60AE-0670-0565D6EFB2BB}"/>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18སཱ་མུ་ཨེལ་གྱིས་དཀོན་མཆོག་ཡ་ཝཱེའི་མཚན་བརྗོད་པ་དང་། དཀོན་མཆོག་ཡ་ཝཱེས་ཉིན་དེ་ལ་འབྲུག་སྒྲ་དང་ཆར་བ་གནང་བས། མི་ཐམས་ཅད་དཀོན་མཆོག་ཡ་ཝཱེ་དང་སཱ་མུ་ཨེལ་གཉིས་ལ་ཤིན་ཏུ་འཇིགས་ཤིང་སྐྲག་པར་གྱུར།</a:t>
            </a:r>
            <a:endParaRPr lang="en-ZA" dirty="0"/>
          </a:p>
        </p:txBody>
      </p:sp>
    </p:spTree>
    <p:extLst>
      <p:ext uri="{BB962C8B-B14F-4D97-AF65-F5344CB8AC3E}">
        <p14:creationId xmlns:p14="http://schemas.microsoft.com/office/powerpoint/2010/main" val="1646161674"/>
      </p:ext>
    </p:extLst>
  </p:cSld>
  <p:clrMapOvr>
    <a:masterClrMapping/>
  </p:clrMapOvr>
  <mc:AlternateContent xmlns:mc="http://schemas.openxmlformats.org/markup-compatibility/2006" xmlns:p14="http://schemas.microsoft.com/office/powerpoint/2010/main">
    <mc:Choice Requires="p14">
      <p:transition spd="slow" p14:dur="2000" advTm="16078"/>
    </mc:Choice>
    <mc:Fallback xmlns="">
      <p:transition spd="slow" advTm="16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01A9A47-AD9E-4CDB-816D-859CAA1185E0}"/>
              </a:ext>
            </a:extLst>
          </p:cNvPr>
          <p:cNvPicPr>
            <a:picLocks noChangeAspect="1"/>
          </p:cNvPicPr>
          <p:nvPr/>
        </p:nvPicPr>
        <p:blipFill>
          <a:blip r:embed="rId2"/>
          <a:stretch>
            <a:fillRect/>
          </a:stretch>
        </p:blipFill>
        <p:spPr>
          <a:xfrm>
            <a:off x="-243928" y="0"/>
            <a:ext cx="12435928" cy="6858000"/>
          </a:xfrm>
          <a:prstGeom prst="rect">
            <a:avLst/>
          </a:prstGeom>
        </p:spPr>
      </p:pic>
      <p:sp>
        <p:nvSpPr>
          <p:cNvPr id="7" name="TextBox 6">
            <a:extLst>
              <a:ext uri="{FF2B5EF4-FFF2-40B4-BE49-F238E27FC236}">
                <a16:creationId xmlns:a16="http://schemas.microsoft.com/office/drawing/2014/main" id="{F91A37E8-712C-5F00-6024-7B24B1BE049D}"/>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361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2309C854-4A62-4DAE-A40C-2BEF84439D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D2AE16C-D735-3ACA-F54E-726F51E48F01}"/>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19They pleaded with Samuel, “Pray to the Lord your God for your servants so that we will not die! For we have added to all our sins the evil of asking for a king.”</a:t>
            </a:r>
            <a:endParaRPr lang="en-ZA" dirty="0"/>
          </a:p>
        </p:txBody>
      </p:sp>
      <p:sp>
        <p:nvSpPr>
          <p:cNvPr id="5" name="TextBox 4">
            <a:extLst>
              <a:ext uri="{FF2B5EF4-FFF2-40B4-BE49-F238E27FC236}">
                <a16:creationId xmlns:a16="http://schemas.microsoft.com/office/drawing/2014/main" id="{FD92DB55-9215-0CA1-EC0A-C069CE01EE66}"/>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19ཡང་མི་ཐམས་ཅད་ཀྱིས་སཱ་མུ་ཨེལ་ལ། ངེད་ཅག་གིས་སྔར་སྡིག་པ་མང་པོ་བྱས་ཤིང་། ད་ལྟ་ཡང་རྒྱལ་པོ་ཞིག་བསྐོ་དགོས་པར་ཞུས་པའི་སྡིག་པ་ཤིན་ཏུ་ཆེ་བས། ངེད་ཅག་མི་འཆི་བའི་ཕྱིར་ཁྱེད་ཀྱིས་རང་གི་ཞབས་ཕྱི་པ་རྣམས་ཀྱི་ཆེད་དུ་དཀོན་མཆོག་ཡ་ཝཱེ་ལ་གསོལ་བ་འདེབས་རོགས་ཞེས་ཞུས།</a:t>
            </a:r>
            <a:endParaRPr lang="en-ZA" dirty="0"/>
          </a:p>
        </p:txBody>
      </p:sp>
    </p:spTree>
    <p:extLst>
      <p:ext uri="{BB962C8B-B14F-4D97-AF65-F5344CB8AC3E}">
        <p14:creationId xmlns:p14="http://schemas.microsoft.com/office/powerpoint/2010/main" val="1597028933"/>
      </p:ext>
    </p:extLst>
  </p:cSld>
  <p:clrMapOvr>
    <a:masterClrMapping/>
  </p:clrMapOvr>
  <mc:AlternateContent xmlns:mc="http://schemas.openxmlformats.org/markup-compatibility/2006" xmlns:p14="http://schemas.microsoft.com/office/powerpoint/2010/main">
    <mc:Choice Requires="p14">
      <p:transition spd="slow" p14:dur="2000" advTm="16333"/>
    </mc:Choice>
    <mc:Fallback xmlns="">
      <p:transition spd="slow" advTm="16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D7FF437-F4ED-4923-8213-851707EA3F58}"/>
              </a:ext>
            </a:extLst>
          </p:cNvPr>
          <p:cNvPicPr>
            <a:picLocks noChangeAspect="1"/>
          </p:cNvPicPr>
          <p:nvPr/>
        </p:nvPicPr>
        <p:blipFill>
          <a:blip r:embed="rId2"/>
          <a:stretch>
            <a:fillRect/>
          </a:stretch>
        </p:blipFill>
        <p:spPr>
          <a:xfrm>
            <a:off x="0" y="1"/>
            <a:ext cx="12394734" cy="6858000"/>
          </a:xfrm>
          <a:prstGeom prst="rect">
            <a:avLst/>
          </a:prstGeom>
        </p:spPr>
      </p:pic>
      <p:sp>
        <p:nvSpPr>
          <p:cNvPr id="7" name="TextBox 6">
            <a:extLst>
              <a:ext uri="{FF2B5EF4-FFF2-40B4-BE49-F238E27FC236}">
                <a16:creationId xmlns:a16="http://schemas.microsoft.com/office/drawing/2014/main" id="{F5AE49E1-8960-91FC-9326-D73340496E19}"/>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48354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17A981BD-3232-4570-8133-4F54B3FDF6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7111E65-736E-5118-034E-337173835BD9}"/>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20“Do not be afraid,” Samuel replied. “Even though you have committed all this evil, do not turn aside from following the Lord, but serve the Lord with all your heart.</a:t>
            </a:r>
            <a:endParaRPr lang="en-ZA" dirty="0"/>
          </a:p>
        </p:txBody>
      </p:sp>
      <p:sp>
        <p:nvSpPr>
          <p:cNvPr id="5" name="TextBox 4">
            <a:extLst>
              <a:ext uri="{FF2B5EF4-FFF2-40B4-BE49-F238E27FC236}">
                <a16:creationId xmlns:a16="http://schemas.microsoft.com/office/drawing/2014/main" id="{34DE17F9-48D3-D357-88F2-B3B6B60D7FAC}"/>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20ཡང་སཱ་མུ་ཨེལ་གྱིས་མི་རྣམས་ལ་འདི་ལྟར། མ་འཇིགས་ཤིག ཁྱོད་ཅག་གིས་ཉེས་པ་འདི་ཐམས་ཅད་བྱས་ཀྱང་། དཀོན་མཆོག་ཡ་ཝཱེའི་རྗེས་སུ་འབྲང་བ་ལས་ཁ་ཕྱོགས་མི་ནོར་བར་སེམས་ཧྲིལ་པོས་དཀོན་མཆོག་ཡ་ཝཱེ་ལ་བསྙེན་བཀུར་གྱིས་ཤིག</a:t>
            </a:r>
            <a:endParaRPr lang="en-ZA" sz="1600" dirty="0"/>
          </a:p>
        </p:txBody>
      </p:sp>
    </p:spTree>
    <p:extLst>
      <p:ext uri="{BB962C8B-B14F-4D97-AF65-F5344CB8AC3E}">
        <p14:creationId xmlns:p14="http://schemas.microsoft.com/office/powerpoint/2010/main" val="2345573266"/>
      </p:ext>
    </p:extLst>
  </p:cSld>
  <p:clrMapOvr>
    <a:masterClrMapping/>
  </p:clrMapOvr>
  <mc:AlternateContent xmlns:mc="http://schemas.openxmlformats.org/markup-compatibility/2006" xmlns:p14="http://schemas.microsoft.com/office/powerpoint/2010/main">
    <mc:Choice Requires="p14">
      <p:transition spd="slow" p14:dur="2000" advTm="13129"/>
    </mc:Choice>
    <mc:Fallback xmlns="">
      <p:transition spd="slow" advTm="13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6D3DCBF-1A62-4A64-8DDE-720039EB5957}"/>
              </a:ext>
            </a:extLst>
          </p:cNvPr>
          <p:cNvPicPr>
            <a:picLocks noChangeAspect="1"/>
          </p:cNvPicPr>
          <p:nvPr/>
        </p:nvPicPr>
        <p:blipFill>
          <a:blip r:embed="rId2"/>
          <a:stretch>
            <a:fillRect/>
          </a:stretch>
        </p:blipFill>
        <p:spPr>
          <a:xfrm>
            <a:off x="-118672" y="0"/>
            <a:ext cx="12310672" cy="6858000"/>
          </a:xfrm>
          <a:prstGeom prst="rect">
            <a:avLst/>
          </a:prstGeom>
        </p:spPr>
      </p:pic>
      <p:sp>
        <p:nvSpPr>
          <p:cNvPr id="7" name="TextBox 6">
            <a:extLst>
              <a:ext uri="{FF2B5EF4-FFF2-40B4-BE49-F238E27FC236}">
                <a16:creationId xmlns:a16="http://schemas.microsoft.com/office/drawing/2014/main" id="{98111CD8-F816-3380-060C-86286A0D3089}"/>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58269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219C4071-9CD5-45F3-994A-759D24F843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9DB092A-234E-6AF9-0366-3C9661000222}"/>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21Do not turn aside after worthless things that cannot profit you or deliver you, for they are empty.</a:t>
            </a:r>
            <a:endParaRPr lang="en-ZA" dirty="0"/>
          </a:p>
        </p:txBody>
      </p:sp>
      <p:sp>
        <p:nvSpPr>
          <p:cNvPr id="3" name="TextBox 2">
            <a:extLst>
              <a:ext uri="{FF2B5EF4-FFF2-40B4-BE49-F238E27FC236}">
                <a16:creationId xmlns:a16="http://schemas.microsoft.com/office/drawing/2014/main" id="{33561D2C-E117-B95B-7D6A-45FCA30E9781}"/>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21དོན་མེད་ཀྱི་རྗེས་སུ་མ་འགྲོ་ཞིག དེ་དག་ནི་ཕན་མེད་ཀྱི་དངོས་པོ་ཡིན་པས་སྐྱོབ་པར་མི་ནུས་སོ། །</a:t>
            </a:r>
            <a:endParaRPr lang="en-ZA" dirty="0"/>
          </a:p>
        </p:txBody>
      </p:sp>
    </p:spTree>
    <p:extLst>
      <p:ext uri="{BB962C8B-B14F-4D97-AF65-F5344CB8AC3E}">
        <p14:creationId xmlns:p14="http://schemas.microsoft.com/office/powerpoint/2010/main" val="579860372"/>
      </p:ext>
    </p:extLst>
  </p:cSld>
  <p:clrMapOvr>
    <a:masterClrMapping/>
  </p:clrMapOvr>
  <mc:AlternateContent xmlns:mc="http://schemas.openxmlformats.org/markup-compatibility/2006" xmlns:p14="http://schemas.microsoft.com/office/powerpoint/2010/main">
    <mc:Choice Requires="p14">
      <p:transition spd="slow" p14:dur="2000" advTm="12920"/>
    </mc:Choice>
    <mc:Fallback xmlns="">
      <p:transition spd="slow" advTm="12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endParaRPr lang="en-US" sz="7200" b="0" i="0" u="none" strike="noStrike" baseline="0" dirty="0">
              <a:latin typeface="TimesNewRomanPSMT"/>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3FFF74C-0EA5-4D51-A25C-DDF946F84DB9}"/>
              </a:ext>
            </a:extLst>
          </p:cNvPr>
          <p:cNvPicPr>
            <a:picLocks noChangeAspect="1"/>
          </p:cNvPicPr>
          <p:nvPr/>
        </p:nvPicPr>
        <p:blipFill>
          <a:blip r:embed="rId3"/>
          <a:stretch>
            <a:fillRect/>
          </a:stretch>
        </p:blipFill>
        <p:spPr>
          <a:xfrm>
            <a:off x="-485191" y="-631186"/>
            <a:ext cx="12677192" cy="7489186"/>
          </a:xfrm>
          <a:prstGeom prst="rect">
            <a:avLst/>
          </a:prstGeom>
        </p:spPr>
      </p:pic>
      <p:sp>
        <p:nvSpPr>
          <p:cNvPr id="5" name="TextBox 4">
            <a:extLst>
              <a:ext uri="{FF2B5EF4-FFF2-40B4-BE49-F238E27FC236}">
                <a16:creationId xmlns:a16="http://schemas.microsoft.com/office/drawing/2014/main" id="{0A891F60-B48A-818E-4DA9-5C0A62BFCA17}"/>
              </a:ext>
            </a:extLst>
          </p:cNvPr>
          <p:cNvSpPr txBox="1"/>
          <p:nvPr/>
        </p:nvSpPr>
        <p:spPr>
          <a:xfrm>
            <a:off x="-2" y="0"/>
            <a:ext cx="5975129" cy="6858000"/>
          </a:xfrm>
          <a:prstGeom prst="rect">
            <a:avLst/>
          </a:prstGeom>
          <a:noFill/>
        </p:spPr>
        <p:txBody>
          <a:bodyPr wrap="square" rtlCol="0">
            <a:noAutofit/>
          </a:bodyPr>
          <a:lstStyle/>
          <a:p>
            <a:pPr algn="ctr"/>
            <a:r>
              <a:rPr lang="bo-CN" sz="8000" b="1" cap="all" dirty="0">
                <a:solidFill>
                  <a:schemeClr val="bg1"/>
                </a:solidFill>
                <a:latin typeface="ArialMT"/>
              </a:rPr>
              <a:t>སཱ་མུ་ཨེལ་དང་པོ 12</a:t>
            </a:r>
          </a:p>
          <a:p>
            <a:r>
              <a:rPr lang="bo-CN" sz="8000" b="1" dirty="0">
                <a:solidFill>
                  <a:schemeClr val="bg1"/>
                </a:solidFill>
                <a:latin typeface="ArialMT"/>
              </a:rPr>
              <a:t>ཤ་མུ་ཨེལ་གྱིས་གསུང་བཤད་གནང་བ།</a:t>
            </a:r>
          </a:p>
          <a:p>
            <a:endParaRPr lang="en-ZA" dirty="0"/>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01A72BC-366D-48B7-A882-039EA84D8624}"/>
              </a:ext>
            </a:extLst>
          </p:cNvPr>
          <p:cNvPicPr>
            <a:picLocks noChangeAspect="1"/>
          </p:cNvPicPr>
          <p:nvPr/>
        </p:nvPicPr>
        <p:blipFill>
          <a:blip r:embed="rId2"/>
          <a:stretch>
            <a:fillRect/>
          </a:stretch>
        </p:blipFill>
        <p:spPr>
          <a:xfrm>
            <a:off x="0" y="-380333"/>
            <a:ext cx="12192000" cy="7238333"/>
          </a:xfrm>
          <a:prstGeom prst="rect">
            <a:avLst/>
          </a:prstGeom>
        </p:spPr>
      </p:pic>
      <p:sp>
        <p:nvSpPr>
          <p:cNvPr id="7" name="TextBox 6">
            <a:extLst>
              <a:ext uri="{FF2B5EF4-FFF2-40B4-BE49-F238E27FC236}">
                <a16:creationId xmlns:a16="http://schemas.microsoft.com/office/drawing/2014/main" id="{0FA1049B-4356-E3FC-045C-EFE6789CAC55}"/>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43585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2D067C75-DE44-4081-8666-176F41C0B8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4C74480C-570B-8FA5-A6A3-E8EA0BFBA4AE}"/>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22Indeed, for the sake of His great name, the Lord will not abandon His people, because He was pleased to make you His own.</a:t>
            </a:r>
            <a:endParaRPr lang="en-ZA" dirty="0"/>
          </a:p>
        </p:txBody>
      </p:sp>
      <p:sp>
        <p:nvSpPr>
          <p:cNvPr id="5" name="TextBox 4">
            <a:extLst>
              <a:ext uri="{FF2B5EF4-FFF2-40B4-BE49-F238E27FC236}">
                <a16:creationId xmlns:a16="http://schemas.microsoft.com/office/drawing/2014/main" id="{D0F0172B-3145-B1FF-BBB1-1075115A609D}"/>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22དཀོན་མཆོག་ཡ་ཝཱེའི་མཚན་ཆེན་པོ་ཡིན་པས་ན་ཁོང་གིས་རང་ཉིད་ཀྱི་འབངས་མི་སྤང་བར་མི་བྱའོ། །གང་ལ་ཞེ་ན། དཀོན་མཆོག་ཡ་ཝཱེ་ནི་ཁྱོད་རྣམས་ཁོང་གི་འབངས་མིར་འདེམས་པར་ཐུགས་མཉེས་པའོ། །</a:t>
            </a:r>
            <a:endParaRPr lang="en-ZA" dirty="0"/>
          </a:p>
        </p:txBody>
      </p:sp>
    </p:spTree>
    <p:extLst>
      <p:ext uri="{BB962C8B-B14F-4D97-AF65-F5344CB8AC3E}">
        <p14:creationId xmlns:p14="http://schemas.microsoft.com/office/powerpoint/2010/main" val="3864006841"/>
      </p:ext>
    </p:extLst>
  </p:cSld>
  <p:clrMapOvr>
    <a:masterClrMapping/>
  </p:clrMapOvr>
  <mc:AlternateContent xmlns:mc="http://schemas.openxmlformats.org/markup-compatibility/2006" xmlns:p14="http://schemas.microsoft.com/office/powerpoint/2010/main">
    <mc:Choice Requires="p14">
      <p:transition spd="slow" p14:dur="2000" advTm="10995"/>
    </mc:Choice>
    <mc:Fallback xmlns="">
      <p:transition spd="slow" advTm="10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677F461-EFA9-4A11-88BD-F2A2F393AB7A}"/>
              </a:ext>
            </a:extLst>
          </p:cNvPr>
          <p:cNvPicPr>
            <a:picLocks noChangeAspect="1"/>
          </p:cNvPicPr>
          <p:nvPr/>
        </p:nvPicPr>
        <p:blipFill>
          <a:blip r:embed="rId2"/>
          <a:stretch>
            <a:fillRect/>
          </a:stretch>
        </p:blipFill>
        <p:spPr>
          <a:xfrm>
            <a:off x="-1" y="0"/>
            <a:ext cx="12191999" cy="7941344"/>
          </a:xfrm>
          <a:prstGeom prst="rect">
            <a:avLst/>
          </a:prstGeom>
        </p:spPr>
      </p:pic>
      <p:sp>
        <p:nvSpPr>
          <p:cNvPr id="7" name="TextBox 6">
            <a:extLst>
              <a:ext uri="{FF2B5EF4-FFF2-40B4-BE49-F238E27FC236}">
                <a16:creationId xmlns:a16="http://schemas.microsoft.com/office/drawing/2014/main" id="{4AB23501-E484-5E79-C638-2641D2B6A2CB}"/>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858999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3C88D298-EC9B-4918-8999-15E5B49B0E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FED2A2BC-CA1C-5DC4-C513-987E92A7E298}"/>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24Above all, fear the Lord and serve Him faithfully with all your heart; consider what great things He has done for you.</a:t>
            </a:r>
            <a:endParaRPr lang="en-ZA" sz="4800" dirty="0"/>
          </a:p>
        </p:txBody>
      </p:sp>
      <p:sp>
        <p:nvSpPr>
          <p:cNvPr id="5" name="TextBox 4">
            <a:extLst>
              <a:ext uri="{FF2B5EF4-FFF2-40B4-BE49-F238E27FC236}">
                <a16:creationId xmlns:a16="http://schemas.microsoft.com/office/drawing/2014/main" id="{963BAD13-3B5A-64CE-F126-55C8C283E26F}"/>
              </a:ext>
            </a:extLst>
          </p:cNvPr>
          <p:cNvSpPr txBox="1"/>
          <p:nvPr/>
        </p:nvSpPr>
        <p:spPr>
          <a:xfrm>
            <a:off x="6216870" y="0"/>
            <a:ext cx="5975129" cy="6858000"/>
          </a:xfrm>
          <a:prstGeom prst="rect">
            <a:avLst/>
          </a:prstGeom>
          <a:noFill/>
        </p:spPr>
        <p:txBody>
          <a:bodyPr wrap="square" rtlCol="0">
            <a:noAutofit/>
          </a:bodyPr>
          <a:lstStyle/>
          <a:p>
            <a:r>
              <a:rPr lang="bo-CN" sz="5400" b="0" i="0">
                <a:solidFill>
                  <a:srgbClr val="121212"/>
                </a:solidFill>
                <a:effectLst/>
                <a:latin typeface="ArialMT"/>
              </a:rPr>
              <a:t>24ཁྱོད་ཅག་ནི་དཀོན་མཆོག་ཡ་ཝཱེ་གཅིག་པོ་ལ་འཇིགས་ཏེ། བདེན་པ་བདེན་དྲང་ངང་སེམས་ཧྲིལ་པོས་ཁོང་ལ་བསྙེན་བཀུར་བྱོས་ཤིག ཁོང་གིས་ཁྱོད་ཅག་གི་དོན་དུ་འཕྲིན་ལས་ཆེན་པོ་རྣམས་མཛད་པ་དེ་དྲན་པར་གྱིས།</a:t>
            </a:r>
            <a:endParaRPr lang="en-ZA" dirty="0"/>
          </a:p>
        </p:txBody>
      </p:sp>
    </p:spTree>
    <p:extLst>
      <p:ext uri="{BB962C8B-B14F-4D97-AF65-F5344CB8AC3E}">
        <p14:creationId xmlns:p14="http://schemas.microsoft.com/office/powerpoint/2010/main" val="2974222380"/>
      </p:ext>
    </p:extLst>
  </p:cSld>
  <p:clrMapOvr>
    <a:masterClrMapping/>
  </p:clrMapOvr>
  <mc:AlternateContent xmlns:mc="http://schemas.openxmlformats.org/markup-compatibility/2006" xmlns:p14="http://schemas.microsoft.com/office/powerpoint/2010/main">
    <mc:Choice Requires="p14">
      <p:transition spd="slow" p14:dur="2000" advTm="14801"/>
    </mc:Choice>
    <mc:Fallback xmlns="">
      <p:transition spd="slow" advTm="14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A4FE4ECF-6B1B-4F13-8F9A-C9A8E62463F6}"/>
              </a:ext>
            </a:extLst>
          </p:cNvPr>
          <p:cNvPicPr>
            <a:picLocks noChangeAspect="1"/>
          </p:cNvPicPr>
          <p:nvPr/>
        </p:nvPicPr>
        <p:blipFill>
          <a:blip r:embed="rId2"/>
          <a:stretch>
            <a:fillRect/>
          </a:stretch>
        </p:blipFill>
        <p:spPr>
          <a:xfrm>
            <a:off x="-485191" y="-631186"/>
            <a:ext cx="12677192" cy="7489186"/>
          </a:xfrm>
          <a:prstGeom prst="rect">
            <a:avLst/>
          </a:prstGeom>
        </p:spPr>
      </p:pic>
      <p:sp>
        <p:nvSpPr>
          <p:cNvPr id="7" name="TextBox 6">
            <a:extLst>
              <a:ext uri="{FF2B5EF4-FFF2-40B4-BE49-F238E27FC236}">
                <a16:creationId xmlns:a16="http://schemas.microsoft.com/office/drawing/2014/main" id="{8AB61FA8-DD09-AB67-1B82-1738B7D43752}"/>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02103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7200" b="0" i="0" u="none" strike="noStrike" baseline="0" dirty="0">
                <a:latin typeface="TimesNewRomanPSMT"/>
              </a:rPr>
              <a:t>4. Address at Gilgal - 1 Samuel 11:14 – 12:25 </a:t>
            </a:r>
            <a:r>
              <a:rPr lang="en-US" sz="1800" b="0" i="0" u="none" strike="noStrike" baseline="0" dirty="0">
                <a:latin typeface="TimesNewRomanPSMT"/>
              </a:rPr>
              <a:t>(Right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སཱ་མུ་ཨེལ་དང་པོ 12</a:t>
            </a:r>
          </a:p>
          <a:p>
            <a:r>
              <a:rPr lang="bo-CN" sz="8000" b="1" dirty="0">
                <a:solidFill>
                  <a:srgbClr val="121212"/>
                </a:solidFill>
                <a:latin typeface="ArialMT"/>
              </a:rPr>
              <a:t>ཤ་མུ་ཨེལ་གྱིས་གསུང་བཤད་གནང་བ།</a:t>
            </a:r>
          </a:p>
          <a:p>
            <a:endParaRPr lang="en-ZA" dirty="0"/>
          </a:p>
        </p:txBody>
      </p:sp>
      <p:pic>
        <p:nvPicPr>
          <p:cNvPr id="2" name="Audio 1">
            <a:hlinkClick r:id="" action="ppaction://media"/>
            <a:extLst>
              <a:ext uri="{FF2B5EF4-FFF2-40B4-BE49-F238E27FC236}">
                <a16:creationId xmlns:a16="http://schemas.microsoft.com/office/drawing/2014/main" id="{9C3BF63B-918F-4A08-B03A-6FBC7CEEDD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72228426"/>
      </p:ext>
    </p:extLst>
  </p:cSld>
  <p:clrMapOvr>
    <a:masterClrMapping/>
  </p:clrMapOvr>
  <mc:AlternateContent xmlns:mc="http://schemas.openxmlformats.org/markup-compatibility/2006" xmlns:p14="http://schemas.microsoft.com/office/powerpoint/2010/main">
    <mc:Choice Requires="p14">
      <p:transition spd="slow" p14:dur="2000" advTm="5959"/>
    </mc:Choice>
    <mc:Fallback xmlns="">
      <p:transition spd="slow" advTm="5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AEB4668B-5C17-4498-B831-81F469125C24}"/>
              </a:ext>
            </a:extLst>
          </p:cNvPr>
          <p:cNvPicPr>
            <a:picLocks noChangeAspect="1"/>
          </p:cNvPicPr>
          <p:nvPr/>
        </p:nvPicPr>
        <p:blipFill>
          <a:blip r:embed="rId2"/>
          <a:stretch>
            <a:fillRect/>
          </a:stretch>
        </p:blipFill>
        <p:spPr>
          <a:xfrm>
            <a:off x="-485191" y="-631186"/>
            <a:ext cx="12677192" cy="7489186"/>
          </a:xfrm>
          <a:prstGeom prst="rect">
            <a:avLst/>
          </a:prstGeom>
        </p:spPr>
      </p:pic>
      <p:sp>
        <p:nvSpPr>
          <p:cNvPr id="7" name="TextBox 6">
            <a:extLst>
              <a:ext uri="{FF2B5EF4-FFF2-40B4-BE49-F238E27FC236}">
                <a16:creationId xmlns:a16="http://schemas.microsoft.com/office/drawing/2014/main" id="{EE001AD6-43B7-F300-F7FB-123AFB3677D0}"/>
              </a:ext>
            </a:extLst>
          </p:cNvPr>
          <p:cNvSpPr txBox="1"/>
          <p:nvPr/>
        </p:nvSpPr>
        <p:spPr>
          <a:xfrm>
            <a:off x="-2" y="0"/>
            <a:ext cx="5975129" cy="6858000"/>
          </a:xfrm>
          <a:prstGeom prst="rect">
            <a:avLst/>
          </a:prstGeom>
          <a:noFill/>
        </p:spPr>
        <p:txBody>
          <a:bodyPr wrap="square" rtlCol="0">
            <a:noAutofit/>
          </a:bodyPr>
          <a:lstStyle/>
          <a:p>
            <a:pPr algn="ctr"/>
            <a:r>
              <a:rPr lang="bo-CN" sz="8000" b="1" cap="all" dirty="0">
                <a:solidFill>
                  <a:schemeClr val="bg1"/>
                </a:solidFill>
                <a:latin typeface="ArialMT"/>
              </a:rPr>
              <a:t>སཱ་མུ་ཨེལ་དང་པོ 12</a:t>
            </a:r>
          </a:p>
          <a:p>
            <a:r>
              <a:rPr lang="bo-CN" sz="8000" b="1" dirty="0">
                <a:solidFill>
                  <a:schemeClr val="bg1"/>
                </a:solidFill>
                <a:latin typeface="ArialMT"/>
              </a:rPr>
              <a:t>ཤ་མུ་ཨེལ་གྱིས་གསུང་བཤད་གནང་བ།</a:t>
            </a:r>
          </a:p>
          <a:p>
            <a:endParaRPr lang="en-ZA" dirty="0"/>
          </a:p>
        </p:txBody>
      </p:sp>
      <p:sp>
        <p:nvSpPr>
          <p:cNvPr id="2" name="TextBox 2">
            <a:extLst>
              <a:ext uri="{FF2B5EF4-FFF2-40B4-BE49-F238E27FC236}">
                <a16:creationId xmlns:a16="http://schemas.microsoft.com/office/drawing/2014/main" id="{73AE3EFD-0EA4-6733-068A-55FA4B1B561C}"/>
              </a:ext>
            </a:extLst>
          </p:cNvPr>
          <p:cNvSpPr txBox="1"/>
          <p:nvPr/>
        </p:nvSpPr>
        <p:spPr>
          <a:xfrm>
            <a:off x="1120875" y="5886300"/>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31337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EC9E6607-B6DA-47C9-A04C-BEC9ABB345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C9D6528-B613-7089-37C0-33EAEB8A8D47}"/>
              </a:ext>
            </a:extLst>
          </p:cNvPr>
          <p:cNvSpPr txBox="1"/>
          <p:nvPr/>
        </p:nvSpPr>
        <p:spPr>
          <a:xfrm>
            <a:off x="0" y="0"/>
            <a:ext cx="5975131" cy="6858000"/>
          </a:xfrm>
          <a:prstGeom prst="rect">
            <a:avLst/>
          </a:prstGeom>
          <a:noFill/>
        </p:spPr>
        <p:txBody>
          <a:bodyPr wrap="square" rtlCol="0">
            <a:noAutofit/>
          </a:bodyPr>
          <a:lstStyle/>
          <a:p>
            <a:pPr algn="l" rtl="0"/>
            <a:r>
              <a:rPr lang="en-US" sz="4000" dirty="0">
                <a:solidFill>
                  <a:srgbClr val="121212"/>
                </a:solidFill>
                <a:effectLst/>
                <a:latin typeface="ArialMT"/>
              </a:rPr>
              <a:t>15So all the people went to Gilgal and confirmed Saul as king in the presence of the Lord. There they sacrificed peace offerings before the Lord, and Saul and all the Israelites rejoiced greatly.</a:t>
            </a:r>
            <a:endParaRPr lang="en-ZA" dirty="0"/>
          </a:p>
        </p:txBody>
      </p:sp>
      <p:sp>
        <p:nvSpPr>
          <p:cNvPr id="5" name="TextBox 4">
            <a:extLst>
              <a:ext uri="{FF2B5EF4-FFF2-40B4-BE49-F238E27FC236}">
                <a16:creationId xmlns:a16="http://schemas.microsoft.com/office/drawing/2014/main" id="{B8C83541-28BB-83A1-0230-A3374679D949}"/>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15མི་ཐམས་ཅད་གིལ་གལ་གྲོང་ཁྱེར་དུ་ཕྱིན་ནས། སོ་ལོ་ནི་དཀོན་མཆོག་ཡ་ཝཱེའི་སྤྱན་སྔར་གིལ་གལ་གྲོང་ཁྱེར་དུ་རྒྱལ་པོར་བསྐོས། དེ་ནས་དེ་དག་གིས་དཀོན་མཆོག་ཡ་ཝཱེའི་དྲུང་དུ་ཞི་བདེའི་མཆོད་པ་ཕུལ་ཞིང་། སོ་ལོ་དང་ཡེས་ར་ཨེལ་གྱི་མི་ཐམས་ཅད་ཤིན་ཏུ་དགའ་བར་གྱུར་ཏོ། །</a:t>
            </a:r>
            <a:endParaRPr lang="en-ZA" dirty="0"/>
          </a:p>
        </p:txBody>
      </p:sp>
    </p:spTree>
    <p:extLst>
      <p:ext uri="{BB962C8B-B14F-4D97-AF65-F5344CB8AC3E}">
        <p14:creationId xmlns:p14="http://schemas.microsoft.com/office/powerpoint/2010/main" val="964780152"/>
      </p:ext>
    </p:extLst>
  </p:cSld>
  <p:clrMapOvr>
    <a:masterClrMapping/>
  </p:clrMapOvr>
  <mc:AlternateContent xmlns:mc="http://schemas.openxmlformats.org/markup-compatibility/2006" xmlns:p14="http://schemas.microsoft.com/office/powerpoint/2010/main">
    <mc:Choice Requires="p14">
      <p:transition spd="slow" p14:dur="2000" advTm="10076"/>
    </mc:Choice>
    <mc:Fallback xmlns="">
      <p:transition spd="slow" advTm="10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88DFF3F-DA74-487D-869A-F9AEA156E8F6}"/>
              </a:ext>
            </a:extLst>
          </p:cNvPr>
          <p:cNvPicPr>
            <a:picLocks noChangeAspect="1"/>
          </p:cNvPicPr>
          <p:nvPr/>
        </p:nvPicPr>
        <p:blipFill>
          <a:blip r:embed="rId2"/>
          <a:stretch>
            <a:fillRect/>
          </a:stretch>
        </p:blipFill>
        <p:spPr>
          <a:xfrm>
            <a:off x="0" y="-429539"/>
            <a:ext cx="12192000" cy="7287539"/>
          </a:xfrm>
          <a:prstGeom prst="rect">
            <a:avLst/>
          </a:prstGeom>
        </p:spPr>
      </p:pic>
      <p:sp>
        <p:nvSpPr>
          <p:cNvPr id="5" name="TextBox 4">
            <a:extLst>
              <a:ext uri="{FF2B5EF4-FFF2-40B4-BE49-F238E27FC236}">
                <a16:creationId xmlns:a16="http://schemas.microsoft.com/office/drawing/2014/main" id="{19C885F4-2D6F-B09C-1AD0-D5B230343782}"/>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5517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B71D22D5-EBD0-4748-98DA-66749E0244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EE4F972-2E2C-2E75-991D-955A9FD1D0D8}"/>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12:13(Then Samuel said) 13Now here is the king you have chosen, the one you requested. Behold, the Lord has placed a king over you.</a:t>
            </a:r>
            <a:endParaRPr lang="en-ZA" sz="1600" dirty="0"/>
          </a:p>
        </p:txBody>
      </p:sp>
      <p:sp>
        <p:nvSpPr>
          <p:cNvPr id="3" name="TextBox 2">
            <a:extLst>
              <a:ext uri="{FF2B5EF4-FFF2-40B4-BE49-F238E27FC236}">
                <a16:creationId xmlns:a16="http://schemas.microsoft.com/office/drawing/2014/main" id="{83E57A73-EB23-C7A7-1AE6-958ABFA1F778}"/>
              </a:ext>
            </a:extLst>
          </p:cNvPr>
          <p:cNvSpPr txBox="1"/>
          <p:nvPr/>
        </p:nvSpPr>
        <p:spPr>
          <a:xfrm>
            <a:off x="6216870" y="0"/>
            <a:ext cx="5975129" cy="6858000"/>
          </a:xfrm>
          <a:prstGeom prst="rect">
            <a:avLst/>
          </a:prstGeom>
          <a:noFill/>
        </p:spPr>
        <p:txBody>
          <a:bodyPr wrap="square" rtlCol="0">
            <a:noAutofit/>
          </a:bodyPr>
          <a:lstStyle/>
          <a:p>
            <a:r>
              <a:rPr lang="en-IN" sz="7200" dirty="0">
                <a:solidFill>
                  <a:srgbClr val="121212"/>
                </a:solidFill>
                <a:latin typeface="ArialMT"/>
              </a:rPr>
              <a:t>12:</a:t>
            </a:r>
            <a:r>
              <a:rPr lang="bo-CN" sz="7200" dirty="0">
                <a:solidFill>
                  <a:srgbClr val="121212"/>
                </a:solidFill>
                <a:latin typeface="ArialMT"/>
              </a:rPr>
              <a:t>13ཁྱོད་ཅག་གིས་བདམས་པ་དང་དེའི་སྐོར་ང་ལ་ཞུས་པའི་རྒྱལ་པོར་ལྟོས་ཤིག དཀོན་མཆོག་ཡ་ཝཱེས་ཁྱོད་ཅག་ལ་རྒྱལ་པོ་དེ་བསྐོ་བར་གནང་བ་ཡིན།</a:t>
            </a:r>
            <a:endParaRPr lang="en-ZA" dirty="0"/>
          </a:p>
        </p:txBody>
      </p:sp>
    </p:spTree>
    <p:extLst>
      <p:ext uri="{BB962C8B-B14F-4D97-AF65-F5344CB8AC3E}">
        <p14:creationId xmlns:p14="http://schemas.microsoft.com/office/powerpoint/2010/main" val="1944923438"/>
      </p:ext>
    </p:extLst>
  </p:cSld>
  <p:clrMapOvr>
    <a:masterClrMapping/>
  </p:clrMapOvr>
  <mc:AlternateContent xmlns:mc="http://schemas.openxmlformats.org/markup-compatibility/2006" xmlns:p14="http://schemas.microsoft.com/office/powerpoint/2010/main">
    <mc:Choice Requires="p14">
      <p:transition spd="slow" p14:dur="2000" advTm="11341"/>
    </mc:Choice>
    <mc:Fallback xmlns="">
      <p:transition spd="slow" advTm="11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140B8C9-E21F-486F-935B-3C4C4E21896F}"/>
              </a:ext>
            </a:extLst>
          </p:cNvPr>
          <p:cNvPicPr>
            <a:picLocks noChangeAspect="1"/>
          </p:cNvPicPr>
          <p:nvPr/>
        </p:nvPicPr>
        <p:blipFill>
          <a:blip r:embed="rId2"/>
          <a:stretch>
            <a:fillRect/>
          </a:stretch>
        </p:blipFill>
        <p:spPr>
          <a:xfrm>
            <a:off x="-1" y="-350324"/>
            <a:ext cx="12192000" cy="7558647"/>
          </a:xfrm>
          <a:prstGeom prst="rect">
            <a:avLst/>
          </a:prstGeom>
        </p:spPr>
      </p:pic>
      <p:sp>
        <p:nvSpPr>
          <p:cNvPr id="7" name="TextBox 6">
            <a:extLst>
              <a:ext uri="{FF2B5EF4-FFF2-40B4-BE49-F238E27FC236}">
                <a16:creationId xmlns:a16="http://schemas.microsoft.com/office/drawing/2014/main" id="{2798258F-95E1-BCC9-349F-A098C9548D4A}"/>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21351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A820B77A-0438-4285-860E-805F003B31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B934DA99-6CE8-A85D-CAAC-93D73020BA57}"/>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16Now, therefore, stand and see this great thing that the Lord will do before your eyes.</a:t>
            </a:r>
            <a:endParaRPr lang="en-ZA" dirty="0"/>
          </a:p>
        </p:txBody>
      </p:sp>
      <p:sp>
        <p:nvSpPr>
          <p:cNvPr id="5" name="TextBox 4">
            <a:extLst>
              <a:ext uri="{FF2B5EF4-FFF2-40B4-BE49-F238E27FC236}">
                <a16:creationId xmlns:a16="http://schemas.microsoft.com/office/drawing/2014/main" id="{EC737152-61C3-11AD-3C85-2E0E100F17A1}"/>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16དེའི་ཕྱིར་ད་ལྟ་འདི་རུ་སྡོད་ལ། དཀོན་མཆོག་ཡ་ཝཱེས་ཁྱོད་ཅག་གི་མིག་མདུན་དུ་བྱ་བ་ཆེན་པོ་ཅི་ཞིག་མཛད་འོང་བར་ལྟོས་ཤིག</a:t>
            </a:r>
            <a:endParaRPr lang="en-ZA" dirty="0"/>
          </a:p>
        </p:txBody>
      </p:sp>
    </p:spTree>
    <p:extLst>
      <p:ext uri="{BB962C8B-B14F-4D97-AF65-F5344CB8AC3E}">
        <p14:creationId xmlns:p14="http://schemas.microsoft.com/office/powerpoint/2010/main" val="798617485"/>
      </p:ext>
    </p:extLst>
  </p:cSld>
  <p:clrMapOvr>
    <a:masterClrMapping/>
  </p:clrMapOvr>
  <mc:AlternateContent xmlns:mc="http://schemas.openxmlformats.org/markup-compatibility/2006" xmlns:p14="http://schemas.microsoft.com/office/powerpoint/2010/main">
    <mc:Choice Requires="p14">
      <p:transition spd="slow" p14:dur="2000" advTm="6534"/>
    </mc:Choice>
    <mc:Fallback xmlns="">
      <p:transition spd="slow" advTm="6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TotalTime>
  <Words>1199</Words>
  <Application>Microsoft Office PowerPoint</Application>
  <PresentationFormat>Widescreen</PresentationFormat>
  <Paragraphs>60</Paragraphs>
  <Slides>24</Slides>
  <Notes>2</Notes>
  <HiddenSlides>0</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16-4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2025-05-12T08:45:47Z</dcterms:modified>
</cp:coreProperties>
</file>