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08" r:id="rId2"/>
    <p:sldId id="338" r:id="rId3"/>
    <p:sldId id="310" r:id="rId4"/>
    <p:sldId id="339" r:id="rId5"/>
    <p:sldId id="340" r:id="rId6"/>
    <p:sldId id="341" r:id="rId7"/>
    <p:sldId id="342" r:id="rId8"/>
    <p:sldId id="343" r:id="rId9"/>
    <p:sldId id="344" r:id="rId10"/>
    <p:sldId id="345" r:id="rId11"/>
    <p:sldId id="348" r:id="rId12"/>
    <p:sldId id="349" r:id="rId13"/>
    <p:sldId id="350" r:id="rId14"/>
    <p:sldId id="351" r:id="rId15"/>
    <p:sldId id="352" r:id="rId16"/>
    <p:sldId id="353" r:id="rId17"/>
    <p:sldId id="354" r:id="rId18"/>
    <p:sldId id="355" r:id="rId19"/>
    <p:sldId id="356" r:id="rId20"/>
    <p:sldId id="357" r:id="rId21"/>
    <p:sldId id="358" r:id="rId22"/>
    <p:sldId id="359" r:id="rId23"/>
    <p:sldId id="360" r:id="rId24"/>
    <p:sldId id="361" r:id="rId25"/>
    <p:sldId id="362" r:id="rId26"/>
    <p:sldId id="363" r:id="rId27"/>
    <p:sldId id="364" r:id="rId28"/>
    <p:sldId id="365" r:id="rId29"/>
    <p:sldId id="370" r:id="rId30"/>
    <p:sldId id="366" r:id="rId31"/>
    <p:sldId id="367" r:id="rId32"/>
    <p:sldId id="368" r:id="rId33"/>
    <p:sldId id="369" r:id="rId34"/>
    <p:sldId id="371" r:id="rId35"/>
    <p:sldId id="372" r:id="rId36"/>
    <p:sldId id="373" r:id="rId37"/>
    <p:sldId id="374" r:id="rId38"/>
    <p:sldId id="375" r:id="rId39"/>
    <p:sldId id="376" r:id="rId40"/>
    <p:sldId id="37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121D86-D94E-45C0-848D-E7C0D0D7B290}" v="2" dt="2025-05-12T08:46:07.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24" autoAdjust="0"/>
    <p:restoredTop sz="83852" autoAdjust="0"/>
  </p:normalViewPr>
  <p:slideViewPr>
    <p:cSldViewPr snapToGrid="0">
      <p:cViewPr varScale="1">
        <p:scale>
          <a:sx n="90" d="100"/>
          <a:sy n="90" d="100"/>
        </p:scale>
        <p:origin x="378"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C121D86-D94E-45C0-848D-E7C0D0D7B290}"/>
    <pc:docChg chg="modSld">
      <pc:chgData name="Alfred Smith" userId="3c60a3631c0db8ad" providerId="LiveId" clId="{4C121D86-D94E-45C0-848D-E7C0D0D7B290}" dt="2025-05-12T08:46:07.467" v="1"/>
      <pc:docMkLst>
        <pc:docMk/>
      </pc:docMkLst>
      <pc:sldChg chg="modSp">
        <pc:chgData name="Alfred Smith" userId="3c60a3631c0db8ad" providerId="LiveId" clId="{4C121D86-D94E-45C0-848D-E7C0D0D7B290}" dt="2025-05-12T08:46:07.467" v="1"/>
        <pc:sldMkLst>
          <pc:docMk/>
          <pc:sldMk cId="1237137471" sldId="310"/>
        </pc:sldMkLst>
        <pc:spChg chg="mod">
          <ac:chgData name="Alfred Smith" userId="3c60a3631c0db8ad" providerId="LiveId" clId="{4C121D86-D94E-45C0-848D-E7C0D0D7B290}" dt="2025-05-12T08:46:07.467" v="1"/>
          <ac:spMkLst>
            <pc:docMk/>
            <pc:sldMk cId="1237137471" sldId="310"/>
            <ac:spMk id="6" creationId="{416C064E-628E-47C0-A712-DB178FE9901E}"/>
          </ac:spMkLst>
        </pc:spChg>
      </pc:sldChg>
      <pc:sldChg chg="modSp">
        <pc:chgData name="Alfred Smith" userId="3c60a3631c0db8ad" providerId="LiveId" clId="{4C121D86-D94E-45C0-848D-E7C0D0D7B290}" dt="2025-05-12T08:46:07.467" v="1"/>
        <pc:sldMkLst>
          <pc:docMk/>
          <pc:sldMk cId="1772228426" sldId="338"/>
        </pc:sldMkLst>
        <pc:spChg chg="mod">
          <ac:chgData name="Alfred Smith" userId="3c60a3631c0db8ad" providerId="LiveId" clId="{4C121D86-D94E-45C0-848D-E7C0D0D7B290}" dt="2025-05-12T08:46:07.467" v="1"/>
          <ac:spMkLst>
            <pc:docMk/>
            <pc:sldMk cId="1772228426" sldId="338"/>
            <ac:spMk id="5" creationId="{E4D0CF23-6863-51CD-11D8-203BEDA02F30}"/>
          </ac:spMkLst>
        </pc:spChg>
      </pc:sldChg>
      <pc:sldChg chg="modSp">
        <pc:chgData name="Alfred Smith" userId="3c60a3631c0db8ad" providerId="LiveId" clId="{4C121D86-D94E-45C0-848D-E7C0D0D7B290}" dt="2025-05-12T08:46:07.467" v="1"/>
        <pc:sldMkLst>
          <pc:docMk/>
          <pc:sldMk cId="1931337536" sldId="339"/>
        </pc:sldMkLst>
        <pc:spChg chg="mod">
          <ac:chgData name="Alfred Smith" userId="3c60a3631c0db8ad" providerId="LiveId" clId="{4C121D86-D94E-45C0-848D-E7C0D0D7B290}" dt="2025-05-12T08:46:07.467" v="1"/>
          <ac:spMkLst>
            <pc:docMk/>
            <pc:sldMk cId="1931337536" sldId="339"/>
            <ac:spMk id="7" creationId="{CCE62072-0FBE-B2CA-18D8-2980244EDD88}"/>
          </ac:spMkLst>
        </pc:spChg>
      </pc:sldChg>
      <pc:sldChg chg="modSp">
        <pc:chgData name="Alfred Smith" userId="3c60a3631c0db8ad" providerId="LiveId" clId="{4C121D86-D94E-45C0-848D-E7C0D0D7B290}" dt="2025-05-12T08:46:07.467" v="1"/>
        <pc:sldMkLst>
          <pc:docMk/>
          <pc:sldMk cId="1983841694" sldId="341"/>
        </pc:sldMkLst>
        <pc:spChg chg="mod">
          <ac:chgData name="Alfred Smith" userId="3c60a3631c0db8ad" providerId="LiveId" clId="{4C121D86-D94E-45C0-848D-E7C0D0D7B290}" dt="2025-05-12T08:46:07.467" v="1"/>
          <ac:spMkLst>
            <pc:docMk/>
            <pc:sldMk cId="1983841694" sldId="341"/>
            <ac:spMk id="5" creationId="{C8CA7200-D6A5-D8DF-3202-69ACECA9A3B4}"/>
          </ac:spMkLst>
        </pc:spChg>
      </pc:sldChg>
      <pc:sldChg chg="modSp">
        <pc:chgData name="Alfred Smith" userId="3c60a3631c0db8ad" providerId="LiveId" clId="{4C121D86-D94E-45C0-848D-E7C0D0D7B290}" dt="2025-05-12T08:46:07.467" v="1"/>
        <pc:sldMkLst>
          <pc:docMk/>
          <pc:sldMk cId="3055517435" sldId="343"/>
        </pc:sldMkLst>
        <pc:spChg chg="mod">
          <ac:chgData name="Alfred Smith" userId="3c60a3631c0db8ad" providerId="LiveId" clId="{4C121D86-D94E-45C0-848D-E7C0D0D7B290}" dt="2025-05-12T08:46:07.467" v="1"/>
          <ac:spMkLst>
            <pc:docMk/>
            <pc:sldMk cId="3055517435" sldId="343"/>
            <ac:spMk id="5" creationId="{E0EE12A9-585A-6B35-29EC-92DC8A382A17}"/>
          </ac:spMkLst>
        </pc:spChg>
      </pc:sldChg>
      <pc:sldChg chg="modSp">
        <pc:chgData name="Alfred Smith" userId="3c60a3631c0db8ad" providerId="LiveId" clId="{4C121D86-D94E-45C0-848D-E7C0D0D7B290}" dt="2025-05-12T08:46:07.467" v="1"/>
        <pc:sldMkLst>
          <pc:docMk/>
          <pc:sldMk cId="3195630509" sldId="345"/>
        </pc:sldMkLst>
        <pc:spChg chg="mod">
          <ac:chgData name="Alfred Smith" userId="3c60a3631c0db8ad" providerId="LiveId" clId="{4C121D86-D94E-45C0-848D-E7C0D0D7B290}" dt="2025-05-12T08:46:07.467" v="1"/>
          <ac:spMkLst>
            <pc:docMk/>
            <pc:sldMk cId="3195630509" sldId="345"/>
            <ac:spMk id="5" creationId="{A1E5D40C-A256-CBC2-9D7F-7F01824EA233}"/>
          </ac:spMkLst>
        </pc:spChg>
      </pc:sldChg>
      <pc:sldChg chg="modSp">
        <pc:chgData name="Alfred Smith" userId="3c60a3631c0db8ad" providerId="LiveId" clId="{4C121D86-D94E-45C0-848D-E7C0D0D7B290}" dt="2025-05-12T08:46:07.467" v="1"/>
        <pc:sldMkLst>
          <pc:docMk/>
          <pc:sldMk cId="1642667687" sldId="349"/>
        </pc:sldMkLst>
        <pc:spChg chg="mod">
          <ac:chgData name="Alfred Smith" userId="3c60a3631c0db8ad" providerId="LiveId" clId="{4C121D86-D94E-45C0-848D-E7C0D0D7B290}" dt="2025-05-12T08:46:07.467" v="1"/>
          <ac:spMkLst>
            <pc:docMk/>
            <pc:sldMk cId="1642667687" sldId="349"/>
            <ac:spMk id="5" creationId="{121B8548-D517-BB4C-9323-E7E3671D9BAF}"/>
          </ac:spMkLst>
        </pc:spChg>
      </pc:sldChg>
      <pc:sldChg chg="modSp">
        <pc:chgData name="Alfred Smith" userId="3c60a3631c0db8ad" providerId="LiveId" clId="{4C121D86-D94E-45C0-848D-E7C0D0D7B290}" dt="2025-05-12T08:46:07.467" v="1"/>
        <pc:sldMkLst>
          <pc:docMk/>
          <pc:sldMk cId="2522495975" sldId="351"/>
        </pc:sldMkLst>
        <pc:spChg chg="mod">
          <ac:chgData name="Alfred Smith" userId="3c60a3631c0db8ad" providerId="LiveId" clId="{4C121D86-D94E-45C0-848D-E7C0D0D7B290}" dt="2025-05-12T08:46:07.467" v="1"/>
          <ac:spMkLst>
            <pc:docMk/>
            <pc:sldMk cId="2522495975" sldId="351"/>
            <ac:spMk id="5" creationId="{067FAE39-2E0F-4D67-0FF6-6773BEC5B010}"/>
          </ac:spMkLst>
        </pc:spChg>
      </pc:sldChg>
      <pc:sldChg chg="modSp">
        <pc:chgData name="Alfred Smith" userId="3c60a3631c0db8ad" providerId="LiveId" clId="{4C121D86-D94E-45C0-848D-E7C0D0D7B290}" dt="2025-05-12T08:46:07.467" v="1"/>
        <pc:sldMkLst>
          <pc:docMk/>
          <pc:sldMk cId="370456131" sldId="353"/>
        </pc:sldMkLst>
        <pc:spChg chg="mod">
          <ac:chgData name="Alfred Smith" userId="3c60a3631c0db8ad" providerId="LiveId" clId="{4C121D86-D94E-45C0-848D-E7C0D0D7B290}" dt="2025-05-12T08:46:07.467" v="1"/>
          <ac:spMkLst>
            <pc:docMk/>
            <pc:sldMk cId="370456131" sldId="353"/>
            <ac:spMk id="5" creationId="{1E2513E1-B683-FE53-58AC-0C02E6457CD4}"/>
          </ac:spMkLst>
        </pc:spChg>
      </pc:sldChg>
      <pc:sldChg chg="modSp">
        <pc:chgData name="Alfred Smith" userId="3c60a3631c0db8ad" providerId="LiveId" clId="{4C121D86-D94E-45C0-848D-E7C0D0D7B290}" dt="2025-05-12T08:46:07.467" v="1"/>
        <pc:sldMkLst>
          <pc:docMk/>
          <pc:sldMk cId="3354966384" sldId="355"/>
        </pc:sldMkLst>
        <pc:spChg chg="mod">
          <ac:chgData name="Alfred Smith" userId="3c60a3631c0db8ad" providerId="LiveId" clId="{4C121D86-D94E-45C0-848D-E7C0D0D7B290}" dt="2025-05-12T08:46:07.467" v="1"/>
          <ac:spMkLst>
            <pc:docMk/>
            <pc:sldMk cId="3354966384" sldId="355"/>
            <ac:spMk id="5" creationId="{60E54CCE-063C-918F-9ADC-31DC3C2878E7}"/>
          </ac:spMkLst>
        </pc:spChg>
      </pc:sldChg>
      <pc:sldChg chg="modSp">
        <pc:chgData name="Alfred Smith" userId="3c60a3631c0db8ad" providerId="LiveId" clId="{4C121D86-D94E-45C0-848D-E7C0D0D7B290}" dt="2025-05-12T08:46:07.467" v="1"/>
        <pc:sldMkLst>
          <pc:docMk/>
          <pc:sldMk cId="859891306" sldId="357"/>
        </pc:sldMkLst>
        <pc:spChg chg="mod">
          <ac:chgData name="Alfred Smith" userId="3c60a3631c0db8ad" providerId="LiveId" clId="{4C121D86-D94E-45C0-848D-E7C0D0D7B290}" dt="2025-05-12T08:46:07.467" v="1"/>
          <ac:spMkLst>
            <pc:docMk/>
            <pc:sldMk cId="859891306" sldId="357"/>
            <ac:spMk id="5" creationId="{3A0D2F41-7E3A-A091-903E-C22B8B11790E}"/>
          </ac:spMkLst>
        </pc:spChg>
      </pc:sldChg>
      <pc:sldChg chg="modSp">
        <pc:chgData name="Alfred Smith" userId="3c60a3631c0db8ad" providerId="LiveId" clId="{4C121D86-D94E-45C0-848D-E7C0D0D7B290}" dt="2025-05-12T08:46:07.467" v="1"/>
        <pc:sldMkLst>
          <pc:docMk/>
          <pc:sldMk cId="1721351337" sldId="359"/>
        </pc:sldMkLst>
        <pc:spChg chg="mod">
          <ac:chgData name="Alfred Smith" userId="3c60a3631c0db8ad" providerId="LiveId" clId="{4C121D86-D94E-45C0-848D-E7C0D0D7B290}" dt="2025-05-12T08:46:07.467" v="1"/>
          <ac:spMkLst>
            <pc:docMk/>
            <pc:sldMk cId="1721351337" sldId="359"/>
            <ac:spMk id="5" creationId="{85AD55EA-1046-BA20-36F7-E29425CB4E67}"/>
          </ac:spMkLst>
        </pc:spChg>
      </pc:sldChg>
      <pc:sldChg chg="modSp">
        <pc:chgData name="Alfred Smith" userId="3c60a3631c0db8ad" providerId="LiveId" clId="{4C121D86-D94E-45C0-848D-E7C0D0D7B290}" dt="2025-05-12T08:46:07.467" v="1"/>
        <pc:sldMkLst>
          <pc:docMk/>
          <pc:sldMk cId="7206226" sldId="361"/>
        </pc:sldMkLst>
        <pc:spChg chg="mod">
          <ac:chgData name="Alfred Smith" userId="3c60a3631c0db8ad" providerId="LiveId" clId="{4C121D86-D94E-45C0-848D-E7C0D0D7B290}" dt="2025-05-12T08:46:07.467" v="1"/>
          <ac:spMkLst>
            <pc:docMk/>
            <pc:sldMk cId="7206226" sldId="361"/>
            <ac:spMk id="5" creationId="{688D6D23-B12C-D64A-8BB8-CB823A2E64AC}"/>
          </ac:spMkLst>
        </pc:spChg>
      </pc:sldChg>
      <pc:sldChg chg="modSp">
        <pc:chgData name="Alfred Smith" userId="3c60a3631c0db8ad" providerId="LiveId" clId="{4C121D86-D94E-45C0-848D-E7C0D0D7B290}" dt="2025-05-12T08:46:07.467" v="1"/>
        <pc:sldMkLst>
          <pc:docMk/>
          <pc:sldMk cId="1959011231" sldId="363"/>
        </pc:sldMkLst>
        <pc:spChg chg="mod">
          <ac:chgData name="Alfred Smith" userId="3c60a3631c0db8ad" providerId="LiveId" clId="{4C121D86-D94E-45C0-848D-E7C0D0D7B290}" dt="2025-05-12T08:46:07.467" v="1"/>
          <ac:spMkLst>
            <pc:docMk/>
            <pc:sldMk cId="1959011231" sldId="363"/>
            <ac:spMk id="5" creationId="{64DB80A3-8D58-7AD4-06F0-0E9DDDAC7B74}"/>
          </ac:spMkLst>
        </pc:spChg>
      </pc:sldChg>
      <pc:sldChg chg="modSp">
        <pc:chgData name="Alfred Smith" userId="3c60a3631c0db8ad" providerId="LiveId" clId="{4C121D86-D94E-45C0-848D-E7C0D0D7B290}" dt="2025-05-12T08:46:07.467" v="1"/>
        <pc:sldMkLst>
          <pc:docMk/>
          <pc:sldMk cId="948354195" sldId="365"/>
        </pc:sldMkLst>
        <pc:spChg chg="mod">
          <ac:chgData name="Alfred Smith" userId="3c60a3631c0db8ad" providerId="LiveId" clId="{4C121D86-D94E-45C0-848D-E7C0D0D7B290}" dt="2025-05-12T08:46:07.467" v="1"/>
          <ac:spMkLst>
            <pc:docMk/>
            <pc:sldMk cId="948354195" sldId="365"/>
            <ac:spMk id="5" creationId="{055623D5-FF18-ACEF-CEDB-CA803EED44D8}"/>
          </ac:spMkLst>
        </pc:spChg>
      </pc:sldChg>
      <pc:sldChg chg="modSp">
        <pc:chgData name="Alfred Smith" userId="3c60a3631c0db8ad" providerId="LiveId" clId="{4C121D86-D94E-45C0-848D-E7C0D0D7B290}" dt="2025-05-12T08:46:07.467" v="1"/>
        <pc:sldMkLst>
          <pc:docMk/>
          <pc:sldMk cId="1525467399" sldId="366"/>
        </pc:sldMkLst>
        <pc:spChg chg="mod">
          <ac:chgData name="Alfred Smith" userId="3c60a3631c0db8ad" providerId="LiveId" clId="{4C121D86-D94E-45C0-848D-E7C0D0D7B290}" dt="2025-05-12T08:46:07.467" v="1"/>
          <ac:spMkLst>
            <pc:docMk/>
            <pc:sldMk cId="1525467399" sldId="366"/>
            <ac:spMk id="5" creationId="{33349AC6-9330-92E3-B884-9BD71E80B5AF}"/>
          </ac:spMkLst>
        </pc:spChg>
      </pc:sldChg>
      <pc:sldChg chg="modSp">
        <pc:chgData name="Alfred Smith" userId="3c60a3631c0db8ad" providerId="LiveId" clId="{4C121D86-D94E-45C0-848D-E7C0D0D7B290}" dt="2025-05-12T08:46:07.467" v="1"/>
        <pc:sldMkLst>
          <pc:docMk/>
          <pc:sldMk cId="825192214" sldId="368"/>
        </pc:sldMkLst>
        <pc:spChg chg="mod">
          <ac:chgData name="Alfred Smith" userId="3c60a3631c0db8ad" providerId="LiveId" clId="{4C121D86-D94E-45C0-848D-E7C0D0D7B290}" dt="2025-05-12T08:46:07.467" v="1"/>
          <ac:spMkLst>
            <pc:docMk/>
            <pc:sldMk cId="825192214" sldId="368"/>
            <ac:spMk id="5" creationId="{AFBC728E-E461-FD54-8C37-C21D6A92604E}"/>
          </ac:spMkLst>
        </pc:spChg>
      </pc:sldChg>
      <pc:sldChg chg="modSp">
        <pc:chgData name="Alfred Smith" userId="3c60a3631c0db8ad" providerId="LiveId" clId="{4C121D86-D94E-45C0-848D-E7C0D0D7B290}" dt="2025-05-12T08:46:07.467" v="1"/>
        <pc:sldMkLst>
          <pc:docMk/>
          <pc:sldMk cId="3190032109" sldId="371"/>
        </pc:sldMkLst>
        <pc:spChg chg="mod">
          <ac:chgData name="Alfred Smith" userId="3c60a3631c0db8ad" providerId="LiveId" clId="{4C121D86-D94E-45C0-848D-E7C0D0D7B290}" dt="2025-05-12T08:46:07.467" v="1"/>
          <ac:spMkLst>
            <pc:docMk/>
            <pc:sldMk cId="3190032109" sldId="371"/>
            <ac:spMk id="5" creationId="{50945FB1-48FE-989A-821E-5646B9571DE4}"/>
          </ac:spMkLst>
        </pc:spChg>
      </pc:sldChg>
      <pc:sldChg chg="modSp">
        <pc:chgData name="Alfred Smith" userId="3c60a3631c0db8ad" providerId="LiveId" clId="{4C121D86-D94E-45C0-848D-E7C0D0D7B290}" dt="2025-05-12T08:46:07.467" v="1"/>
        <pc:sldMkLst>
          <pc:docMk/>
          <pc:sldMk cId="4014053921" sldId="373"/>
        </pc:sldMkLst>
        <pc:spChg chg="mod">
          <ac:chgData name="Alfred Smith" userId="3c60a3631c0db8ad" providerId="LiveId" clId="{4C121D86-D94E-45C0-848D-E7C0D0D7B290}" dt="2025-05-12T08:46:07.467" v="1"/>
          <ac:spMkLst>
            <pc:docMk/>
            <pc:sldMk cId="4014053921" sldId="373"/>
            <ac:spMk id="5" creationId="{3584A2EE-6C40-1F22-DE72-12F46D3CD96E}"/>
          </ac:spMkLst>
        </pc:spChg>
      </pc:sldChg>
      <pc:sldChg chg="modSp">
        <pc:chgData name="Alfred Smith" userId="3c60a3631c0db8ad" providerId="LiveId" clId="{4C121D86-D94E-45C0-848D-E7C0D0D7B290}" dt="2025-05-12T08:46:07.467" v="1"/>
        <pc:sldMkLst>
          <pc:docMk/>
          <pc:sldMk cId="4047031820" sldId="375"/>
        </pc:sldMkLst>
        <pc:spChg chg="mod">
          <ac:chgData name="Alfred Smith" userId="3c60a3631c0db8ad" providerId="LiveId" clId="{4C121D86-D94E-45C0-848D-E7C0D0D7B290}" dt="2025-05-12T08:46:07.467" v="1"/>
          <ac:spMkLst>
            <pc:docMk/>
            <pc:sldMk cId="4047031820" sldId="375"/>
            <ac:spMk id="5" creationId="{5C24A191-ECD4-90E1-278F-E909E08F4B69}"/>
          </ac:spMkLst>
        </pc:spChg>
      </pc:sldChg>
      <pc:sldChg chg="modSp">
        <pc:chgData name="Alfred Smith" userId="3c60a3631c0db8ad" providerId="LiveId" clId="{4C121D86-D94E-45C0-848D-E7C0D0D7B290}" dt="2025-05-12T08:46:07.467" v="1"/>
        <pc:sldMkLst>
          <pc:docMk/>
          <pc:sldMk cId="1350533555" sldId="378"/>
        </pc:sldMkLst>
        <pc:spChg chg="mod">
          <ac:chgData name="Alfred Smith" userId="3c60a3631c0db8ad" providerId="LiveId" clId="{4C121D86-D94E-45C0-848D-E7C0D0D7B290}" dt="2025-05-12T08:46:07.467" v="1"/>
          <ac:spMkLst>
            <pc:docMk/>
            <pc:sldMk cId="1350533555" sldId="378"/>
            <ac:spMk id="5" creationId="{F19801B0-3B4D-201B-9F8B-61CC718F6AFD}"/>
          </ac:spMkLst>
        </pc:spChg>
      </pc:sldChg>
    </pc:docChg>
  </pc:docChgLst>
  <pc:docChgLst>
    <pc:chgData name="Alfred Smith" userId="3c60a3631c0db8ad" providerId="LiveId" clId="{CDF69A09-8C5F-45AA-B7AD-C82745B25CB1}"/>
    <pc:docChg chg="custSel modSld">
      <pc:chgData name="Alfred Smith" userId="3c60a3631c0db8ad" providerId="LiveId" clId="{CDF69A09-8C5F-45AA-B7AD-C82745B25CB1}" dt="2025-04-02T07:01:13.482" v="39"/>
      <pc:docMkLst>
        <pc:docMk/>
      </pc:docMkLst>
      <pc:sldChg chg="addSp delSp modSp mod">
        <pc:chgData name="Alfred Smith" userId="3c60a3631c0db8ad" providerId="LiveId" clId="{CDF69A09-8C5F-45AA-B7AD-C82745B25CB1}" dt="2025-04-02T06:57:05.790" v="1"/>
        <pc:sldMkLst>
          <pc:docMk/>
          <pc:sldMk cId="2869461528" sldId="308"/>
        </pc:sldMkLst>
        <pc:spChg chg="add mod">
          <ac:chgData name="Alfred Smith" userId="3c60a3631c0db8ad" providerId="LiveId" clId="{CDF69A09-8C5F-45AA-B7AD-C82745B25CB1}" dt="2025-04-02T06:57:05.790" v="1"/>
          <ac:spMkLst>
            <pc:docMk/>
            <pc:sldMk cId="2869461528" sldId="308"/>
            <ac:spMk id="5" creationId="{CE0370A8-2450-D94C-2C71-930BAE1619A4}"/>
          </ac:spMkLst>
        </pc:spChg>
      </pc:sldChg>
      <pc:sldChg chg="addSp modSp">
        <pc:chgData name="Alfred Smith" userId="3c60a3631c0db8ad" providerId="LiveId" clId="{CDF69A09-8C5F-45AA-B7AD-C82745B25CB1}" dt="2025-04-02T06:57:16.844" v="2"/>
        <pc:sldMkLst>
          <pc:docMk/>
          <pc:sldMk cId="1931337536" sldId="339"/>
        </pc:sldMkLst>
        <pc:spChg chg="add mod">
          <ac:chgData name="Alfred Smith" userId="3c60a3631c0db8ad" providerId="LiveId" clId="{CDF69A09-8C5F-45AA-B7AD-C82745B25CB1}" dt="2025-04-02T06:57:16.844" v="2"/>
          <ac:spMkLst>
            <pc:docMk/>
            <pc:sldMk cId="1931337536" sldId="339"/>
            <ac:spMk id="2" creationId="{2843B696-00DD-222F-90D8-37104B9F8210}"/>
          </ac:spMkLst>
        </pc:spChg>
      </pc:sldChg>
      <pc:sldChg chg="addSp delSp modSp mod">
        <pc:chgData name="Alfred Smith" userId="3c60a3631c0db8ad" providerId="LiveId" clId="{CDF69A09-8C5F-45AA-B7AD-C82745B25CB1}" dt="2025-04-02T06:57:30.850" v="4"/>
        <pc:sldMkLst>
          <pc:docMk/>
          <pc:sldMk cId="3051892576" sldId="340"/>
        </pc:sldMkLst>
        <pc:spChg chg="add mod">
          <ac:chgData name="Alfred Smith" userId="3c60a3631c0db8ad" providerId="LiveId" clId="{CDF69A09-8C5F-45AA-B7AD-C82745B25CB1}" dt="2025-04-02T06:57:30.850" v="4"/>
          <ac:spMkLst>
            <pc:docMk/>
            <pc:sldMk cId="3051892576" sldId="340"/>
            <ac:spMk id="2" creationId="{41608310-2870-9E41-D986-0610D11487B2}"/>
          </ac:spMkLst>
        </pc:spChg>
        <pc:spChg chg="add mod">
          <ac:chgData name="Alfred Smith" userId="3c60a3631c0db8ad" providerId="LiveId" clId="{CDF69A09-8C5F-45AA-B7AD-C82745B25CB1}" dt="2025-04-02T06:57:30.850" v="4"/>
          <ac:spMkLst>
            <pc:docMk/>
            <pc:sldMk cId="3051892576" sldId="340"/>
            <ac:spMk id="3" creationId="{9A224024-9AA2-65A9-957B-D4B1283F2FEC}"/>
          </ac:spMkLst>
        </pc:spChg>
      </pc:sldChg>
      <pc:sldChg chg="addSp delSp modSp mod">
        <pc:chgData name="Alfred Smith" userId="3c60a3631c0db8ad" providerId="LiveId" clId="{CDF69A09-8C5F-45AA-B7AD-C82745B25CB1}" dt="2025-04-02T06:57:39.906" v="6"/>
        <pc:sldMkLst>
          <pc:docMk/>
          <pc:sldMk cId="964780152" sldId="342"/>
        </pc:sldMkLst>
        <pc:spChg chg="add mod">
          <ac:chgData name="Alfred Smith" userId="3c60a3631c0db8ad" providerId="LiveId" clId="{CDF69A09-8C5F-45AA-B7AD-C82745B25CB1}" dt="2025-04-02T06:57:39.906" v="6"/>
          <ac:spMkLst>
            <pc:docMk/>
            <pc:sldMk cId="964780152" sldId="342"/>
            <ac:spMk id="2" creationId="{1AC16FC6-D36D-EF49-5089-64328ECF7A8B}"/>
          </ac:spMkLst>
        </pc:spChg>
        <pc:spChg chg="add mod">
          <ac:chgData name="Alfred Smith" userId="3c60a3631c0db8ad" providerId="LiveId" clId="{CDF69A09-8C5F-45AA-B7AD-C82745B25CB1}" dt="2025-04-02T06:57:39.906" v="6"/>
          <ac:spMkLst>
            <pc:docMk/>
            <pc:sldMk cId="964780152" sldId="342"/>
            <ac:spMk id="3" creationId="{375E6092-AE4D-08D1-AB0B-09404D896EA0}"/>
          </ac:spMkLst>
        </pc:spChg>
      </pc:sldChg>
      <pc:sldChg chg="addSp delSp modSp mod">
        <pc:chgData name="Alfred Smith" userId="3c60a3631c0db8ad" providerId="LiveId" clId="{CDF69A09-8C5F-45AA-B7AD-C82745B25CB1}" dt="2025-04-02T06:58:00.897" v="8"/>
        <pc:sldMkLst>
          <pc:docMk/>
          <pc:sldMk cId="2002723087" sldId="344"/>
        </pc:sldMkLst>
        <pc:spChg chg="add mod">
          <ac:chgData name="Alfred Smith" userId="3c60a3631c0db8ad" providerId="LiveId" clId="{CDF69A09-8C5F-45AA-B7AD-C82745B25CB1}" dt="2025-04-02T06:58:00.897" v="8"/>
          <ac:spMkLst>
            <pc:docMk/>
            <pc:sldMk cId="2002723087" sldId="344"/>
            <ac:spMk id="2" creationId="{0BFA5AC0-DBE5-91B1-6DDD-6A5CAF71062F}"/>
          </ac:spMkLst>
        </pc:spChg>
        <pc:spChg chg="add mod">
          <ac:chgData name="Alfred Smith" userId="3c60a3631c0db8ad" providerId="LiveId" clId="{CDF69A09-8C5F-45AA-B7AD-C82745B25CB1}" dt="2025-04-02T06:58:00.897" v="8"/>
          <ac:spMkLst>
            <pc:docMk/>
            <pc:sldMk cId="2002723087" sldId="344"/>
            <ac:spMk id="3" creationId="{A0B871B9-A765-0288-F6EB-2212F567413D}"/>
          </ac:spMkLst>
        </pc:spChg>
      </pc:sldChg>
      <pc:sldChg chg="addSp delSp modSp mod">
        <pc:chgData name="Alfred Smith" userId="3c60a3631c0db8ad" providerId="LiveId" clId="{CDF69A09-8C5F-45AA-B7AD-C82745B25CB1}" dt="2025-04-02T06:58:18.789" v="10"/>
        <pc:sldMkLst>
          <pc:docMk/>
          <pc:sldMk cId="3976236224" sldId="348"/>
        </pc:sldMkLst>
        <pc:spChg chg="add mod">
          <ac:chgData name="Alfred Smith" userId="3c60a3631c0db8ad" providerId="LiveId" clId="{CDF69A09-8C5F-45AA-B7AD-C82745B25CB1}" dt="2025-04-02T06:58:18.789" v="10"/>
          <ac:spMkLst>
            <pc:docMk/>
            <pc:sldMk cId="3976236224" sldId="348"/>
            <ac:spMk id="2" creationId="{2D0D1334-BF53-4215-8489-31C3B8CA0EA7}"/>
          </ac:spMkLst>
        </pc:spChg>
        <pc:spChg chg="add mod">
          <ac:chgData name="Alfred Smith" userId="3c60a3631c0db8ad" providerId="LiveId" clId="{CDF69A09-8C5F-45AA-B7AD-C82745B25CB1}" dt="2025-04-02T06:58:18.789" v="10"/>
          <ac:spMkLst>
            <pc:docMk/>
            <pc:sldMk cId="3976236224" sldId="348"/>
            <ac:spMk id="3" creationId="{8A71CCD4-CFD7-832F-0C52-4B3EACE9281F}"/>
          </ac:spMkLst>
        </pc:spChg>
      </pc:sldChg>
      <pc:sldChg chg="addSp delSp modSp mod">
        <pc:chgData name="Alfred Smith" userId="3c60a3631c0db8ad" providerId="LiveId" clId="{CDF69A09-8C5F-45AA-B7AD-C82745B25CB1}" dt="2025-04-02T06:58:29.435" v="12"/>
        <pc:sldMkLst>
          <pc:docMk/>
          <pc:sldMk cId="1291027071" sldId="350"/>
        </pc:sldMkLst>
        <pc:spChg chg="add mod">
          <ac:chgData name="Alfred Smith" userId="3c60a3631c0db8ad" providerId="LiveId" clId="{CDF69A09-8C5F-45AA-B7AD-C82745B25CB1}" dt="2025-04-02T06:58:29.435" v="12"/>
          <ac:spMkLst>
            <pc:docMk/>
            <pc:sldMk cId="1291027071" sldId="350"/>
            <ac:spMk id="2" creationId="{21979CCD-58B3-9928-1EE1-34C4529FFF21}"/>
          </ac:spMkLst>
        </pc:spChg>
        <pc:spChg chg="add mod">
          <ac:chgData name="Alfred Smith" userId="3c60a3631c0db8ad" providerId="LiveId" clId="{CDF69A09-8C5F-45AA-B7AD-C82745B25CB1}" dt="2025-04-02T06:58:29.435" v="12"/>
          <ac:spMkLst>
            <pc:docMk/>
            <pc:sldMk cId="1291027071" sldId="350"/>
            <ac:spMk id="3" creationId="{798D2523-D329-5F73-CC94-B3C1474BD8DA}"/>
          </ac:spMkLst>
        </pc:spChg>
      </pc:sldChg>
      <pc:sldChg chg="addSp delSp modSp mod">
        <pc:chgData name="Alfred Smith" userId="3c60a3631c0db8ad" providerId="LiveId" clId="{CDF69A09-8C5F-45AA-B7AD-C82745B25CB1}" dt="2025-04-02T06:58:42.716" v="14"/>
        <pc:sldMkLst>
          <pc:docMk/>
          <pc:sldMk cId="871066081" sldId="352"/>
        </pc:sldMkLst>
        <pc:spChg chg="add mod">
          <ac:chgData name="Alfred Smith" userId="3c60a3631c0db8ad" providerId="LiveId" clId="{CDF69A09-8C5F-45AA-B7AD-C82745B25CB1}" dt="2025-04-02T06:58:42.716" v="14"/>
          <ac:spMkLst>
            <pc:docMk/>
            <pc:sldMk cId="871066081" sldId="352"/>
            <ac:spMk id="2" creationId="{1B322FFA-7261-E546-D78C-C8744771ED59}"/>
          </ac:spMkLst>
        </pc:spChg>
        <pc:spChg chg="add mod">
          <ac:chgData name="Alfred Smith" userId="3c60a3631c0db8ad" providerId="LiveId" clId="{CDF69A09-8C5F-45AA-B7AD-C82745B25CB1}" dt="2025-04-02T06:58:42.716" v="14"/>
          <ac:spMkLst>
            <pc:docMk/>
            <pc:sldMk cId="871066081" sldId="352"/>
            <ac:spMk id="3" creationId="{D0142112-2C49-C5DE-7532-82D01B3BBA25}"/>
          </ac:spMkLst>
        </pc:spChg>
      </pc:sldChg>
      <pc:sldChg chg="addSp delSp modSp mod">
        <pc:chgData name="Alfred Smith" userId="3c60a3631c0db8ad" providerId="LiveId" clId="{CDF69A09-8C5F-45AA-B7AD-C82745B25CB1}" dt="2025-04-02T06:58:54.274" v="16"/>
        <pc:sldMkLst>
          <pc:docMk/>
          <pc:sldMk cId="1998369883" sldId="354"/>
        </pc:sldMkLst>
        <pc:spChg chg="add mod">
          <ac:chgData name="Alfred Smith" userId="3c60a3631c0db8ad" providerId="LiveId" clId="{CDF69A09-8C5F-45AA-B7AD-C82745B25CB1}" dt="2025-04-02T06:58:54.274" v="16"/>
          <ac:spMkLst>
            <pc:docMk/>
            <pc:sldMk cId="1998369883" sldId="354"/>
            <ac:spMk id="2" creationId="{E8F717D0-C946-4D45-8603-4CD205B6BC39}"/>
          </ac:spMkLst>
        </pc:spChg>
        <pc:spChg chg="add mod">
          <ac:chgData name="Alfred Smith" userId="3c60a3631c0db8ad" providerId="LiveId" clId="{CDF69A09-8C5F-45AA-B7AD-C82745B25CB1}" dt="2025-04-02T06:58:54.274" v="16"/>
          <ac:spMkLst>
            <pc:docMk/>
            <pc:sldMk cId="1998369883" sldId="354"/>
            <ac:spMk id="3" creationId="{5DCCF770-9B2E-628E-57CB-A3AFB14E1A91}"/>
          </ac:spMkLst>
        </pc:spChg>
      </pc:sldChg>
      <pc:sldChg chg="addSp delSp modSp mod">
        <pc:chgData name="Alfred Smith" userId="3c60a3631c0db8ad" providerId="LiveId" clId="{CDF69A09-8C5F-45AA-B7AD-C82745B25CB1}" dt="2025-04-02T06:59:13.451" v="18"/>
        <pc:sldMkLst>
          <pc:docMk/>
          <pc:sldMk cId="2598464500" sldId="356"/>
        </pc:sldMkLst>
        <pc:spChg chg="add mod">
          <ac:chgData name="Alfred Smith" userId="3c60a3631c0db8ad" providerId="LiveId" clId="{CDF69A09-8C5F-45AA-B7AD-C82745B25CB1}" dt="2025-04-02T06:59:13.451" v="18"/>
          <ac:spMkLst>
            <pc:docMk/>
            <pc:sldMk cId="2598464500" sldId="356"/>
            <ac:spMk id="2" creationId="{AC6C9BEC-0730-68A4-0C00-4D55C5F1F6A0}"/>
          </ac:spMkLst>
        </pc:spChg>
        <pc:spChg chg="add mod">
          <ac:chgData name="Alfred Smith" userId="3c60a3631c0db8ad" providerId="LiveId" clId="{CDF69A09-8C5F-45AA-B7AD-C82745B25CB1}" dt="2025-04-02T06:59:13.451" v="18"/>
          <ac:spMkLst>
            <pc:docMk/>
            <pc:sldMk cId="2598464500" sldId="356"/>
            <ac:spMk id="3" creationId="{9DBB93EC-FC60-2F5F-2BBB-5BE1B6B0DE70}"/>
          </ac:spMkLst>
        </pc:spChg>
      </pc:sldChg>
      <pc:sldChg chg="addSp delSp modSp mod">
        <pc:chgData name="Alfred Smith" userId="3c60a3631c0db8ad" providerId="LiveId" clId="{CDF69A09-8C5F-45AA-B7AD-C82745B25CB1}" dt="2025-04-02T06:59:22.707" v="20"/>
        <pc:sldMkLst>
          <pc:docMk/>
          <pc:sldMk cId="1944923438" sldId="358"/>
        </pc:sldMkLst>
        <pc:spChg chg="add mod">
          <ac:chgData name="Alfred Smith" userId="3c60a3631c0db8ad" providerId="LiveId" clId="{CDF69A09-8C5F-45AA-B7AD-C82745B25CB1}" dt="2025-04-02T06:59:22.707" v="20"/>
          <ac:spMkLst>
            <pc:docMk/>
            <pc:sldMk cId="1944923438" sldId="358"/>
            <ac:spMk id="2" creationId="{7733448B-673E-56E0-71F9-761E7544D839}"/>
          </ac:spMkLst>
        </pc:spChg>
        <pc:spChg chg="add mod">
          <ac:chgData name="Alfred Smith" userId="3c60a3631c0db8ad" providerId="LiveId" clId="{CDF69A09-8C5F-45AA-B7AD-C82745B25CB1}" dt="2025-04-02T06:59:22.707" v="20"/>
          <ac:spMkLst>
            <pc:docMk/>
            <pc:sldMk cId="1944923438" sldId="358"/>
            <ac:spMk id="3" creationId="{969E10CD-CEAA-BDD9-F55A-C2076618870C}"/>
          </ac:spMkLst>
        </pc:spChg>
      </pc:sldChg>
      <pc:sldChg chg="addSp delSp modSp mod">
        <pc:chgData name="Alfred Smith" userId="3c60a3631c0db8ad" providerId="LiveId" clId="{CDF69A09-8C5F-45AA-B7AD-C82745B25CB1}" dt="2025-04-02T06:59:35.633" v="22"/>
        <pc:sldMkLst>
          <pc:docMk/>
          <pc:sldMk cId="4175269013" sldId="360"/>
        </pc:sldMkLst>
        <pc:spChg chg="add mod">
          <ac:chgData name="Alfred Smith" userId="3c60a3631c0db8ad" providerId="LiveId" clId="{CDF69A09-8C5F-45AA-B7AD-C82745B25CB1}" dt="2025-04-02T06:59:35.633" v="22"/>
          <ac:spMkLst>
            <pc:docMk/>
            <pc:sldMk cId="4175269013" sldId="360"/>
            <ac:spMk id="2" creationId="{2A98F10C-7772-37EE-6938-4672806F9C9D}"/>
          </ac:spMkLst>
        </pc:spChg>
        <pc:spChg chg="add mod">
          <ac:chgData name="Alfred Smith" userId="3c60a3631c0db8ad" providerId="LiveId" clId="{CDF69A09-8C5F-45AA-B7AD-C82745B25CB1}" dt="2025-04-02T06:59:35.633" v="22"/>
          <ac:spMkLst>
            <pc:docMk/>
            <pc:sldMk cId="4175269013" sldId="360"/>
            <ac:spMk id="3" creationId="{7C96CA64-8332-520B-FF25-6E6584DB63AA}"/>
          </ac:spMkLst>
        </pc:spChg>
      </pc:sldChg>
      <pc:sldChg chg="addSp delSp modSp mod">
        <pc:chgData name="Alfred Smith" userId="3c60a3631c0db8ad" providerId="LiveId" clId="{CDF69A09-8C5F-45AA-B7AD-C82745B25CB1}" dt="2025-04-02T06:59:47.016" v="24"/>
        <pc:sldMkLst>
          <pc:docMk/>
          <pc:sldMk cId="1338403432" sldId="362"/>
        </pc:sldMkLst>
        <pc:spChg chg="add mod">
          <ac:chgData name="Alfred Smith" userId="3c60a3631c0db8ad" providerId="LiveId" clId="{CDF69A09-8C5F-45AA-B7AD-C82745B25CB1}" dt="2025-04-02T06:59:47.016" v="24"/>
          <ac:spMkLst>
            <pc:docMk/>
            <pc:sldMk cId="1338403432" sldId="362"/>
            <ac:spMk id="2" creationId="{F18ED184-697F-C72C-1FD4-8C2E35C17E1C}"/>
          </ac:spMkLst>
        </pc:spChg>
        <pc:spChg chg="add mod">
          <ac:chgData name="Alfred Smith" userId="3c60a3631c0db8ad" providerId="LiveId" clId="{CDF69A09-8C5F-45AA-B7AD-C82745B25CB1}" dt="2025-04-02T06:59:47.016" v="24"/>
          <ac:spMkLst>
            <pc:docMk/>
            <pc:sldMk cId="1338403432" sldId="362"/>
            <ac:spMk id="5" creationId="{053B09B7-102D-0E54-F17E-33E92E671795}"/>
          </ac:spMkLst>
        </pc:spChg>
      </pc:sldChg>
      <pc:sldChg chg="addSp delSp modSp mod">
        <pc:chgData name="Alfred Smith" userId="3c60a3631c0db8ad" providerId="LiveId" clId="{CDF69A09-8C5F-45AA-B7AD-C82745B25CB1}" dt="2025-04-02T06:59:58.157" v="26"/>
        <pc:sldMkLst>
          <pc:docMk/>
          <pc:sldMk cId="1597028933" sldId="364"/>
        </pc:sldMkLst>
        <pc:spChg chg="add mod">
          <ac:chgData name="Alfred Smith" userId="3c60a3631c0db8ad" providerId="LiveId" clId="{CDF69A09-8C5F-45AA-B7AD-C82745B25CB1}" dt="2025-04-02T06:59:58.157" v="26"/>
          <ac:spMkLst>
            <pc:docMk/>
            <pc:sldMk cId="1597028933" sldId="364"/>
            <ac:spMk id="3" creationId="{FC7A30ED-F6FB-5D42-4DDA-D283600ACE49}"/>
          </ac:spMkLst>
        </pc:spChg>
        <pc:spChg chg="add mod">
          <ac:chgData name="Alfred Smith" userId="3c60a3631c0db8ad" providerId="LiveId" clId="{CDF69A09-8C5F-45AA-B7AD-C82745B25CB1}" dt="2025-04-02T06:59:58.157" v="26"/>
          <ac:spMkLst>
            <pc:docMk/>
            <pc:sldMk cId="1597028933" sldId="364"/>
            <ac:spMk id="5" creationId="{DCC5ECFF-A7CF-94C9-8B94-80133C296161}"/>
          </ac:spMkLst>
        </pc:spChg>
      </pc:sldChg>
      <pc:sldChg chg="addSp delSp modSp mod">
        <pc:chgData name="Alfred Smith" userId="3c60a3631c0db8ad" providerId="LiveId" clId="{CDF69A09-8C5F-45AA-B7AD-C82745B25CB1}" dt="2025-04-02T07:00:26.561" v="30"/>
        <pc:sldMkLst>
          <pc:docMk/>
          <pc:sldMk cId="3599460614" sldId="367"/>
        </pc:sldMkLst>
        <pc:spChg chg="add mod">
          <ac:chgData name="Alfred Smith" userId="3c60a3631c0db8ad" providerId="LiveId" clId="{CDF69A09-8C5F-45AA-B7AD-C82745B25CB1}" dt="2025-04-02T07:00:26.561" v="30"/>
          <ac:spMkLst>
            <pc:docMk/>
            <pc:sldMk cId="3599460614" sldId="367"/>
            <ac:spMk id="2" creationId="{ED658645-AA1E-EB53-2679-E28C3D92A3AB}"/>
          </ac:spMkLst>
        </pc:spChg>
        <pc:spChg chg="add mod">
          <ac:chgData name="Alfred Smith" userId="3c60a3631c0db8ad" providerId="LiveId" clId="{CDF69A09-8C5F-45AA-B7AD-C82745B25CB1}" dt="2025-04-02T07:00:26.561" v="30"/>
          <ac:spMkLst>
            <pc:docMk/>
            <pc:sldMk cId="3599460614" sldId="367"/>
            <ac:spMk id="3" creationId="{07B13B87-7E6E-EB48-AF89-EE3366F24F81}"/>
          </ac:spMkLst>
        </pc:spChg>
      </pc:sldChg>
      <pc:sldChg chg="addSp delSp modSp mod">
        <pc:chgData name="Alfred Smith" userId="3c60a3631c0db8ad" providerId="LiveId" clId="{CDF69A09-8C5F-45AA-B7AD-C82745B25CB1}" dt="2025-04-02T07:00:37.155" v="32"/>
        <pc:sldMkLst>
          <pc:docMk/>
          <pc:sldMk cId="839647149" sldId="369"/>
        </pc:sldMkLst>
        <pc:spChg chg="add mod">
          <ac:chgData name="Alfred Smith" userId="3c60a3631c0db8ad" providerId="LiveId" clId="{CDF69A09-8C5F-45AA-B7AD-C82745B25CB1}" dt="2025-04-02T07:00:37.155" v="32"/>
          <ac:spMkLst>
            <pc:docMk/>
            <pc:sldMk cId="839647149" sldId="369"/>
            <ac:spMk id="2" creationId="{B3552352-8FE8-D355-B055-752EF443B794}"/>
          </ac:spMkLst>
        </pc:spChg>
        <pc:spChg chg="add mod">
          <ac:chgData name="Alfred Smith" userId="3c60a3631c0db8ad" providerId="LiveId" clId="{CDF69A09-8C5F-45AA-B7AD-C82745B25CB1}" dt="2025-04-02T07:00:37.155" v="32"/>
          <ac:spMkLst>
            <pc:docMk/>
            <pc:sldMk cId="839647149" sldId="369"/>
            <ac:spMk id="3" creationId="{CE73EA76-CA25-1D15-BB62-54D36E3D286B}"/>
          </ac:spMkLst>
        </pc:spChg>
      </pc:sldChg>
      <pc:sldChg chg="addSp delSp modSp mod">
        <pc:chgData name="Alfred Smith" userId="3c60a3631c0db8ad" providerId="LiveId" clId="{CDF69A09-8C5F-45AA-B7AD-C82745B25CB1}" dt="2025-04-02T07:00:16.756" v="28"/>
        <pc:sldMkLst>
          <pc:docMk/>
          <pc:sldMk cId="3812237380" sldId="370"/>
        </pc:sldMkLst>
        <pc:spChg chg="add mod">
          <ac:chgData name="Alfred Smith" userId="3c60a3631c0db8ad" providerId="LiveId" clId="{CDF69A09-8C5F-45AA-B7AD-C82745B25CB1}" dt="2025-04-02T07:00:16.756" v="28"/>
          <ac:spMkLst>
            <pc:docMk/>
            <pc:sldMk cId="3812237380" sldId="370"/>
            <ac:spMk id="2" creationId="{DA319154-F00B-E9D6-99F9-C216AB47E52A}"/>
          </ac:spMkLst>
        </pc:spChg>
        <pc:spChg chg="add mod">
          <ac:chgData name="Alfred Smith" userId="3c60a3631c0db8ad" providerId="LiveId" clId="{CDF69A09-8C5F-45AA-B7AD-C82745B25CB1}" dt="2025-04-02T07:00:16.756" v="28"/>
          <ac:spMkLst>
            <pc:docMk/>
            <pc:sldMk cId="3812237380" sldId="370"/>
            <ac:spMk id="3" creationId="{989A5E4F-C146-ACDD-6A03-0CBAB02D6DE0}"/>
          </ac:spMkLst>
        </pc:spChg>
      </pc:sldChg>
      <pc:sldChg chg="addSp delSp modSp mod">
        <pc:chgData name="Alfred Smith" userId="3c60a3631c0db8ad" providerId="LiveId" clId="{CDF69A09-8C5F-45AA-B7AD-C82745B25CB1}" dt="2025-04-02T07:00:47.740" v="34"/>
        <pc:sldMkLst>
          <pc:docMk/>
          <pc:sldMk cId="3047641951" sldId="372"/>
        </pc:sldMkLst>
        <pc:spChg chg="add mod">
          <ac:chgData name="Alfred Smith" userId="3c60a3631c0db8ad" providerId="LiveId" clId="{CDF69A09-8C5F-45AA-B7AD-C82745B25CB1}" dt="2025-04-02T07:00:47.740" v="34"/>
          <ac:spMkLst>
            <pc:docMk/>
            <pc:sldMk cId="3047641951" sldId="372"/>
            <ac:spMk id="3" creationId="{4BC2AD5A-0022-36B8-733B-2AA75E371806}"/>
          </ac:spMkLst>
        </pc:spChg>
        <pc:spChg chg="add mod">
          <ac:chgData name="Alfred Smith" userId="3c60a3631c0db8ad" providerId="LiveId" clId="{CDF69A09-8C5F-45AA-B7AD-C82745B25CB1}" dt="2025-04-02T07:00:47.740" v="34"/>
          <ac:spMkLst>
            <pc:docMk/>
            <pc:sldMk cId="3047641951" sldId="372"/>
            <ac:spMk id="5" creationId="{E34367D9-C197-A276-6077-56E49EC13232}"/>
          </ac:spMkLst>
        </pc:spChg>
      </pc:sldChg>
      <pc:sldChg chg="addSp delSp modSp mod">
        <pc:chgData name="Alfred Smith" userId="3c60a3631c0db8ad" providerId="LiveId" clId="{CDF69A09-8C5F-45AA-B7AD-C82745B25CB1}" dt="2025-04-02T07:01:03.648" v="36"/>
        <pc:sldMkLst>
          <pc:docMk/>
          <pc:sldMk cId="3952578928" sldId="374"/>
        </pc:sldMkLst>
        <pc:spChg chg="add mod">
          <ac:chgData name="Alfred Smith" userId="3c60a3631c0db8ad" providerId="LiveId" clId="{CDF69A09-8C5F-45AA-B7AD-C82745B25CB1}" dt="2025-04-02T07:01:03.648" v="36"/>
          <ac:spMkLst>
            <pc:docMk/>
            <pc:sldMk cId="3952578928" sldId="374"/>
            <ac:spMk id="3" creationId="{C1C8B694-C4B9-71FE-9AF5-986AFF1667F8}"/>
          </ac:spMkLst>
        </pc:spChg>
        <pc:spChg chg="add mod">
          <ac:chgData name="Alfred Smith" userId="3c60a3631c0db8ad" providerId="LiveId" clId="{CDF69A09-8C5F-45AA-B7AD-C82745B25CB1}" dt="2025-04-02T07:01:03.648" v="36"/>
          <ac:spMkLst>
            <pc:docMk/>
            <pc:sldMk cId="3952578928" sldId="374"/>
            <ac:spMk id="5" creationId="{D3D0BE30-174D-7575-D72B-1548C303C409}"/>
          </ac:spMkLst>
        </pc:spChg>
      </pc:sldChg>
      <pc:sldChg chg="addSp delSp modSp mod">
        <pc:chgData name="Alfred Smith" userId="3c60a3631c0db8ad" providerId="LiveId" clId="{CDF69A09-8C5F-45AA-B7AD-C82745B25CB1}" dt="2025-04-02T07:01:13.482" v="39"/>
        <pc:sldMkLst>
          <pc:docMk/>
          <pc:sldMk cId="599714472" sldId="376"/>
        </pc:sldMkLst>
        <pc:spChg chg="add mod">
          <ac:chgData name="Alfred Smith" userId="3c60a3631c0db8ad" providerId="LiveId" clId="{CDF69A09-8C5F-45AA-B7AD-C82745B25CB1}" dt="2025-04-02T07:01:13.482" v="39"/>
          <ac:spMkLst>
            <pc:docMk/>
            <pc:sldMk cId="599714472" sldId="376"/>
            <ac:spMk id="2" creationId="{5B94B2CF-CF87-2A06-0367-4872F514C668}"/>
          </ac:spMkLst>
        </pc:spChg>
        <pc:spChg chg="add mod">
          <ac:chgData name="Alfred Smith" userId="3c60a3631c0db8ad" providerId="LiveId" clId="{CDF69A09-8C5F-45AA-B7AD-C82745B25CB1}" dt="2025-04-02T07:01:13.482" v="39"/>
          <ac:spMkLst>
            <pc:docMk/>
            <pc:sldMk cId="599714472" sldId="376"/>
            <ac:spMk id="5" creationId="{B2339EF3-3E81-0521-B422-A149A46DE478}"/>
          </ac:spMkLst>
        </pc:spChg>
      </pc:sldChg>
    </pc:docChg>
  </pc:docChgLst>
  <pc:docChgLst>
    <pc:chgData name="Leonie Smith" userId="fed1330f33f5650e" providerId="LiveId" clId="{3506370A-BF10-4B5D-9DD6-FDD5A2DD0E3D}"/>
    <pc:docChg chg="modSld">
      <pc:chgData name="Leonie Smith" userId="fed1330f33f5650e" providerId="LiveId" clId="{3506370A-BF10-4B5D-9DD6-FDD5A2DD0E3D}" dt="2022-05-20T05:10:58.502" v="59" actId="20577"/>
      <pc:docMkLst>
        <pc:docMk/>
      </pc:docMkLst>
      <pc:sldChg chg="addSp modSp mod">
        <pc:chgData name="Leonie Smith" userId="fed1330f33f5650e" providerId="LiveId" clId="{3506370A-BF10-4B5D-9DD6-FDD5A2DD0E3D}" dt="2022-05-20T05:05:58.498" v="4" actId="207"/>
        <pc:sldMkLst>
          <pc:docMk/>
          <pc:sldMk cId="1772228426" sldId="338"/>
        </pc:sldMkLst>
      </pc:sldChg>
      <pc:sldChg chg="addSp modSp">
        <pc:chgData name="Leonie Smith" userId="fed1330f33f5650e" providerId="LiveId" clId="{3506370A-BF10-4B5D-9DD6-FDD5A2DD0E3D}" dt="2022-05-20T05:06:07.340" v="5"/>
        <pc:sldMkLst>
          <pc:docMk/>
          <pc:sldMk cId="1931337536" sldId="339"/>
        </pc:sldMkLst>
      </pc:sldChg>
      <pc:sldChg chg="addSp modSp mod">
        <pc:chgData name="Leonie Smith" userId="fed1330f33f5650e" providerId="LiveId" clId="{3506370A-BF10-4B5D-9DD6-FDD5A2DD0E3D}" dt="2022-05-20T05:08:54.218" v="29" actId="20577"/>
        <pc:sldMkLst>
          <pc:docMk/>
          <pc:sldMk cId="1983841694" sldId="341"/>
        </pc:sldMkLst>
      </pc:sldChg>
      <pc:sldChg chg="addSp modSp mod">
        <pc:chgData name="Leonie Smith" userId="fed1330f33f5650e" providerId="LiveId" clId="{3506370A-BF10-4B5D-9DD6-FDD5A2DD0E3D}" dt="2022-05-20T05:09:01.191" v="30" actId="20577"/>
        <pc:sldMkLst>
          <pc:docMk/>
          <pc:sldMk cId="3055517435" sldId="343"/>
        </pc:sldMkLst>
      </pc:sldChg>
      <pc:sldChg chg="addSp modSp mod">
        <pc:chgData name="Leonie Smith" userId="fed1330f33f5650e" providerId="LiveId" clId="{3506370A-BF10-4B5D-9DD6-FDD5A2DD0E3D}" dt="2022-05-20T05:09:06.505" v="31" actId="20577"/>
        <pc:sldMkLst>
          <pc:docMk/>
          <pc:sldMk cId="3195630509" sldId="345"/>
        </pc:sldMkLst>
      </pc:sldChg>
      <pc:sldChg chg="addSp modSp mod">
        <pc:chgData name="Leonie Smith" userId="fed1330f33f5650e" providerId="LiveId" clId="{3506370A-BF10-4B5D-9DD6-FDD5A2DD0E3D}" dt="2022-05-20T05:09:19.359" v="32" actId="20577"/>
        <pc:sldMkLst>
          <pc:docMk/>
          <pc:sldMk cId="1642667687" sldId="349"/>
        </pc:sldMkLst>
      </pc:sldChg>
      <pc:sldChg chg="addSp modSp mod">
        <pc:chgData name="Leonie Smith" userId="fed1330f33f5650e" providerId="LiveId" clId="{3506370A-BF10-4B5D-9DD6-FDD5A2DD0E3D}" dt="2022-05-20T05:09:27.188" v="33" actId="20577"/>
        <pc:sldMkLst>
          <pc:docMk/>
          <pc:sldMk cId="2522495975" sldId="351"/>
        </pc:sldMkLst>
      </pc:sldChg>
      <pc:sldChg chg="addSp modSp mod">
        <pc:chgData name="Leonie Smith" userId="fed1330f33f5650e" providerId="LiveId" clId="{3506370A-BF10-4B5D-9DD6-FDD5A2DD0E3D}" dt="2022-05-20T05:09:34.350" v="35" actId="20577"/>
        <pc:sldMkLst>
          <pc:docMk/>
          <pc:sldMk cId="370456131" sldId="353"/>
        </pc:sldMkLst>
      </pc:sldChg>
      <pc:sldChg chg="addSp modSp mod">
        <pc:chgData name="Leonie Smith" userId="fed1330f33f5650e" providerId="LiveId" clId="{3506370A-BF10-4B5D-9DD6-FDD5A2DD0E3D}" dt="2022-05-20T05:09:40.423" v="37" actId="20577"/>
        <pc:sldMkLst>
          <pc:docMk/>
          <pc:sldMk cId="3354966384" sldId="355"/>
        </pc:sldMkLst>
      </pc:sldChg>
      <pc:sldChg chg="addSp modSp mod">
        <pc:chgData name="Leonie Smith" userId="fed1330f33f5650e" providerId="LiveId" clId="{3506370A-BF10-4B5D-9DD6-FDD5A2DD0E3D}" dt="2022-05-20T05:09:47.043" v="39" actId="20577"/>
        <pc:sldMkLst>
          <pc:docMk/>
          <pc:sldMk cId="859891306" sldId="357"/>
        </pc:sldMkLst>
      </pc:sldChg>
      <pc:sldChg chg="addSp modSp mod">
        <pc:chgData name="Leonie Smith" userId="fed1330f33f5650e" providerId="LiveId" clId="{3506370A-BF10-4B5D-9DD6-FDD5A2DD0E3D}" dt="2022-05-20T05:09:53.944" v="41" actId="20577"/>
        <pc:sldMkLst>
          <pc:docMk/>
          <pc:sldMk cId="1721351337" sldId="359"/>
        </pc:sldMkLst>
      </pc:sldChg>
      <pc:sldChg chg="addSp modSp mod">
        <pc:chgData name="Leonie Smith" userId="fed1330f33f5650e" providerId="LiveId" clId="{3506370A-BF10-4B5D-9DD6-FDD5A2DD0E3D}" dt="2022-05-20T05:10:02.923" v="43" actId="20577"/>
        <pc:sldMkLst>
          <pc:docMk/>
          <pc:sldMk cId="7206226" sldId="361"/>
        </pc:sldMkLst>
      </pc:sldChg>
      <pc:sldChg chg="addSp modSp mod">
        <pc:chgData name="Leonie Smith" userId="fed1330f33f5650e" providerId="LiveId" clId="{3506370A-BF10-4B5D-9DD6-FDD5A2DD0E3D}" dt="2022-05-20T05:10:11.473" v="45" actId="20577"/>
        <pc:sldMkLst>
          <pc:docMk/>
          <pc:sldMk cId="1959011231" sldId="363"/>
        </pc:sldMkLst>
      </pc:sldChg>
      <pc:sldChg chg="addSp modSp mod">
        <pc:chgData name="Leonie Smith" userId="fed1330f33f5650e" providerId="LiveId" clId="{3506370A-BF10-4B5D-9DD6-FDD5A2DD0E3D}" dt="2022-05-20T05:10:21.666" v="47" actId="20577"/>
        <pc:sldMkLst>
          <pc:docMk/>
          <pc:sldMk cId="948354195" sldId="365"/>
        </pc:sldMkLst>
      </pc:sldChg>
      <pc:sldChg chg="addSp modSp mod">
        <pc:chgData name="Leonie Smith" userId="fed1330f33f5650e" providerId="LiveId" clId="{3506370A-BF10-4B5D-9DD6-FDD5A2DD0E3D}" dt="2022-05-20T05:10:27.612" v="49" actId="20577"/>
        <pc:sldMkLst>
          <pc:docMk/>
          <pc:sldMk cId="1525467399" sldId="366"/>
        </pc:sldMkLst>
      </pc:sldChg>
      <pc:sldChg chg="addSp modSp mod">
        <pc:chgData name="Leonie Smith" userId="fed1330f33f5650e" providerId="LiveId" clId="{3506370A-BF10-4B5D-9DD6-FDD5A2DD0E3D}" dt="2022-05-20T05:10:32.238" v="51" actId="20577"/>
        <pc:sldMkLst>
          <pc:docMk/>
          <pc:sldMk cId="825192214" sldId="368"/>
        </pc:sldMkLst>
      </pc:sldChg>
      <pc:sldChg chg="addSp modSp mod">
        <pc:chgData name="Leonie Smith" userId="fed1330f33f5650e" providerId="LiveId" clId="{3506370A-BF10-4B5D-9DD6-FDD5A2DD0E3D}" dt="2022-05-20T05:10:37.535" v="53" actId="20577"/>
        <pc:sldMkLst>
          <pc:docMk/>
          <pc:sldMk cId="3190032109" sldId="371"/>
        </pc:sldMkLst>
      </pc:sldChg>
      <pc:sldChg chg="addSp modSp mod">
        <pc:chgData name="Leonie Smith" userId="fed1330f33f5650e" providerId="LiveId" clId="{3506370A-BF10-4B5D-9DD6-FDD5A2DD0E3D}" dt="2022-05-20T05:10:44.441" v="55" actId="20577"/>
        <pc:sldMkLst>
          <pc:docMk/>
          <pc:sldMk cId="4014053921" sldId="373"/>
        </pc:sldMkLst>
      </pc:sldChg>
      <pc:sldChg chg="addSp modSp mod">
        <pc:chgData name="Leonie Smith" userId="fed1330f33f5650e" providerId="LiveId" clId="{3506370A-BF10-4B5D-9DD6-FDD5A2DD0E3D}" dt="2022-05-20T05:10:51.359" v="57" actId="20577"/>
        <pc:sldMkLst>
          <pc:docMk/>
          <pc:sldMk cId="4047031820" sldId="375"/>
        </pc:sldMkLst>
      </pc:sldChg>
      <pc:sldChg chg="addSp modSp mod">
        <pc:chgData name="Leonie Smith" userId="fed1330f33f5650e" providerId="LiveId" clId="{3506370A-BF10-4B5D-9DD6-FDD5A2DD0E3D}" dt="2022-05-20T05:10:58.502" v="59" actId="20577"/>
        <pc:sldMkLst>
          <pc:docMk/>
          <pc:sldMk cId="1350533555" sldId="378"/>
        </pc:sldMkLst>
      </pc:sldChg>
    </pc:docChg>
  </pc:docChgLst>
  <pc:docChgLst>
    <pc:chgData name="Leonie Smith" userId="fed1330f33f5650e" providerId="LiveId" clId="{62C14E3E-9F2C-44A2-B566-7E92593E9943}"/>
    <pc:docChg chg="modSld">
      <pc:chgData name="Leonie Smith" userId="fed1330f33f5650e" providerId="LiveId" clId="{62C14E3E-9F2C-44A2-B566-7E92593E9943}" dt="2022-05-05T06:32:06.148" v="1" actId="20577"/>
      <pc:docMkLst>
        <pc:docMk/>
      </pc:docMkLst>
      <pc:sldChg chg="modNotesTx">
        <pc:chgData name="Leonie Smith" userId="fed1330f33f5650e" providerId="LiveId" clId="{62C14E3E-9F2C-44A2-B566-7E92593E9943}" dt="2022-05-05T06:32:06.148" v="1" actId="20577"/>
        <pc:sldMkLst>
          <pc:docMk/>
          <pc:sldMk cId="2869461528" sldId="3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935433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5. Saul doesn’t wait for Samuel – 1 Samuel 13:5-14 (Left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96785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16-6</a:t>
            </a:r>
            <a:endParaRPr lang="en-IN" dirty="0"/>
          </a:p>
        </p:txBody>
      </p:sp>
      <p:pic>
        <p:nvPicPr>
          <p:cNvPr id="4" name="Audio 3">
            <a:hlinkClick r:id="" action="ppaction://media"/>
            <a:extLst>
              <a:ext uri="{FF2B5EF4-FFF2-40B4-BE49-F238E27FC236}">
                <a16:creationId xmlns:a16="http://schemas.microsoft.com/office/drawing/2014/main" id="{6F2743C6-3278-4EE2-8F2B-A9C1CEF469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CE0370A8-2450-D94C-2C71-930BAE1619A4}"/>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204"/>
    </mc:Choice>
    <mc:Fallback xmlns="">
      <p:transition spd="slow" advTm="3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A34E3DB-3672-4615-894D-22B5586CBF06}"/>
              </a:ext>
            </a:extLst>
          </p:cNvPr>
          <p:cNvPicPr>
            <a:picLocks noChangeAspect="1"/>
          </p:cNvPicPr>
          <p:nvPr/>
        </p:nvPicPr>
        <p:blipFill>
          <a:blip r:embed="rId2"/>
          <a:stretch>
            <a:fillRect/>
          </a:stretch>
        </p:blipFill>
        <p:spPr>
          <a:xfrm>
            <a:off x="-1" y="-151813"/>
            <a:ext cx="12192000" cy="7161625"/>
          </a:xfrm>
          <a:prstGeom prst="rect">
            <a:avLst/>
          </a:prstGeom>
        </p:spPr>
      </p:pic>
      <p:sp>
        <p:nvSpPr>
          <p:cNvPr id="5" name="TextBox 4">
            <a:extLst>
              <a:ext uri="{FF2B5EF4-FFF2-40B4-BE49-F238E27FC236}">
                <a16:creationId xmlns:a16="http://schemas.microsoft.com/office/drawing/2014/main" id="{A1E5D40C-A256-CBC2-9D7F-7F01824EA233}"/>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D425DC9-8DEA-4B75-A39A-DE1F6C3823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D0D1334-BF53-4215-8489-31C3B8CA0EA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8He captured Agag king of Amalek alive, but devoted all the others to destruction with the sword.</a:t>
            </a:r>
            <a:endParaRPr lang="en-ZA" sz="4400" dirty="0"/>
          </a:p>
        </p:txBody>
      </p:sp>
      <p:sp>
        <p:nvSpPr>
          <p:cNvPr id="3" name="TextBox 2">
            <a:extLst>
              <a:ext uri="{FF2B5EF4-FFF2-40B4-BE49-F238E27FC236}">
                <a16:creationId xmlns:a16="http://schemas.microsoft.com/office/drawing/2014/main" id="{8A71CCD4-CFD7-832F-0C52-4B3EACE9281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དེ་ནས་སོ་ལོས་ཨ་མཱད་ལེག་པ་རྣམས་ལ་ཧ་བེ་ལཱ་ནས་ཨེ་ཅིབ་ཡུལ་གྱི་ཤར་ཕྱོགས་ཤུར་ཞེས་པའི་ཡུལ་དུ་འཐབ་འཛིང་བྱས་ཏེ།</a:t>
            </a:r>
            <a:endParaRPr lang="en-ZA" dirty="0"/>
          </a:p>
        </p:txBody>
      </p:sp>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6674"/>
    </mc:Choice>
    <mc:Fallback xmlns="">
      <p:transition spd="slow" advTm="6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912C727-1FF7-4327-8B9A-337DC625EE48}"/>
              </a:ext>
            </a:extLst>
          </p:cNvPr>
          <p:cNvPicPr>
            <a:picLocks noChangeAspect="1"/>
          </p:cNvPicPr>
          <p:nvPr/>
        </p:nvPicPr>
        <p:blipFill>
          <a:blip r:embed="rId2"/>
          <a:stretch>
            <a:fillRect/>
          </a:stretch>
        </p:blipFill>
        <p:spPr>
          <a:xfrm>
            <a:off x="0" y="-562708"/>
            <a:ext cx="14582554" cy="7420708"/>
          </a:xfrm>
          <a:prstGeom prst="rect">
            <a:avLst/>
          </a:prstGeom>
        </p:spPr>
      </p:pic>
      <p:sp>
        <p:nvSpPr>
          <p:cNvPr id="5" name="TextBox 4">
            <a:extLst>
              <a:ext uri="{FF2B5EF4-FFF2-40B4-BE49-F238E27FC236}">
                <a16:creationId xmlns:a16="http://schemas.microsoft.com/office/drawing/2014/main" id="{121B8548-D517-BB4C-9323-E7E3671D9BAF}"/>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4283632-C3E2-461D-893F-3FAFA57EBE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1979CCD-58B3-9928-1EE1-34C4529FFF21}"/>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9Saul and his troops spared Agag, along with the best of the sheep and cattle, the fat calves  and lambs, and the best of everything else. They were unwilling to destroy them, but they devoted to destruction all that was despised and worthless.</a:t>
            </a:r>
            <a:endParaRPr lang="en-ZA" dirty="0"/>
          </a:p>
        </p:txBody>
      </p:sp>
      <p:sp>
        <p:nvSpPr>
          <p:cNvPr id="3" name="TextBox 2">
            <a:extLst>
              <a:ext uri="{FF2B5EF4-FFF2-40B4-BE49-F238E27FC236}">
                <a16:creationId xmlns:a16="http://schemas.microsoft.com/office/drawing/2014/main" id="{798D2523-D329-5F73-CC94-B3C1474BD8DA}"/>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9སོ་ལོ་དང་མི་རྣམས་ཀྱིས་ཨ་གག་དང་ལུག་བཟང་པོ་དང་བ་གླང་བཟང་པོ། བ་ཕྲུག་བཟང་པོ། ལུ་གུ་བཟང་པོ་བཅས་ལེགས་པོ་ཐམས་ཅད་མེད་པར་མ་བཏང་ཞིང་། བློར་མི་འབབ་པ་དང་རིན་ཐང་མེད་པ་ཐམས་ཅད་མེད་པར་བྱས།</a:t>
            </a:r>
            <a:endParaRPr lang="en-ZA" dirty="0"/>
          </a:p>
        </p:txBody>
      </p:sp>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16368"/>
    </mc:Choice>
    <mc:Fallback xmlns="">
      <p:transition spd="slow" advTm="16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2EF16C7-D011-4DB1-A220-6F6474CF4FCE}"/>
              </a:ext>
            </a:extLst>
          </p:cNvPr>
          <p:cNvPicPr>
            <a:picLocks noChangeAspect="1"/>
          </p:cNvPicPr>
          <p:nvPr/>
        </p:nvPicPr>
        <p:blipFill>
          <a:blip r:embed="rId2"/>
          <a:stretch>
            <a:fillRect/>
          </a:stretch>
        </p:blipFill>
        <p:spPr>
          <a:xfrm>
            <a:off x="0" y="-1"/>
            <a:ext cx="12191999" cy="7562549"/>
          </a:xfrm>
          <a:prstGeom prst="rect">
            <a:avLst/>
          </a:prstGeom>
        </p:spPr>
      </p:pic>
      <p:sp>
        <p:nvSpPr>
          <p:cNvPr id="5" name="TextBox 4">
            <a:extLst>
              <a:ext uri="{FF2B5EF4-FFF2-40B4-BE49-F238E27FC236}">
                <a16:creationId xmlns:a16="http://schemas.microsoft.com/office/drawing/2014/main" id="{067FAE39-2E0F-4D67-0FF6-6773BEC5B010}"/>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8E240EC-892A-470C-A2B2-837C670782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B322FFA-7261-E546-D78C-C8744771ED59}"/>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10Then the word of the Lord came to Samuel, saying, 11“I regret that I have made Saul king, for he has turned away from following Me and has not carried out My instructions.”</a:t>
            </a:r>
          </a:p>
          <a:p>
            <a:r>
              <a:rPr lang="en-US" sz="3600" dirty="0">
                <a:solidFill>
                  <a:srgbClr val="121212"/>
                </a:solidFill>
                <a:latin typeface="ArialMT"/>
              </a:rPr>
              <a:t>And Samuel was distressed and cried out to the Lord all that night.</a:t>
            </a:r>
            <a:endParaRPr lang="en-ZA" dirty="0"/>
          </a:p>
        </p:txBody>
      </p:sp>
      <p:sp>
        <p:nvSpPr>
          <p:cNvPr id="3" name="TextBox 2">
            <a:extLst>
              <a:ext uri="{FF2B5EF4-FFF2-40B4-BE49-F238E27FC236}">
                <a16:creationId xmlns:a16="http://schemas.microsoft.com/office/drawing/2014/main" id="{D0142112-2C49-C5DE-7532-82D01B3BBA25}"/>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10དེའི་ཕྱིར་དཀོན་མཆོག་ཡ་ཝཱེའི་བཀའ་ནི་སཱ་མུ་ཨེལ་ལ་བྱུང་ཞིང་འདི་སྐད་དུ། 11སོ་ལོ་རྒྱལ་པོར་བསྐོས་པའི་ཕྱིར་ང་རང་འགྱོད་པ་སྐྱེས་ཏེ། ཁོ་ང་དང་བྲལ་ནས་བཀའ་བཞིན་དུ་མི་བསྒྲུབ་པའི་ཕྱིར་རོ་ཞེས་གསུངས་པས། སཱ་མུ་ཨེལ་སེམས་འཁྲུགས་ཏེ་མཚན་གང་པོར་དཀོན་མཆོག་ཡ་ཝཱེ་ལ་སྨོན་ལམ་ཞུས་པ་རེད།</a:t>
            </a:r>
            <a:endParaRPr lang="en-ZA" sz="1600" dirty="0"/>
          </a:p>
        </p:txBody>
      </p:sp>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18111"/>
    </mc:Choice>
    <mc:Fallback xmlns="">
      <p:transition spd="slow" advTm="18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66EBD51-A8A0-40F6-85F0-29B2CC76F064}"/>
              </a:ext>
            </a:extLst>
          </p:cNvPr>
          <p:cNvPicPr>
            <a:picLocks noChangeAspect="1"/>
          </p:cNvPicPr>
          <p:nvPr/>
        </p:nvPicPr>
        <p:blipFill>
          <a:blip r:embed="rId2"/>
          <a:stretch>
            <a:fillRect/>
          </a:stretch>
        </p:blipFill>
        <p:spPr>
          <a:xfrm>
            <a:off x="-872197" y="-1124458"/>
            <a:ext cx="13064197" cy="8351661"/>
          </a:xfrm>
          <a:prstGeom prst="rect">
            <a:avLst/>
          </a:prstGeom>
        </p:spPr>
      </p:pic>
      <p:sp>
        <p:nvSpPr>
          <p:cNvPr id="5" name="TextBox 4">
            <a:extLst>
              <a:ext uri="{FF2B5EF4-FFF2-40B4-BE49-F238E27FC236}">
                <a16:creationId xmlns:a16="http://schemas.microsoft.com/office/drawing/2014/main" id="{1E2513E1-B683-FE53-58AC-0C02E6457CD4}"/>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21B5F16-6C76-492B-BC02-D77EE75BFA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8F717D0-C946-4D45-8603-4CD205B6BC39}"/>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12Early in the morning Samuel got up to confront Saul, but he was told, “Saul has gone to Carmel, and behold, he has set up a monument for himself and has turned and gone down to Gilgal.”</a:t>
            </a:r>
            <a:endParaRPr lang="en-ZA" dirty="0"/>
          </a:p>
        </p:txBody>
      </p:sp>
      <p:sp>
        <p:nvSpPr>
          <p:cNvPr id="3" name="TextBox 2">
            <a:extLst>
              <a:ext uri="{FF2B5EF4-FFF2-40B4-BE49-F238E27FC236}">
                <a16:creationId xmlns:a16="http://schemas.microsoft.com/office/drawing/2014/main" id="{5DCCF770-9B2E-628E-57CB-A3AFB14E1A91}"/>
              </a:ext>
            </a:extLst>
          </p:cNvPr>
          <p:cNvSpPr txBox="1"/>
          <p:nvPr/>
        </p:nvSpPr>
        <p:spPr>
          <a:xfrm>
            <a:off x="6216871" y="-24063"/>
            <a:ext cx="5975129" cy="6858000"/>
          </a:xfrm>
          <a:prstGeom prst="rect">
            <a:avLst/>
          </a:prstGeom>
          <a:noFill/>
        </p:spPr>
        <p:txBody>
          <a:bodyPr wrap="square" rtlCol="0">
            <a:noAutofit/>
          </a:bodyPr>
          <a:lstStyle/>
          <a:p>
            <a:r>
              <a:rPr lang="bo-CN" sz="5400" dirty="0">
                <a:solidFill>
                  <a:srgbClr val="121212"/>
                </a:solidFill>
                <a:latin typeface="ArialMT"/>
              </a:rPr>
              <a:t>12ཕྱི་ཉིན་ཞོགས་པར་སཱ་མུ་ཨེལ་ལངས་ནས་སོ་ལོ་དང་འཕྲད་པར་སོང་ཙ་ན། མི་ཞིག་གིས་སཱ་མུ་ཨེལ་ལ། སོ་ལོ་ནི་ཀར་མེལ་དུ་སོང་སྟེ་རང་གི་ཆེད་དུ་རྗེས་དྲན་གྱི་རྡོ་རིང་ཞིག་བཙུགས་ཤིང་ད་ལྟ་ཕར་འགྲུལ་ནས་གིལ་གལ་དུ་སོང་བ་ཡིན་ཞེས་ཞུས།</a:t>
            </a:r>
            <a:endParaRPr lang="en-ZA" sz="1400" dirty="0"/>
          </a:p>
        </p:txBody>
      </p:sp>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6310"/>
    </mc:Choice>
    <mc:Fallback xmlns="">
      <p:transition spd="slow" advTm="16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80DB280-4115-4DB1-85A9-1E9EEB061976}"/>
              </a:ext>
            </a:extLst>
          </p:cNvPr>
          <p:cNvPicPr>
            <a:picLocks noChangeAspect="1"/>
          </p:cNvPicPr>
          <p:nvPr/>
        </p:nvPicPr>
        <p:blipFill>
          <a:blip r:embed="rId2"/>
          <a:stretch>
            <a:fillRect/>
          </a:stretch>
        </p:blipFill>
        <p:spPr>
          <a:xfrm>
            <a:off x="0" y="0"/>
            <a:ext cx="13168924" cy="6858000"/>
          </a:xfrm>
          <a:prstGeom prst="rect">
            <a:avLst/>
          </a:prstGeom>
        </p:spPr>
      </p:pic>
      <p:sp>
        <p:nvSpPr>
          <p:cNvPr id="5" name="TextBox 4">
            <a:extLst>
              <a:ext uri="{FF2B5EF4-FFF2-40B4-BE49-F238E27FC236}">
                <a16:creationId xmlns:a16="http://schemas.microsoft.com/office/drawing/2014/main" id="{60E54CCE-063C-918F-9ADC-31DC3C2878E7}"/>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88ECDB8-1815-4955-A1FB-1F1F867659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C6C9BEC-0730-68A4-0C00-4D55C5F1F6A0}"/>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13When Samuel reached him, Saul said to him, “May the Lord bless you. I have carried out the Lord’s instructions.”</a:t>
            </a:r>
            <a:endParaRPr lang="en-ZA" dirty="0"/>
          </a:p>
        </p:txBody>
      </p:sp>
      <p:sp>
        <p:nvSpPr>
          <p:cNvPr id="3" name="TextBox 2">
            <a:extLst>
              <a:ext uri="{FF2B5EF4-FFF2-40B4-BE49-F238E27FC236}">
                <a16:creationId xmlns:a16="http://schemas.microsoft.com/office/drawing/2014/main" id="{9DBB93EC-FC60-2F5F-2BBB-5BE1B6B0DE70}"/>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13དེ་ནས་སཱ་མུ་ཨེལ་ནི་སོ་ལོ་ཡི་མདུན་དུ་ཕྱིན་པ་ན། སོ་ལོ་ན་རེ། དཀོན་མཆོག་ཡ་ཝཱེས་ཁྱོད་ལ་བྱིན་རླབས་གནང་ངོ་། །ངས་དཀོན་མཆོག་ཡ་ཝཱེའི་བཀའ་བཞིན་དུ་བསྒྲུབས་པ་ཡིན་ཞུས་པས། </a:t>
            </a:r>
            <a:endParaRPr lang="en-ZA" sz="1600" dirty="0"/>
          </a:p>
        </p:txBody>
      </p:sp>
    </p:spTree>
    <p:extLst>
      <p:ext uri="{BB962C8B-B14F-4D97-AF65-F5344CB8AC3E}">
        <p14:creationId xmlns:p14="http://schemas.microsoft.com/office/powerpoint/2010/main" val="2598464500"/>
      </p:ext>
    </p:extLst>
  </p:cSld>
  <p:clrMapOvr>
    <a:masterClrMapping/>
  </p:clrMapOvr>
  <mc:AlternateContent xmlns:mc="http://schemas.openxmlformats.org/markup-compatibility/2006" xmlns:p14="http://schemas.microsoft.com/office/powerpoint/2010/main">
    <mc:Choice Requires="p14">
      <p:transition spd="slow" p14:dur="2000" advTm="12502"/>
    </mc:Choice>
    <mc:Fallback xmlns="">
      <p:transition spd="slow" advTm="12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E515FF70-34A8-43E2-997F-65B2B0EBE6CD}"/>
              </a:ext>
            </a:extLst>
          </p:cNvPr>
          <p:cNvPicPr>
            <a:picLocks noChangeAspect="1"/>
          </p:cNvPicPr>
          <p:nvPr/>
        </p:nvPicPr>
        <p:blipFill>
          <a:blip r:embed="rId2"/>
          <a:stretch>
            <a:fillRect/>
          </a:stretch>
        </p:blipFill>
        <p:spPr>
          <a:xfrm>
            <a:off x="-110836" y="-131379"/>
            <a:ext cx="12302835" cy="7052919"/>
          </a:xfrm>
          <a:prstGeom prst="rect">
            <a:avLst/>
          </a:prstGeom>
        </p:spPr>
      </p:pic>
      <p:sp>
        <p:nvSpPr>
          <p:cNvPr id="5" name="TextBox 4">
            <a:extLst>
              <a:ext uri="{FF2B5EF4-FFF2-40B4-BE49-F238E27FC236}">
                <a16:creationId xmlns:a16="http://schemas.microsoft.com/office/drawing/2014/main" id="{E4D0CF23-6863-51CD-11D8-203BEDA02F30}"/>
              </a:ext>
            </a:extLst>
          </p:cNvPr>
          <p:cNvSpPr txBox="1"/>
          <p:nvPr/>
        </p:nvSpPr>
        <p:spPr>
          <a:xfrm>
            <a:off x="6761018" y="2941225"/>
            <a:ext cx="5306290" cy="3948545"/>
          </a:xfrm>
          <a:prstGeom prst="rect">
            <a:avLst/>
          </a:prstGeom>
          <a:noFill/>
        </p:spPr>
        <p:txBody>
          <a:bodyPr wrap="square" rtlCol="0">
            <a:noAutofit/>
          </a:bodyPr>
          <a:lstStyle/>
          <a:p>
            <a:r>
              <a:rPr lang="bo-CN" sz="8000" b="1" cap="all" dirty="0">
                <a:solidFill>
                  <a:schemeClr val="bg1"/>
                </a:solidFill>
                <a:latin typeface="ArialMT"/>
              </a:rPr>
              <a:t>སཱ་མུ་ཨེལ་དང་པོ 15</a:t>
            </a:r>
            <a:endParaRPr lang="en-IN" sz="8000" b="1" cap="all" dirty="0">
              <a:solidFill>
                <a:schemeClr val="bg1"/>
              </a:solidFill>
              <a:latin typeface="ArialMT"/>
            </a:endParaRPr>
          </a:p>
          <a:p>
            <a:r>
              <a:rPr lang="bo-CN" sz="8000" b="1" i="0" dirty="0">
                <a:solidFill>
                  <a:schemeClr val="bg1"/>
                </a:solidFill>
                <a:effectLst/>
                <a:latin typeface="ArialMT"/>
              </a:rPr>
              <a:t>ས་ཨུལ་ལ་རྒྱལ་པོར་ངོས་ལེན་མ་བྱས་པ།</a:t>
            </a:r>
            <a:endParaRPr lang="bo-CN" sz="8000" b="1" cap="all" dirty="0">
              <a:solidFill>
                <a:schemeClr val="bg1"/>
              </a:solidFill>
              <a:latin typeface="ArialMT"/>
            </a:endParaRPr>
          </a:p>
          <a:p>
            <a:endParaRPr lang="en-ZA" dirty="0"/>
          </a:p>
        </p:txBody>
      </p:sp>
    </p:spTree>
    <p:extLst>
      <p:ext uri="{BB962C8B-B14F-4D97-AF65-F5344CB8AC3E}">
        <p14:creationId xmlns:p14="http://schemas.microsoft.com/office/powerpoint/2010/main" val="1772228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7E6278C-C74E-41A0-BB67-79B2215253CD}"/>
              </a:ext>
            </a:extLst>
          </p:cNvPr>
          <p:cNvPicPr>
            <a:picLocks noChangeAspect="1"/>
          </p:cNvPicPr>
          <p:nvPr/>
        </p:nvPicPr>
        <p:blipFill>
          <a:blip r:embed="rId2"/>
          <a:stretch>
            <a:fillRect/>
          </a:stretch>
        </p:blipFill>
        <p:spPr>
          <a:xfrm>
            <a:off x="0" y="0"/>
            <a:ext cx="15833912" cy="6858000"/>
          </a:xfrm>
          <a:prstGeom prst="rect">
            <a:avLst/>
          </a:prstGeom>
        </p:spPr>
      </p:pic>
      <p:sp>
        <p:nvSpPr>
          <p:cNvPr id="5" name="TextBox 4">
            <a:extLst>
              <a:ext uri="{FF2B5EF4-FFF2-40B4-BE49-F238E27FC236}">
                <a16:creationId xmlns:a16="http://schemas.microsoft.com/office/drawing/2014/main" id="{3A0D2F41-7E3A-A091-903E-C22B8B11790E}"/>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27F555B3-1402-4E19-A0C6-59C5677D32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733448B-673E-56E0-71F9-761E7544D839}"/>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14But Samuel replied, “Then what is this bleating of sheep and lowing of cattle that I hear?”</a:t>
            </a:r>
            <a:endParaRPr lang="en-ZA" dirty="0"/>
          </a:p>
        </p:txBody>
      </p:sp>
      <p:sp>
        <p:nvSpPr>
          <p:cNvPr id="3" name="TextBox 2">
            <a:extLst>
              <a:ext uri="{FF2B5EF4-FFF2-40B4-BE49-F238E27FC236}">
                <a16:creationId xmlns:a16="http://schemas.microsoft.com/office/drawing/2014/main" id="{969E10CD-CEAA-BDD9-F55A-C2076618870C}"/>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སཱ་མུ་ཨེལ་གྱིས་ལུག་དང་བ་གླང་གིས་སྐད་རྒྱག་པའི་སྒྲ་ངའི་རྣ་བས་ཐོས་པ་དེ་ཅི་ཡིན་ཞེས་དྲིས་པའི་ལན་དུ།</a:t>
            </a:r>
            <a:endParaRPr lang="en-ZA" dirty="0"/>
          </a:p>
        </p:txBody>
      </p:sp>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9089"/>
    </mc:Choice>
    <mc:Fallback xmlns="">
      <p:transition spd="slow" advTm="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A933B31-324B-45B5-B2B5-5F01A6724340}"/>
              </a:ext>
            </a:extLst>
          </p:cNvPr>
          <p:cNvPicPr>
            <a:picLocks noChangeAspect="1"/>
          </p:cNvPicPr>
          <p:nvPr/>
        </p:nvPicPr>
        <p:blipFill>
          <a:blip r:embed="rId2"/>
          <a:stretch>
            <a:fillRect/>
          </a:stretch>
        </p:blipFill>
        <p:spPr>
          <a:xfrm>
            <a:off x="0" y="-460449"/>
            <a:ext cx="12192000" cy="7318449"/>
          </a:xfrm>
          <a:prstGeom prst="rect">
            <a:avLst/>
          </a:prstGeom>
        </p:spPr>
      </p:pic>
      <p:sp>
        <p:nvSpPr>
          <p:cNvPr id="5" name="TextBox 4">
            <a:extLst>
              <a:ext uri="{FF2B5EF4-FFF2-40B4-BE49-F238E27FC236}">
                <a16:creationId xmlns:a16="http://schemas.microsoft.com/office/drawing/2014/main" id="{85AD55EA-1046-BA20-36F7-E29425CB4E67}"/>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4051852-2FA3-4F20-A3A8-7131C67636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A98F10C-7772-37EE-6938-4672806F9C9D}"/>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15Saul answered, “The troops brought them from the Amalekites; they spared the best sheep and cattle to sacrifice to the Lord your God, but the rest we devoted to destruction.”</a:t>
            </a:r>
            <a:endParaRPr lang="en-ZA" dirty="0"/>
          </a:p>
        </p:txBody>
      </p:sp>
      <p:sp>
        <p:nvSpPr>
          <p:cNvPr id="3" name="TextBox 2">
            <a:extLst>
              <a:ext uri="{FF2B5EF4-FFF2-40B4-BE49-F238E27FC236}">
                <a16:creationId xmlns:a16="http://schemas.microsoft.com/office/drawing/2014/main" id="{7C96CA64-8332-520B-FF25-6E6584DB63AA}"/>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15སོ་ལོ་ན་རེ། ཁོ་རྣམས་ཀྱིས་དེ་དག་ཨ་མཱད་ལེག་པ་ནས་བཟུང་བ་རེད། དེའི་དམིགས་ཡུལ་ནི། ལུག་དང་བ་གླང་ཐམས་ཅད་ལས་ལེགས་པོ་རྣམས་ནི་མི་རྣམས་ཀྱིས་ཁྱོད་ཀྱི་དཀོན་མཆོག་ཡ་ཝཱེ་ལ་མཆོད་པར་འབུལ་འདོད་པ་ཡིན་ཞིང་། གཞན་ཐམས་ཅད་ང་ཚོས་མེད་པར་བྱས་པ་ཡིན་ཞེས་སྨྲས་པས།</a:t>
            </a:r>
            <a:endParaRPr lang="en-ZA" dirty="0"/>
          </a:p>
        </p:txBody>
      </p:sp>
    </p:spTree>
    <p:extLst>
      <p:ext uri="{BB962C8B-B14F-4D97-AF65-F5344CB8AC3E}">
        <p14:creationId xmlns:p14="http://schemas.microsoft.com/office/powerpoint/2010/main" val="4175269013"/>
      </p:ext>
    </p:extLst>
  </p:cSld>
  <p:clrMapOvr>
    <a:masterClrMapping/>
  </p:clrMapOvr>
  <mc:AlternateContent xmlns:mc="http://schemas.openxmlformats.org/markup-compatibility/2006" xmlns:p14="http://schemas.microsoft.com/office/powerpoint/2010/main">
    <mc:Choice Requires="p14">
      <p:transition spd="slow" p14:dur="2000" advTm="13153"/>
    </mc:Choice>
    <mc:Fallback xmlns="">
      <p:transition spd="slow" advTm="13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059D704-F108-4E99-B9C3-B765111C87B3}"/>
              </a:ext>
            </a:extLst>
          </p:cNvPr>
          <p:cNvPicPr>
            <a:picLocks noChangeAspect="1"/>
          </p:cNvPicPr>
          <p:nvPr/>
        </p:nvPicPr>
        <p:blipFill>
          <a:blip r:embed="rId2"/>
          <a:stretch>
            <a:fillRect/>
          </a:stretch>
        </p:blipFill>
        <p:spPr>
          <a:xfrm>
            <a:off x="0" y="-73312"/>
            <a:ext cx="12192000" cy="6931312"/>
          </a:xfrm>
          <a:prstGeom prst="rect">
            <a:avLst/>
          </a:prstGeom>
        </p:spPr>
      </p:pic>
      <p:sp>
        <p:nvSpPr>
          <p:cNvPr id="5" name="TextBox 4">
            <a:extLst>
              <a:ext uri="{FF2B5EF4-FFF2-40B4-BE49-F238E27FC236}">
                <a16:creationId xmlns:a16="http://schemas.microsoft.com/office/drawing/2014/main" id="{688D6D23-B12C-D64A-8BB8-CB823A2E64AC}"/>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206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F259963-7297-4720-BB42-A6FBB8376E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18ED184-697F-C72C-1FD4-8C2E35C17E1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16“Stop!” exclaimed Samuel. “Let me tell you what the Lord said to me last night.”</a:t>
            </a:r>
          </a:p>
          <a:p>
            <a:r>
              <a:rPr lang="en-US" sz="4400" dirty="0">
                <a:solidFill>
                  <a:srgbClr val="121212"/>
                </a:solidFill>
                <a:latin typeface="ArialMT"/>
              </a:rPr>
              <a:t>“Tell me,” Saul replied.</a:t>
            </a:r>
            <a:endParaRPr lang="en-ZA" dirty="0"/>
          </a:p>
        </p:txBody>
      </p:sp>
      <p:sp>
        <p:nvSpPr>
          <p:cNvPr id="5" name="TextBox 4">
            <a:extLst>
              <a:ext uri="{FF2B5EF4-FFF2-40B4-BE49-F238E27FC236}">
                <a16:creationId xmlns:a16="http://schemas.microsoft.com/office/drawing/2014/main" id="{053B09B7-102D-0E54-F17E-33E92E671795}"/>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16སཱ་མུ་ཨེལ་གྱིས་སོ་ལོ་ལ། ཁ་རོག་སྡོད་ཅིག མཚན་མོ་འདི་ལ་དཀོན་མཆོག་ཡ་ཝཱེས་ང་ལ་གསུངས་པའི་བཀའ་དེ་འཆད་པར་བྱ་ཞེས་པའི་ལན་དུ་དེ་ཡིས། འཆད་པར་མཛོད་ཅིག་ཅེས་ཞུས་སོ། །</a:t>
            </a:r>
            <a:endParaRPr lang="en-ZA" dirty="0"/>
          </a:p>
        </p:txBody>
      </p:sp>
    </p:spTree>
    <p:extLst>
      <p:ext uri="{BB962C8B-B14F-4D97-AF65-F5344CB8AC3E}">
        <p14:creationId xmlns:p14="http://schemas.microsoft.com/office/powerpoint/2010/main" val="1338403432"/>
      </p:ext>
    </p:extLst>
  </p:cSld>
  <p:clrMapOvr>
    <a:masterClrMapping/>
  </p:clrMapOvr>
  <mc:AlternateContent xmlns:mc="http://schemas.openxmlformats.org/markup-compatibility/2006" xmlns:p14="http://schemas.microsoft.com/office/powerpoint/2010/main">
    <mc:Choice Requires="p14">
      <p:transition spd="slow" p14:dur="2000" advTm="13300"/>
    </mc:Choice>
    <mc:Fallback xmlns="">
      <p:transition spd="slow" advTm="13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D1B3F73-D0AB-4C55-B719-07FE3ECFBAF9}"/>
              </a:ext>
            </a:extLst>
          </p:cNvPr>
          <p:cNvPicPr>
            <a:picLocks noChangeAspect="1"/>
          </p:cNvPicPr>
          <p:nvPr/>
        </p:nvPicPr>
        <p:blipFill>
          <a:blip r:embed="rId2"/>
          <a:stretch>
            <a:fillRect/>
          </a:stretch>
        </p:blipFill>
        <p:spPr>
          <a:xfrm>
            <a:off x="0" y="-235401"/>
            <a:ext cx="12191999" cy="7895259"/>
          </a:xfrm>
          <a:prstGeom prst="rect">
            <a:avLst/>
          </a:prstGeom>
        </p:spPr>
      </p:pic>
      <p:sp>
        <p:nvSpPr>
          <p:cNvPr id="5" name="TextBox 4">
            <a:extLst>
              <a:ext uri="{FF2B5EF4-FFF2-40B4-BE49-F238E27FC236}">
                <a16:creationId xmlns:a16="http://schemas.microsoft.com/office/drawing/2014/main" id="{64DB80A3-8D58-7AD4-06F0-0E9DDDAC7B74}"/>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9011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AAFE09E-0770-4143-9ADB-75E6E889A7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C7A30ED-F6FB-5D42-4DDA-D283600ACE49}"/>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19So why did you not obey the Lord? Why did you rush upon the plunder and do evil in the sight of the Lord?”</a:t>
            </a:r>
            <a:endParaRPr lang="en-ZA" dirty="0"/>
          </a:p>
        </p:txBody>
      </p:sp>
      <p:sp>
        <p:nvSpPr>
          <p:cNvPr id="5" name="TextBox 4">
            <a:extLst>
              <a:ext uri="{FF2B5EF4-FFF2-40B4-BE49-F238E27FC236}">
                <a16:creationId xmlns:a16="http://schemas.microsoft.com/office/drawing/2014/main" id="{DCC5ECFF-A7CF-94C9-8B94-80133C296161}"/>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19ཁྱོད་ཀྱིས་དཀོན་མཆོག་ཡ་ཝཱེའི་བཀའ་ལ་མ་མཉན་པར། ནོར་ལ་ཧབ་ཐོབ་བརྒྱབ་ནས་དཀོན་མཆོག་ཡ་ཝཱེའི་སྤྱན་སྔར་ངན་པ་གང་ཡིན་དེ་བྱེད་དོན་ཅི་ཞེས་དྲིས་པ་ལ།</a:t>
            </a:r>
            <a:endParaRPr lang="en-ZA" dirty="0"/>
          </a:p>
        </p:txBody>
      </p:sp>
    </p:spTree>
    <p:extLst>
      <p:ext uri="{BB962C8B-B14F-4D97-AF65-F5344CB8AC3E}">
        <p14:creationId xmlns:p14="http://schemas.microsoft.com/office/powerpoint/2010/main" val="1597028933"/>
      </p:ext>
    </p:extLst>
  </p:cSld>
  <p:clrMapOvr>
    <a:masterClrMapping/>
  </p:clrMapOvr>
  <mc:AlternateContent xmlns:mc="http://schemas.openxmlformats.org/markup-compatibility/2006" xmlns:p14="http://schemas.microsoft.com/office/powerpoint/2010/main">
    <mc:Choice Requires="p14">
      <p:transition spd="slow" p14:dur="2000" advTm="13466"/>
    </mc:Choice>
    <mc:Fallback xmlns="">
      <p:transition spd="slow" advTm="13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D1BB55E9-7BF3-47EC-96B5-FE2C0775D8B5}"/>
              </a:ext>
            </a:extLst>
          </p:cNvPr>
          <p:cNvPicPr>
            <a:picLocks noChangeAspect="1"/>
          </p:cNvPicPr>
          <p:nvPr/>
        </p:nvPicPr>
        <p:blipFill>
          <a:blip r:embed="rId2"/>
          <a:stretch>
            <a:fillRect/>
          </a:stretch>
        </p:blipFill>
        <p:spPr>
          <a:xfrm>
            <a:off x="0" y="-210457"/>
            <a:ext cx="12192000" cy="7068457"/>
          </a:xfrm>
          <a:prstGeom prst="rect">
            <a:avLst/>
          </a:prstGeom>
        </p:spPr>
      </p:pic>
      <p:sp>
        <p:nvSpPr>
          <p:cNvPr id="5" name="TextBox 4">
            <a:extLst>
              <a:ext uri="{FF2B5EF4-FFF2-40B4-BE49-F238E27FC236}">
                <a16:creationId xmlns:a16="http://schemas.microsoft.com/office/drawing/2014/main" id="{055623D5-FF18-ACEF-CEDB-CA803EED44D8}"/>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8354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AC9241F-69A8-4380-B46F-6C6582A02C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A319154-F00B-E9D6-99F9-C216AB47E52A}"/>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20“But I did obey the Lord,” Saul replied. “I went on the mission that the Lord gave me. I brought back Agag king of Amalek and devoted the Amalekites to destruction.</a:t>
            </a:r>
            <a:endParaRPr lang="en-ZA" dirty="0"/>
          </a:p>
        </p:txBody>
      </p:sp>
      <p:sp>
        <p:nvSpPr>
          <p:cNvPr id="3" name="TextBox 2">
            <a:extLst>
              <a:ext uri="{FF2B5EF4-FFF2-40B4-BE49-F238E27FC236}">
                <a16:creationId xmlns:a16="http://schemas.microsoft.com/office/drawing/2014/main" id="{989A5E4F-C146-ACDD-6A03-0CBAB02D6DE0}"/>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121212"/>
                </a:solidFill>
                <a:effectLst/>
                <a:latin typeface="ArialMT"/>
              </a:rPr>
              <a:t>20སོ་ལོས་སཱ་མུ་ཨེལ་ལ། ཀྱེ་ཧོ། ངས་ནི་དཀོན་མཆོག་ཡ་ཝཱེའི་བཀའ་ལ་མཉན་ཏེ་དཀོན་མཆོག་ཡ་ཝཱེས་མངགས་པའི་ལམ་དུ་འགྲུལ་བ་ཡིན། ཨ་མཱད་ལེག་པའི་རྒྱལ་པོ་ཨ་གག་བཟུང་ནས་ཨ་མཱད་ལེག་པ་ཐམས་ཅད་ཡོངས་སུ་མེད་པར་བྱས་པ་ཡིན།</a:t>
            </a:r>
            <a:endParaRPr lang="en-ZA" sz="5400" dirty="0"/>
          </a:p>
        </p:txBody>
      </p:sp>
    </p:spTree>
    <p:extLst>
      <p:ext uri="{BB962C8B-B14F-4D97-AF65-F5344CB8AC3E}">
        <p14:creationId xmlns:p14="http://schemas.microsoft.com/office/powerpoint/2010/main" val="3812237380"/>
      </p:ext>
    </p:extLst>
  </p:cSld>
  <p:clrMapOvr>
    <a:masterClrMapping/>
  </p:clrMapOvr>
  <mc:AlternateContent xmlns:mc="http://schemas.openxmlformats.org/markup-compatibility/2006" xmlns:p14="http://schemas.microsoft.com/office/powerpoint/2010/main">
    <mc:Choice Requires="p14">
      <p:transition spd="slow" p14:dur="2000" advTm="15954"/>
    </mc:Choice>
    <mc:Fallback xmlns="">
      <p:transition spd="slow" advTm="15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7200" b="0" i="0" u="none" strike="noStrike" baseline="0" dirty="0">
                <a:latin typeface="TimesNewRomanPSMT"/>
              </a:rPr>
              <a:t>6. Saul’s Disobedience – 1 Samuel 15:1-35 (Left </a:t>
            </a:r>
            <a:r>
              <a:rPr lang="en-IN" sz="7200" b="0" i="0" u="none" strike="noStrike" baseline="0" dirty="0" err="1">
                <a:latin typeface="TimesNewRomanPSMT"/>
              </a:rPr>
              <a:t>Center</a:t>
            </a:r>
            <a:r>
              <a:rPr lang="en-IN" sz="7200" b="0" i="0" u="none" strike="noStrike" baseline="0" dirty="0">
                <a:latin typeface="TimesNewRomanPSMT"/>
              </a:rPr>
              <a:t>)</a:t>
            </a:r>
            <a:endParaRPr lang="en-US" sz="7200" b="0" i="0" u="none" strike="noStrike" baseline="0" dirty="0">
              <a:latin typeface="TimesNewRomanPSMT"/>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སཱ་མུ་ཨེལ་དང་པོ 15</a:t>
            </a:r>
            <a:endParaRPr lang="en-IN" sz="8000" b="1" cap="all" dirty="0">
              <a:solidFill>
                <a:srgbClr val="121212"/>
              </a:solidFill>
              <a:latin typeface="ArialMT"/>
            </a:endParaRPr>
          </a:p>
          <a:p>
            <a:r>
              <a:rPr lang="bo-CN" sz="8000" b="1" i="0" dirty="0">
                <a:solidFill>
                  <a:srgbClr val="121212"/>
                </a:solidFill>
                <a:effectLst/>
                <a:latin typeface="ArialMT"/>
              </a:rPr>
              <a:t>ས་ཨུལ་ལ་རྒྱལ་པོར་ངོས་ལེན་མ་བྱས་པ།</a:t>
            </a:r>
            <a:endParaRPr lang="bo-CN" sz="8000" b="1" cap="all" dirty="0">
              <a:solidFill>
                <a:srgbClr val="121212"/>
              </a:solidFill>
              <a:latin typeface="ArialMT"/>
            </a:endParaRPr>
          </a:p>
          <a:p>
            <a:endParaRPr lang="en-ZA" dirty="0"/>
          </a:p>
        </p:txBody>
      </p:sp>
      <p:pic>
        <p:nvPicPr>
          <p:cNvPr id="5" name="Audio 4">
            <a:hlinkClick r:id="" action="ppaction://media"/>
            <a:extLst>
              <a:ext uri="{FF2B5EF4-FFF2-40B4-BE49-F238E27FC236}">
                <a16:creationId xmlns:a16="http://schemas.microsoft.com/office/drawing/2014/main" id="{0586CD01-2023-4486-9961-B320813CE6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7137471"/>
      </p:ext>
    </p:extLst>
  </p:cSld>
  <p:clrMapOvr>
    <a:masterClrMapping/>
  </p:clrMapOvr>
  <mc:AlternateContent xmlns:mc="http://schemas.openxmlformats.org/markup-compatibility/2006" xmlns:p14="http://schemas.microsoft.com/office/powerpoint/2010/main">
    <mc:Choice Requires="p14">
      <p:transition spd="slow" p14:dur="2000" advTm="8808"/>
    </mc:Choice>
    <mc:Fallback xmlns="">
      <p:transition spd="slow" advTm="8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2AE6A83-DE9F-4346-9291-8005D459575C}"/>
              </a:ext>
            </a:extLst>
          </p:cNvPr>
          <p:cNvPicPr>
            <a:picLocks noChangeAspect="1"/>
          </p:cNvPicPr>
          <p:nvPr/>
        </p:nvPicPr>
        <p:blipFill>
          <a:blip r:embed="rId2"/>
          <a:stretch>
            <a:fillRect/>
          </a:stretch>
        </p:blipFill>
        <p:spPr>
          <a:xfrm>
            <a:off x="-377017" y="1"/>
            <a:ext cx="12569017" cy="6858000"/>
          </a:xfrm>
          <a:prstGeom prst="rect">
            <a:avLst/>
          </a:prstGeom>
        </p:spPr>
      </p:pic>
      <p:sp>
        <p:nvSpPr>
          <p:cNvPr id="5" name="TextBox 4">
            <a:extLst>
              <a:ext uri="{FF2B5EF4-FFF2-40B4-BE49-F238E27FC236}">
                <a16:creationId xmlns:a16="http://schemas.microsoft.com/office/drawing/2014/main" id="{33349AC6-9330-92E3-B884-9BD71E80B5AF}"/>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25467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3B847114-1954-4FE6-8C98-53266E90C4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D658645-AA1E-EB53-2679-E28C3D92A3AB}"/>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22But Samuel declared:</a:t>
            </a:r>
          </a:p>
          <a:p>
            <a:r>
              <a:rPr lang="en-US" sz="4000" dirty="0">
                <a:solidFill>
                  <a:srgbClr val="121212"/>
                </a:solidFill>
                <a:latin typeface="ArialMT"/>
              </a:rPr>
              <a:t>“Does the Lord delight in burnt offerings and sacrifices</a:t>
            </a:r>
          </a:p>
          <a:p>
            <a:r>
              <a:rPr lang="en-US" sz="4000" dirty="0">
                <a:solidFill>
                  <a:srgbClr val="121212"/>
                </a:solidFill>
                <a:latin typeface="ArialMT"/>
              </a:rPr>
              <a:t>as much as in obedience to His voice?</a:t>
            </a:r>
          </a:p>
          <a:p>
            <a:r>
              <a:rPr lang="en-US" sz="4000" dirty="0">
                <a:solidFill>
                  <a:srgbClr val="121212"/>
                </a:solidFill>
                <a:latin typeface="ArialMT"/>
              </a:rPr>
              <a:t>Behold, obedience is better than sacrifice,</a:t>
            </a:r>
          </a:p>
          <a:p>
            <a:r>
              <a:rPr lang="en-US" sz="4000" dirty="0">
                <a:solidFill>
                  <a:srgbClr val="121212"/>
                </a:solidFill>
                <a:latin typeface="ArialMT"/>
              </a:rPr>
              <a:t>and attentiveness is better than the fat of rams.</a:t>
            </a:r>
            <a:endParaRPr lang="en-ZA" dirty="0"/>
          </a:p>
        </p:txBody>
      </p:sp>
      <p:sp>
        <p:nvSpPr>
          <p:cNvPr id="3" name="TextBox 2">
            <a:extLst>
              <a:ext uri="{FF2B5EF4-FFF2-40B4-BE49-F238E27FC236}">
                <a16:creationId xmlns:a16="http://schemas.microsoft.com/office/drawing/2014/main" id="{07B13B87-7E6E-EB48-AF89-EE3366F24F81}"/>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22སཱ་མུ་ཨེལ་ན་རེ།</a:t>
            </a:r>
          </a:p>
          <a:p>
            <a:r>
              <a:rPr lang="bo-CN" sz="4800" dirty="0">
                <a:solidFill>
                  <a:srgbClr val="121212"/>
                </a:solidFill>
                <a:latin typeface="ArialMT"/>
              </a:rPr>
              <a:t>སྦྱིན་སྲེག་དང་ནི་མཆོད་པ་གཉིས་ཀ་ལས། །</a:t>
            </a:r>
          </a:p>
          <a:p>
            <a:r>
              <a:rPr lang="bo-CN" sz="4800" dirty="0">
                <a:solidFill>
                  <a:srgbClr val="121212"/>
                </a:solidFill>
                <a:latin typeface="ArialMT"/>
              </a:rPr>
              <a:t>ཡ་ཝཱེ་ཁོང་གི་བཀའ་ལ་མཉན་པར་དགའ། །</a:t>
            </a:r>
          </a:p>
          <a:p>
            <a:r>
              <a:rPr lang="bo-CN" sz="4800" dirty="0">
                <a:solidFill>
                  <a:srgbClr val="121212"/>
                </a:solidFill>
                <a:latin typeface="ArialMT"/>
              </a:rPr>
              <a:t>བཀའ་ལ་ཚུལ་བཞིན་མཉན་པ་དེ་ཉིད་ནི། །</a:t>
            </a:r>
          </a:p>
          <a:p>
            <a:r>
              <a:rPr lang="bo-CN" sz="4800" dirty="0">
                <a:solidFill>
                  <a:srgbClr val="121212"/>
                </a:solidFill>
                <a:latin typeface="ArialMT"/>
              </a:rPr>
              <a:t>ལུག་ཐུག་ཚིལ་ལས་བཟང་པོ་ཡོད་པ་ལགས། །</a:t>
            </a:r>
            <a:endParaRPr lang="en-ZA" sz="1600" dirty="0"/>
          </a:p>
        </p:txBody>
      </p:sp>
    </p:spTree>
    <p:extLst>
      <p:ext uri="{BB962C8B-B14F-4D97-AF65-F5344CB8AC3E}">
        <p14:creationId xmlns:p14="http://schemas.microsoft.com/office/powerpoint/2010/main" val="3599460614"/>
      </p:ext>
    </p:extLst>
  </p:cSld>
  <p:clrMapOvr>
    <a:masterClrMapping/>
  </p:clrMapOvr>
  <mc:AlternateContent xmlns:mc="http://schemas.openxmlformats.org/markup-compatibility/2006" xmlns:p14="http://schemas.microsoft.com/office/powerpoint/2010/main">
    <mc:Choice Requires="p14">
      <p:transition spd="slow" p14:dur="2000" advTm="18260"/>
    </mc:Choice>
    <mc:Fallback xmlns="">
      <p:transition spd="slow" advTm="18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0BF3CC6-3D21-413B-8B53-63942520A768}"/>
              </a:ext>
            </a:extLst>
          </p:cNvPr>
          <p:cNvPicPr>
            <a:picLocks noChangeAspect="1"/>
          </p:cNvPicPr>
          <p:nvPr/>
        </p:nvPicPr>
        <p:blipFill>
          <a:blip r:embed="rId2"/>
          <a:stretch>
            <a:fillRect/>
          </a:stretch>
        </p:blipFill>
        <p:spPr>
          <a:xfrm>
            <a:off x="0" y="0"/>
            <a:ext cx="13700125" cy="6858000"/>
          </a:xfrm>
          <a:prstGeom prst="rect">
            <a:avLst/>
          </a:prstGeom>
        </p:spPr>
      </p:pic>
      <p:sp>
        <p:nvSpPr>
          <p:cNvPr id="5" name="TextBox 4">
            <a:extLst>
              <a:ext uri="{FF2B5EF4-FFF2-40B4-BE49-F238E27FC236}">
                <a16:creationId xmlns:a16="http://schemas.microsoft.com/office/drawing/2014/main" id="{AFBC728E-E461-FD54-8C37-C21D6A92604E}"/>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25192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F9479E9-D83F-4AE2-AF4E-E2DA3D53C8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3552352-8FE8-D355-B055-752EF443B79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ArialMT"/>
              </a:rPr>
              <a:t>23For rebellion is like the sin of divination,</a:t>
            </a:r>
          </a:p>
          <a:p>
            <a:pPr algn="l"/>
            <a:r>
              <a:rPr lang="en-US" sz="4000" b="0" i="0" dirty="0">
                <a:solidFill>
                  <a:srgbClr val="121212"/>
                </a:solidFill>
                <a:effectLst/>
                <a:latin typeface="ArialMT"/>
              </a:rPr>
              <a:t>and arrogance is like the wickedness of idolatry.</a:t>
            </a:r>
          </a:p>
          <a:p>
            <a:pPr algn="l"/>
            <a:r>
              <a:rPr lang="en-US" sz="4000" b="0" i="0" dirty="0">
                <a:solidFill>
                  <a:srgbClr val="121212"/>
                </a:solidFill>
                <a:effectLst/>
                <a:latin typeface="ArialMT"/>
              </a:rPr>
              <a:t>Because you have rejected the word of the Lord,</a:t>
            </a:r>
          </a:p>
          <a:p>
            <a:pPr algn="l"/>
            <a:r>
              <a:rPr lang="en-US" sz="4000" b="0" i="0" dirty="0">
                <a:solidFill>
                  <a:srgbClr val="121212"/>
                </a:solidFill>
                <a:effectLst/>
                <a:latin typeface="ArialMT"/>
              </a:rPr>
              <a:t>He has rejected you as king.”</a:t>
            </a:r>
            <a:endParaRPr lang="en-ZA" dirty="0"/>
          </a:p>
        </p:txBody>
      </p:sp>
      <p:sp>
        <p:nvSpPr>
          <p:cNvPr id="3" name="TextBox 2">
            <a:extLst>
              <a:ext uri="{FF2B5EF4-FFF2-40B4-BE49-F238E27FC236}">
                <a16:creationId xmlns:a16="http://schemas.microsoft.com/office/drawing/2014/main" id="{CE73EA76-CA25-1D15-BB62-54D36E3D286B}"/>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23ངོ་ལོག་སེམས་ནི་མོ་པའི་སྡིག་པ་དང་། །</a:t>
            </a:r>
          </a:p>
          <a:p>
            <a:r>
              <a:rPr lang="bo-CN" sz="4800" dirty="0">
                <a:solidFill>
                  <a:srgbClr val="121212"/>
                </a:solidFill>
                <a:latin typeface="ArialMT"/>
              </a:rPr>
              <a:t>མི་མཉན་སེམས་ནི་ངན་ཞིང་སྐུ་འདྲར་མཚུངས། །</a:t>
            </a:r>
          </a:p>
          <a:p>
            <a:r>
              <a:rPr lang="bo-CN" sz="4800" dirty="0">
                <a:solidFill>
                  <a:srgbClr val="121212"/>
                </a:solidFill>
                <a:latin typeface="ArialMT"/>
              </a:rPr>
              <a:t>ཁྱོད་ཀྱིས་ཡ་ཝཱེ་ཁོང་གི་བཀའ་དོར་བས། །</a:t>
            </a:r>
          </a:p>
          <a:p>
            <a:r>
              <a:rPr lang="bo-CN" sz="4800" dirty="0">
                <a:solidFill>
                  <a:srgbClr val="121212"/>
                </a:solidFill>
                <a:latin typeface="ArialMT"/>
              </a:rPr>
              <a:t>ཁྱོད་ཀྱང་ཁོང་གིས་རྒྱལ་པོ་བྱེད་ལས་དོར། །</a:t>
            </a:r>
            <a:endParaRPr lang="en-ZA" dirty="0"/>
          </a:p>
        </p:txBody>
      </p:sp>
    </p:spTree>
    <p:extLst>
      <p:ext uri="{BB962C8B-B14F-4D97-AF65-F5344CB8AC3E}">
        <p14:creationId xmlns:p14="http://schemas.microsoft.com/office/powerpoint/2010/main" val="839647149"/>
      </p:ext>
    </p:extLst>
  </p:cSld>
  <p:clrMapOvr>
    <a:masterClrMapping/>
  </p:clrMapOvr>
  <mc:AlternateContent xmlns:mc="http://schemas.openxmlformats.org/markup-compatibility/2006" xmlns:p14="http://schemas.microsoft.com/office/powerpoint/2010/main">
    <mc:Choice Requires="p14">
      <p:transition spd="slow" p14:dur="2000" advTm="24885"/>
    </mc:Choice>
    <mc:Fallback xmlns="">
      <p:transition spd="slow" advTm="24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E03A31F-C391-471E-9B31-A72FCBCE278F}"/>
              </a:ext>
            </a:extLst>
          </p:cNvPr>
          <p:cNvPicPr>
            <a:picLocks noChangeAspect="1"/>
          </p:cNvPicPr>
          <p:nvPr/>
        </p:nvPicPr>
        <p:blipFill>
          <a:blip r:embed="rId2"/>
          <a:stretch>
            <a:fillRect/>
          </a:stretch>
        </p:blipFill>
        <p:spPr>
          <a:xfrm>
            <a:off x="-965945" y="3517"/>
            <a:ext cx="13882151" cy="6854483"/>
          </a:xfrm>
          <a:prstGeom prst="rect">
            <a:avLst/>
          </a:prstGeom>
        </p:spPr>
      </p:pic>
      <p:sp>
        <p:nvSpPr>
          <p:cNvPr id="5" name="TextBox 4">
            <a:extLst>
              <a:ext uri="{FF2B5EF4-FFF2-40B4-BE49-F238E27FC236}">
                <a16:creationId xmlns:a16="http://schemas.microsoft.com/office/drawing/2014/main" id="{50945FB1-48FE-989A-821E-5646B9571DE4}"/>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0032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4A4AEFE-836E-451C-AE26-3AE14F6899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BC2AD5A-0022-36B8-733B-2AA75E37180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27As Samuel turned to go, Saul grabbed the hem of his robe, and it tore.</a:t>
            </a:r>
            <a:endParaRPr lang="en-ZA" dirty="0"/>
          </a:p>
        </p:txBody>
      </p:sp>
      <p:sp>
        <p:nvSpPr>
          <p:cNvPr id="5" name="TextBox 4">
            <a:extLst>
              <a:ext uri="{FF2B5EF4-FFF2-40B4-BE49-F238E27FC236}">
                <a16:creationId xmlns:a16="http://schemas.microsoft.com/office/drawing/2014/main" id="{E34367D9-C197-A276-6077-56E49EC13232}"/>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27སཱ་མུ་ཨེལ་ཁ་ཕྱིར་འཁོར་ནས་འགྲོ་བར་བརྩམས་པ་ལ། སོ་ལོས་ཁོང་གི་གོས་ཀྱི་ཐུ་བ་བཟུང་བས་གོས་རལ་བར་གྱུར།</a:t>
            </a:r>
            <a:endParaRPr lang="en-ZA" dirty="0"/>
          </a:p>
        </p:txBody>
      </p:sp>
    </p:spTree>
    <p:extLst>
      <p:ext uri="{BB962C8B-B14F-4D97-AF65-F5344CB8AC3E}">
        <p14:creationId xmlns:p14="http://schemas.microsoft.com/office/powerpoint/2010/main" val="3047641951"/>
      </p:ext>
    </p:extLst>
  </p:cSld>
  <p:clrMapOvr>
    <a:masterClrMapping/>
  </p:clrMapOvr>
  <mc:AlternateContent xmlns:mc="http://schemas.openxmlformats.org/markup-compatibility/2006" xmlns:p14="http://schemas.microsoft.com/office/powerpoint/2010/main">
    <mc:Choice Requires="p14">
      <p:transition spd="slow" p14:dur="2000" advTm="8647"/>
    </mc:Choice>
    <mc:Fallback xmlns="">
      <p:transition spd="slow" advTm="8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D59BB12-1B5F-4749-A2AC-9E9E3F98DA85}"/>
              </a:ext>
            </a:extLst>
          </p:cNvPr>
          <p:cNvPicPr>
            <a:picLocks noChangeAspect="1"/>
          </p:cNvPicPr>
          <p:nvPr/>
        </p:nvPicPr>
        <p:blipFill>
          <a:blip r:embed="rId2"/>
          <a:stretch>
            <a:fillRect/>
          </a:stretch>
        </p:blipFill>
        <p:spPr>
          <a:xfrm>
            <a:off x="-1401667" y="-267286"/>
            <a:ext cx="13593667" cy="7392572"/>
          </a:xfrm>
          <a:prstGeom prst="rect">
            <a:avLst/>
          </a:prstGeom>
        </p:spPr>
      </p:pic>
      <p:sp>
        <p:nvSpPr>
          <p:cNvPr id="5" name="TextBox 4">
            <a:extLst>
              <a:ext uri="{FF2B5EF4-FFF2-40B4-BE49-F238E27FC236}">
                <a16:creationId xmlns:a16="http://schemas.microsoft.com/office/drawing/2014/main" id="{3584A2EE-6C40-1F22-DE72-12F46D3CD96E}"/>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14053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C0BB5F4-FAC2-4839-8F9E-0973A47F08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1C8B694-C4B9-71FE-9AF5-986AFF1667F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28So Samuel said to him, “The Lord has torn the kingdom of Israel from you today and has given it to your neighbor who is better than you.</a:t>
            </a:r>
            <a:endParaRPr lang="en-ZA" dirty="0"/>
          </a:p>
        </p:txBody>
      </p:sp>
      <p:sp>
        <p:nvSpPr>
          <p:cNvPr id="5" name="TextBox 4">
            <a:extLst>
              <a:ext uri="{FF2B5EF4-FFF2-40B4-BE49-F238E27FC236}">
                <a16:creationId xmlns:a16="http://schemas.microsoft.com/office/drawing/2014/main" id="{D3D0BE30-174D-7575-D72B-1548C303C409}"/>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28དེ་ནས་སཱ་མུ་ཨེལ་གྱིས་ཁོ་ལ། དཀོན་མཆོག་ཡ་ཝཱེས་དེ་རིང་ཉིན་མོར་ཡེས་ར་ཨེལ་གྱི་རྒྱལ་སྲིད་ཁྱོད་ཀྱི་ལག་ནས་བླངས་ཏེ། རྒྱལ་སྲིད་འདི་ཁྱོད་ལས་བཟང་པོ་ཞིག་ལ་གནང་བར་འགྱུར།</a:t>
            </a:r>
            <a:endParaRPr lang="en-ZA" dirty="0"/>
          </a:p>
        </p:txBody>
      </p:sp>
    </p:spTree>
    <p:extLst>
      <p:ext uri="{BB962C8B-B14F-4D97-AF65-F5344CB8AC3E}">
        <p14:creationId xmlns:p14="http://schemas.microsoft.com/office/powerpoint/2010/main" val="3952578928"/>
      </p:ext>
    </p:extLst>
  </p:cSld>
  <p:clrMapOvr>
    <a:masterClrMapping/>
  </p:clrMapOvr>
  <mc:AlternateContent xmlns:mc="http://schemas.openxmlformats.org/markup-compatibility/2006" xmlns:p14="http://schemas.microsoft.com/office/powerpoint/2010/main">
    <mc:Choice Requires="p14">
      <p:transition spd="slow" p14:dur="2000" advTm="17123"/>
    </mc:Choice>
    <mc:Fallback xmlns="">
      <p:transition spd="slow" advTm="17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D5DFFE5-DC93-4A41-AFA3-B59159A253F4}"/>
              </a:ext>
            </a:extLst>
          </p:cNvPr>
          <p:cNvPicPr>
            <a:picLocks noChangeAspect="1"/>
          </p:cNvPicPr>
          <p:nvPr/>
        </p:nvPicPr>
        <p:blipFill>
          <a:blip r:embed="rId2"/>
          <a:stretch>
            <a:fillRect/>
          </a:stretch>
        </p:blipFill>
        <p:spPr>
          <a:xfrm>
            <a:off x="0" y="-61784"/>
            <a:ext cx="12192000" cy="6919784"/>
          </a:xfrm>
          <a:prstGeom prst="rect">
            <a:avLst/>
          </a:prstGeom>
        </p:spPr>
      </p:pic>
      <p:sp>
        <p:nvSpPr>
          <p:cNvPr id="5" name="TextBox 4">
            <a:extLst>
              <a:ext uri="{FF2B5EF4-FFF2-40B4-BE49-F238E27FC236}">
                <a16:creationId xmlns:a16="http://schemas.microsoft.com/office/drawing/2014/main" id="{5C24A191-ECD4-90E1-278F-E909E08F4B69}"/>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7031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2F9F60F-ADA0-44F2-8F34-F77EAA0E28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B94B2CF-CF87-2A06-0367-4872F514C66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 35… and the Lord regretted that He had made Saul king over Israel.</a:t>
            </a:r>
            <a:endParaRPr lang="en-ZA" dirty="0"/>
          </a:p>
        </p:txBody>
      </p:sp>
      <p:sp>
        <p:nvSpPr>
          <p:cNvPr id="5" name="TextBox 4">
            <a:extLst>
              <a:ext uri="{FF2B5EF4-FFF2-40B4-BE49-F238E27FC236}">
                <a16:creationId xmlns:a16="http://schemas.microsoft.com/office/drawing/2014/main" id="{B2339EF3-3E81-0521-B422-A149A46DE478}"/>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35</a:t>
            </a:r>
            <a:r>
              <a:rPr lang="en-IN" sz="6600">
                <a:solidFill>
                  <a:srgbClr val="121212"/>
                </a:solidFill>
                <a:latin typeface="ArialMT"/>
              </a:rPr>
              <a:t>…</a:t>
            </a:r>
            <a:r>
              <a:rPr lang="bo-CN" sz="6600">
                <a:solidFill>
                  <a:srgbClr val="121212"/>
                </a:solidFill>
                <a:latin typeface="ArialMT"/>
              </a:rPr>
              <a:t>སཱ་</a:t>
            </a:r>
            <a:r>
              <a:rPr lang="bo-CN" sz="6600" dirty="0">
                <a:solidFill>
                  <a:srgbClr val="121212"/>
                </a:solidFill>
                <a:latin typeface="ArialMT"/>
              </a:rPr>
              <a:t>མུ་ཨེལ་གྱིས་སོ་ལོའི་དོན་དུ་མྱ་ངན་ཆེན་པོ་བྱས་ཤིང་སོ་ལོ་ཡེས་ར་ཨེལ་གྱི་རྒྱལ་པོར་བསྐོས་པའི་ཕྱིར་དཀོན་མཆོག་ཡ་ཝཱེ་ལ་ཡང་ཐུགས་འགྱོད་བྱུང་ངོ་། །</a:t>
            </a:r>
            <a:endParaRPr lang="en-ZA" dirty="0"/>
          </a:p>
        </p:txBody>
      </p:sp>
    </p:spTree>
    <p:extLst>
      <p:ext uri="{BB962C8B-B14F-4D97-AF65-F5344CB8AC3E}">
        <p14:creationId xmlns:p14="http://schemas.microsoft.com/office/powerpoint/2010/main" val="599714472"/>
      </p:ext>
    </p:extLst>
  </p:cSld>
  <p:clrMapOvr>
    <a:masterClrMapping/>
  </p:clrMapOvr>
  <mc:AlternateContent xmlns:mc="http://schemas.openxmlformats.org/markup-compatibility/2006" xmlns:p14="http://schemas.microsoft.com/office/powerpoint/2010/main">
    <mc:Choice Requires="p14">
      <p:transition spd="slow" p14:dur="2000" advTm="9720"/>
    </mc:Choice>
    <mc:Fallback xmlns="">
      <p:transition spd="slow" advTm="9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5B6A8CCE-B1CC-4A9B-B994-642F64812E7B}"/>
              </a:ext>
            </a:extLst>
          </p:cNvPr>
          <p:cNvPicPr>
            <a:picLocks noChangeAspect="1"/>
          </p:cNvPicPr>
          <p:nvPr/>
        </p:nvPicPr>
        <p:blipFill>
          <a:blip r:embed="rId2"/>
          <a:stretch>
            <a:fillRect/>
          </a:stretch>
        </p:blipFill>
        <p:spPr>
          <a:xfrm>
            <a:off x="-96982" y="-131379"/>
            <a:ext cx="12288981" cy="7044976"/>
          </a:xfrm>
          <a:prstGeom prst="rect">
            <a:avLst/>
          </a:prstGeom>
        </p:spPr>
      </p:pic>
      <p:sp>
        <p:nvSpPr>
          <p:cNvPr id="7" name="TextBox 6">
            <a:extLst>
              <a:ext uri="{FF2B5EF4-FFF2-40B4-BE49-F238E27FC236}">
                <a16:creationId xmlns:a16="http://schemas.microsoft.com/office/drawing/2014/main" id="{CCE62072-0FBE-B2CA-18D8-2980244EDD88}"/>
              </a:ext>
            </a:extLst>
          </p:cNvPr>
          <p:cNvSpPr txBox="1"/>
          <p:nvPr/>
        </p:nvSpPr>
        <p:spPr>
          <a:xfrm>
            <a:off x="6761018" y="2941225"/>
            <a:ext cx="5306290" cy="3948545"/>
          </a:xfrm>
          <a:prstGeom prst="rect">
            <a:avLst/>
          </a:prstGeom>
          <a:noFill/>
        </p:spPr>
        <p:txBody>
          <a:bodyPr wrap="square" rtlCol="0">
            <a:noAutofit/>
          </a:bodyPr>
          <a:lstStyle/>
          <a:p>
            <a:r>
              <a:rPr lang="bo-CN" sz="8000" b="1" cap="all" dirty="0">
                <a:solidFill>
                  <a:schemeClr val="bg1"/>
                </a:solidFill>
                <a:latin typeface="ArialMT"/>
              </a:rPr>
              <a:t>སཱ་མུ་ཨེལ་དང་པོ 15</a:t>
            </a:r>
            <a:endParaRPr lang="en-IN" sz="8000" b="1" cap="all" dirty="0">
              <a:solidFill>
                <a:schemeClr val="bg1"/>
              </a:solidFill>
              <a:latin typeface="ArialMT"/>
            </a:endParaRPr>
          </a:p>
          <a:p>
            <a:r>
              <a:rPr lang="bo-CN" sz="8000" b="1" i="0" dirty="0">
                <a:solidFill>
                  <a:schemeClr val="bg1"/>
                </a:solidFill>
                <a:effectLst/>
                <a:latin typeface="ArialMT"/>
              </a:rPr>
              <a:t>ས་ཨུལ་ལ་རྒྱལ་པོར་ངོས་ལེན་མ་བྱས་པ།</a:t>
            </a:r>
            <a:endParaRPr lang="bo-CN" sz="8000" b="1" cap="all" dirty="0">
              <a:solidFill>
                <a:schemeClr val="bg1"/>
              </a:solidFill>
              <a:latin typeface="ArialMT"/>
            </a:endParaRPr>
          </a:p>
          <a:p>
            <a:endParaRPr lang="en-ZA" dirty="0"/>
          </a:p>
        </p:txBody>
      </p:sp>
      <p:sp>
        <p:nvSpPr>
          <p:cNvPr id="2" name="TextBox 2">
            <a:extLst>
              <a:ext uri="{FF2B5EF4-FFF2-40B4-BE49-F238E27FC236}">
                <a16:creationId xmlns:a16="http://schemas.microsoft.com/office/drawing/2014/main" id="{2843B696-00DD-222F-90D8-37104B9F8210}"/>
              </a:ext>
            </a:extLst>
          </p:cNvPr>
          <p:cNvSpPr txBox="1"/>
          <p:nvPr/>
        </p:nvSpPr>
        <p:spPr>
          <a:xfrm>
            <a:off x="1120875" y="588630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1337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E515FF70-34A8-43E2-997F-65B2B0EBE6CD}"/>
              </a:ext>
            </a:extLst>
          </p:cNvPr>
          <p:cNvPicPr>
            <a:picLocks noChangeAspect="1"/>
          </p:cNvPicPr>
          <p:nvPr/>
        </p:nvPicPr>
        <p:blipFill>
          <a:blip r:embed="rId2"/>
          <a:stretch>
            <a:fillRect/>
          </a:stretch>
        </p:blipFill>
        <p:spPr>
          <a:xfrm>
            <a:off x="-120869" y="-235527"/>
            <a:ext cx="12373671" cy="7093527"/>
          </a:xfrm>
          <a:prstGeom prst="rect">
            <a:avLst/>
          </a:prstGeom>
        </p:spPr>
      </p:pic>
      <p:sp>
        <p:nvSpPr>
          <p:cNvPr id="5" name="TextBox 4">
            <a:extLst>
              <a:ext uri="{FF2B5EF4-FFF2-40B4-BE49-F238E27FC236}">
                <a16:creationId xmlns:a16="http://schemas.microsoft.com/office/drawing/2014/main" id="{F19801B0-3B4D-201B-9F8B-61CC718F6AFD}"/>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50533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1A57728F-2EEE-4200-93EF-D7D62B65F7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1608310-2870-9E41-D986-0610D11487B2}"/>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1Then Samuel said to Saul, “The Lord sent me to anoint you king over His people Israel. Now therefore, listen to the words of the Lord.</a:t>
            </a:r>
            <a:endParaRPr lang="en-ZA" dirty="0"/>
          </a:p>
        </p:txBody>
      </p:sp>
      <p:sp>
        <p:nvSpPr>
          <p:cNvPr id="3" name="TextBox 2">
            <a:extLst>
              <a:ext uri="{FF2B5EF4-FFF2-40B4-BE49-F238E27FC236}">
                <a16:creationId xmlns:a16="http://schemas.microsoft.com/office/drawing/2014/main" id="{9A224024-9AA2-65A9-957B-D4B1283F2FE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1དེ་ནས་སཱ་མུ་ཨེལ་གྱིས་སོ་ལོ་ལ། དཀོན་མཆོག་ཡ་ཝཱེས་ང་རང་མངགས་ཏེ་ཁྱོད་ཁོང་གི་འབངས་མི་ཡེས་ར་ཨེལ་གྱི་རྒྱལ་པོར་བསྐོ་བར་བཀའ་གནང་བས། ད་ལྟ་ཁྱོད་ཀྱིས་དཀོན་མཆོག་ཡ་ཝཱེའི་བཀའ་ལ་ཉོན་ཅིག</a:t>
            </a:r>
            <a:endParaRPr lang="en-ZA" dirty="0"/>
          </a:p>
        </p:txBody>
      </p:sp>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9785"/>
    </mc:Choice>
    <mc:Fallback xmlns="">
      <p:transition spd="slow" advTm="9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A2EAD22-18BD-4267-AD97-946A484AEB2F}"/>
              </a:ext>
            </a:extLst>
          </p:cNvPr>
          <p:cNvPicPr>
            <a:picLocks noChangeAspect="1"/>
          </p:cNvPicPr>
          <p:nvPr/>
        </p:nvPicPr>
        <p:blipFill>
          <a:blip r:embed="rId2"/>
          <a:stretch>
            <a:fillRect/>
          </a:stretch>
        </p:blipFill>
        <p:spPr>
          <a:xfrm>
            <a:off x="0" y="0"/>
            <a:ext cx="12191999" cy="7541100"/>
          </a:xfrm>
          <a:prstGeom prst="rect">
            <a:avLst/>
          </a:prstGeom>
        </p:spPr>
      </p:pic>
      <p:sp>
        <p:nvSpPr>
          <p:cNvPr id="5" name="TextBox 4">
            <a:extLst>
              <a:ext uri="{FF2B5EF4-FFF2-40B4-BE49-F238E27FC236}">
                <a16:creationId xmlns:a16="http://schemas.microsoft.com/office/drawing/2014/main" id="{C8CA7200-D6A5-D8DF-3202-69ACECA9A3B4}"/>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AF05289B-231C-43B0-B23A-717424804A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AC16FC6-D36D-EF49-5089-64328ECF7A8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2This is what the Lord of Hosts says: ‘I witnessed what the Amalekites did to the Israelites when they ambushed them on their way up from Egypt.</a:t>
            </a:r>
            <a:endParaRPr lang="en-ZA" dirty="0"/>
          </a:p>
        </p:txBody>
      </p:sp>
      <p:sp>
        <p:nvSpPr>
          <p:cNvPr id="3" name="TextBox 2">
            <a:extLst>
              <a:ext uri="{FF2B5EF4-FFF2-40B4-BE49-F238E27FC236}">
                <a16:creationId xmlns:a16="http://schemas.microsoft.com/office/drawing/2014/main" id="{375E6092-AE4D-08D1-AB0B-09404D896EA0}"/>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2དཔུང་ཚོགས་ཀུན་གྱི་དཀོན་མཆོག་ཡ་ཝཱེས་འདི་སྐད་དུ། ཡེས་ར་ཨེལ་པ་རྣམས་ཨེ་ཅིབ་ཡུལ་ནས་ཐོན་པའི་ཚེ། ཨ་མཱད་ལེག་མི་རིགས་ཀྱིས་དེ་ལ་ཆོམ་པོ་ལྟར་བསྒུགས་ཏེ་ཅི་ལྟར་བྱས་པ་དེ་ངས་དྲན་ནོ། །</a:t>
            </a:r>
            <a:endParaRPr lang="en-ZA" dirty="0"/>
          </a:p>
        </p:txBody>
      </p:sp>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11178"/>
    </mc:Choice>
    <mc:Fallback xmlns="">
      <p:transition spd="slow" advTm="11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EE52F71-2024-4139-ACF4-4064E572D021}"/>
              </a:ext>
            </a:extLst>
          </p:cNvPr>
          <p:cNvPicPr>
            <a:picLocks noChangeAspect="1"/>
          </p:cNvPicPr>
          <p:nvPr/>
        </p:nvPicPr>
        <p:blipFill>
          <a:blip r:embed="rId2"/>
          <a:stretch>
            <a:fillRect/>
          </a:stretch>
        </p:blipFill>
        <p:spPr>
          <a:xfrm>
            <a:off x="0" y="-1"/>
            <a:ext cx="12463562" cy="6857999"/>
          </a:xfrm>
          <a:prstGeom prst="rect">
            <a:avLst/>
          </a:prstGeom>
        </p:spPr>
      </p:pic>
      <p:sp>
        <p:nvSpPr>
          <p:cNvPr id="5" name="TextBox 4">
            <a:extLst>
              <a:ext uri="{FF2B5EF4-FFF2-40B4-BE49-F238E27FC236}">
                <a16:creationId xmlns:a16="http://schemas.microsoft.com/office/drawing/2014/main" id="{E0EE12A9-585A-6B35-29EC-92DC8A382A17}"/>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B0CFA3E-0F22-42C0-B9EE-FD20A8374A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BFA5AC0-DBE5-91B1-6DDD-6A5CAF71062F}"/>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3Now go and attack the Amalekites and devote to destruction  all that belongs to them. Do not spare them, but put to death men and women, children and infants, oxen and sheep, camels and donkeys.’”</a:t>
            </a:r>
            <a:endParaRPr lang="en-ZA" dirty="0"/>
          </a:p>
        </p:txBody>
      </p:sp>
      <p:sp>
        <p:nvSpPr>
          <p:cNvPr id="3" name="TextBox 2">
            <a:extLst>
              <a:ext uri="{FF2B5EF4-FFF2-40B4-BE49-F238E27FC236}">
                <a16:creationId xmlns:a16="http://schemas.microsoft.com/office/drawing/2014/main" id="{A0B871B9-A765-0288-F6EB-2212F567413D}"/>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3དེའི་ཕྱིར་ཁྱོད་སོང་ནས་ཨ་མཱད་ལེག་པ་ལ་འཐབ་འཛིང་བྱོས་ཤིག སྙིང་རྗེ་མི་བསྐྱེད་པར་དེ་དག་ལ་ཅི་ཡོད་པ་ཐམས་ཅད་མེད་པར་བྱེད་ཅིང་སྐྱེས་པ་དང་བུད་མེད་དང་། ཕྲུ་གུ་འོ་འཐུང་དང་། བ་གླང་དང་ལུག་དང་རྔ་མོང་དང་བོང་བུ་ཐམས་ཅད་སོད་ཅིག་ཅེས་གསུངས་སོ་ཞེས་སྨྲས་པས།</a:t>
            </a:r>
            <a:endParaRPr lang="en-ZA" dirty="0"/>
          </a:p>
        </p:txBody>
      </p:sp>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8972"/>
    </mc:Choice>
    <mc:Fallback xmlns="">
      <p:transition spd="slow" advTm="8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647</TotalTime>
  <Words>1884</Words>
  <Application>Microsoft Office PowerPoint</Application>
  <PresentationFormat>Widescreen</PresentationFormat>
  <Paragraphs>99</Paragraphs>
  <Slides>40</Slides>
  <Notes>2</Notes>
  <HiddenSlides>0</HiddenSlides>
  <MMClips>20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16-6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2025-05-12T08:46:09Z</dcterms:modified>
</cp:coreProperties>
</file>