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8" r:id="rId2"/>
    <p:sldId id="338" r:id="rId3"/>
    <p:sldId id="310"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1" r:id="rId27"/>
    <p:sldId id="362" r:id="rId28"/>
    <p:sldId id="363" r:id="rId29"/>
    <p:sldId id="364" r:id="rId30"/>
    <p:sldId id="36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B8B98E-86A4-4CAA-890C-D03B90FCE148}" v="2" dt="2025-05-12T08:45:23.8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85" autoAdjust="0"/>
    <p:restoredTop sz="84853" autoAdjust="0"/>
  </p:normalViewPr>
  <p:slideViewPr>
    <p:cSldViewPr snapToGrid="0">
      <p:cViewPr varScale="1">
        <p:scale>
          <a:sx n="91" d="100"/>
          <a:sy n="91" d="100"/>
        </p:scale>
        <p:origin x="186" y="4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DC2DB7A-248B-4B97-B67F-FC28288CF626}"/>
    <pc:docChg chg="custSel modSld">
      <pc:chgData name="Alfred Smith" userId="3c60a3631c0db8ad" providerId="LiveId" clId="{BDC2DB7A-248B-4B97-B67F-FC28288CF626}" dt="2025-04-02T07:07:19.165" v="28"/>
      <pc:docMkLst>
        <pc:docMk/>
      </pc:docMkLst>
      <pc:sldChg chg="addSp delSp modSp mod">
        <pc:chgData name="Alfred Smith" userId="3c60a3631c0db8ad" providerId="LiveId" clId="{BDC2DB7A-248B-4B97-B67F-FC28288CF626}" dt="2025-04-02T07:02:16.697" v="1"/>
        <pc:sldMkLst>
          <pc:docMk/>
          <pc:sldMk cId="2869461528" sldId="308"/>
        </pc:sldMkLst>
        <pc:spChg chg="add mod">
          <ac:chgData name="Alfred Smith" userId="3c60a3631c0db8ad" providerId="LiveId" clId="{BDC2DB7A-248B-4B97-B67F-FC28288CF626}" dt="2025-04-02T07:02:16.697" v="1"/>
          <ac:spMkLst>
            <pc:docMk/>
            <pc:sldMk cId="2869461528" sldId="308"/>
            <ac:spMk id="5" creationId="{78579DCC-CE4F-9A1E-D2DA-8EFB151AAD02}"/>
          </ac:spMkLst>
        </pc:spChg>
      </pc:sldChg>
      <pc:sldChg chg="addSp modSp">
        <pc:chgData name="Alfred Smith" userId="3c60a3631c0db8ad" providerId="LiveId" clId="{BDC2DB7A-248B-4B97-B67F-FC28288CF626}" dt="2025-04-02T07:02:29.611" v="2"/>
        <pc:sldMkLst>
          <pc:docMk/>
          <pc:sldMk cId="1931337536" sldId="339"/>
        </pc:sldMkLst>
        <pc:spChg chg="add mod">
          <ac:chgData name="Alfred Smith" userId="3c60a3631c0db8ad" providerId="LiveId" clId="{BDC2DB7A-248B-4B97-B67F-FC28288CF626}" dt="2025-04-02T07:02:29.611" v="2"/>
          <ac:spMkLst>
            <pc:docMk/>
            <pc:sldMk cId="1931337536" sldId="339"/>
            <ac:spMk id="2" creationId="{A6420842-8B04-7234-8F30-719E3B722A5C}"/>
          </ac:spMkLst>
        </pc:spChg>
      </pc:sldChg>
      <pc:sldChg chg="addSp delSp modSp mod">
        <pc:chgData name="Alfred Smith" userId="3c60a3631c0db8ad" providerId="LiveId" clId="{BDC2DB7A-248B-4B97-B67F-FC28288CF626}" dt="2025-04-02T07:02:40.110" v="4"/>
        <pc:sldMkLst>
          <pc:docMk/>
          <pc:sldMk cId="3051892576" sldId="340"/>
        </pc:sldMkLst>
        <pc:spChg chg="add mod">
          <ac:chgData name="Alfred Smith" userId="3c60a3631c0db8ad" providerId="LiveId" clId="{BDC2DB7A-248B-4B97-B67F-FC28288CF626}" dt="2025-04-02T07:02:40.110" v="4"/>
          <ac:spMkLst>
            <pc:docMk/>
            <pc:sldMk cId="3051892576" sldId="340"/>
            <ac:spMk id="3" creationId="{A18C4067-97E6-07DC-0A7F-8AF918AB7553}"/>
          </ac:spMkLst>
        </pc:spChg>
        <pc:spChg chg="add mod">
          <ac:chgData name="Alfred Smith" userId="3c60a3631c0db8ad" providerId="LiveId" clId="{BDC2DB7A-248B-4B97-B67F-FC28288CF626}" dt="2025-04-02T07:02:40.110" v="4"/>
          <ac:spMkLst>
            <pc:docMk/>
            <pc:sldMk cId="3051892576" sldId="340"/>
            <ac:spMk id="5" creationId="{12B678A4-D9B4-DCC0-9247-ED080E1260B3}"/>
          </ac:spMkLst>
        </pc:spChg>
      </pc:sldChg>
      <pc:sldChg chg="addSp delSp modSp mod">
        <pc:chgData name="Alfred Smith" userId="3c60a3631c0db8ad" providerId="LiveId" clId="{BDC2DB7A-248B-4B97-B67F-FC28288CF626}" dt="2025-04-02T07:02:51.585" v="6"/>
        <pc:sldMkLst>
          <pc:docMk/>
          <pc:sldMk cId="964780152" sldId="342"/>
        </pc:sldMkLst>
        <pc:spChg chg="add mod">
          <ac:chgData name="Alfred Smith" userId="3c60a3631c0db8ad" providerId="LiveId" clId="{BDC2DB7A-248B-4B97-B67F-FC28288CF626}" dt="2025-04-02T07:02:51.585" v="6"/>
          <ac:spMkLst>
            <pc:docMk/>
            <pc:sldMk cId="964780152" sldId="342"/>
            <ac:spMk id="3" creationId="{CC3883F6-6DF3-066F-5804-EF4E00A673DC}"/>
          </ac:spMkLst>
        </pc:spChg>
        <pc:spChg chg="add mod">
          <ac:chgData name="Alfred Smith" userId="3c60a3631c0db8ad" providerId="LiveId" clId="{BDC2DB7A-248B-4B97-B67F-FC28288CF626}" dt="2025-04-02T07:02:51.585" v="6"/>
          <ac:spMkLst>
            <pc:docMk/>
            <pc:sldMk cId="964780152" sldId="342"/>
            <ac:spMk id="5" creationId="{421889F3-4625-369D-DEAC-D5732EFE4D1B}"/>
          </ac:spMkLst>
        </pc:spChg>
      </pc:sldChg>
      <pc:sldChg chg="addSp delSp modSp mod">
        <pc:chgData name="Alfred Smith" userId="3c60a3631c0db8ad" providerId="LiveId" clId="{BDC2DB7A-248B-4B97-B67F-FC28288CF626}" dt="2025-04-02T07:03:07.370" v="8"/>
        <pc:sldMkLst>
          <pc:docMk/>
          <pc:sldMk cId="2002723087" sldId="344"/>
        </pc:sldMkLst>
        <pc:spChg chg="add mod">
          <ac:chgData name="Alfred Smith" userId="3c60a3631c0db8ad" providerId="LiveId" clId="{BDC2DB7A-248B-4B97-B67F-FC28288CF626}" dt="2025-04-02T07:03:07.370" v="8"/>
          <ac:spMkLst>
            <pc:docMk/>
            <pc:sldMk cId="2002723087" sldId="344"/>
            <ac:spMk id="2" creationId="{2C32C539-171C-A406-6862-DED48C2863D9}"/>
          </ac:spMkLst>
        </pc:spChg>
        <pc:spChg chg="add mod">
          <ac:chgData name="Alfred Smith" userId="3c60a3631c0db8ad" providerId="LiveId" clId="{BDC2DB7A-248B-4B97-B67F-FC28288CF626}" dt="2025-04-02T07:03:07.370" v="8"/>
          <ac:spMkLst>
            <pc:docMk/>
            <pc:sldMk cId="2002723087" sldId="344"/>
            <ac:spMk id="5" creationId="{4225C82D-2E3D-AEC4-62BF-D122217C8C3F}"/>
          </ac:spMkLst>
        </pc:spChg>
      </pc:sldChg>
      <pc:sldChg chg="addSp delSp modSp mod">
        <pc:chgData name="Alfred Smith" userId="3c60a3631c0db8ad" providerId="LiveId" clId="{BDC2DB7A-248B-4B97-B67F-FC28288CF626}" dt="2025-04-02T07:03:15.564" v="10"/>
        <pc:sldMkLst>
          <pc:docMk/>
          <pc:sldMk cId="689563327" sldId="346"/>
        </pc:sldMkLst>
        <pc:spChg chg="add mod">
          <ac:chgData name="Alfred Smith" userId="3c60a3631c0db8ad" providerId="LiveId" clId="{BDC2DB7A-248B-4B97-B67F-FC28288CF626}" dt="2025-04-02T07:03:15.564" v="10"/>
          <ac:spMkLst>
            <pc:docMk/>
            <pc:sldMk cId="689563327" sldId="346"/>
            <ac:spMk id="2" creationId="{A148310E-91CC-B97C-8FEC-60A203BB9B91}"/>
          </ac:spMkLst>
        </pc:spChg>
        <pc:spChg chg="add mod">
          <ac:chgData name="Alfred Smith" userId="3c60a3631c0db8ad" providerId="LiveId" clId="{BDC2DB7A-248B-4B97-B67F-FC28288CF626}" dt="2025-04-02T07:03:15.564" v="10"/>
          <ac:spMkLst>
            <pc:docMk/>
            <pc:sldMk cId="689563327" sldId="346"/>
            <ac:spMk id="5" creationId="{ECC99DAF-C5E6-BD24-F3F3-CAA44453CCAB}"/>
          </ac:spMkLst>
        </pc:spChg>
      </pc:sldChg>
      <pc:sldChg chg="addSp delSp modSp mod">
        <pc:chgData name="Alfred Smith" userId="3c60a3631c0db8ad" providerId="LiveId" clId="{BDC2DB7A-248B-4B97-B67F-FC28288CF626}" dt="2025-04-02T07:03:24.310" v="12"/>
        <pc:sldMkLst>
          <pc:docMk/>
          <pc:sldMk cId="3976236224" sldId="348"/>
        </pc:sldMkLst>
        <pc:spChg chg="add mod">
          <ac:chgData name="Alfred Smith" userId="3c60a3631c0db8ad" providerId="LiveId" clId="{BDC2DB7A-248B-4B97-B67F-FC28288CF626}" dt="2025-04-02T07:03:24.310" v="12"/>
          <ac:spMkLst>
            <pc:docMk/>
            <pc:sldMk cId="3976236224" sldId="348"/>
            <ac:spMk id="2" creationId="{F6C85B8D-FE0C-00B1-C036-D0E22CBCBA88}"/>
          </ac:spMkLst>
        </pc:spChg>
        <pc:spChg chg="add mod">
          <ac:chgData name="Alfred Smith" userId="3c60a3631c0db8ad" providerId="LiveId" clId="{BDC2DB7A-248B-4B97-B67F-FC28288CF626}" dt="2025-04-02T07:03:24.310" v="12"/>
          <ac:spMkLst>
            <pc:docMk/>
            <pc:sldMk cId="3976236224" sldId="348"/>
            <ac:spMk id="3" creationId="{49374D24-1C69-DB94-92D7-7822294008A6}"/>
          </ac:spMkLst>
        </pc:spChg>
      </pc:sldChg>
      <pc:sldChg chg="addSp delSp modSp mod">
        <pc:chgData name="Alfred Smith" userId="3c60a3631c0db8ad" providerId="LiveId" clId="{BDC2DB7A-248B-4B97-B67F-FC28288CF626}" dt="2025-04-02T07:03:40.057" v="14"/>
        <pc:sldMkLst>
          <pc:docMk/>
          <pc:sldMk cId="1291027071" sldId="350"/>
        </pc:sldMkLst>
        <pc:spChg chg="add mod">
          <ac:chgData name="Alfred Smith" userId="3c60a3631c0db8ad" providerId="LiveId" clId="{BDC2DB7A-248B-4B97-B67F-FC28288CF626}" dt="2025-04-02T07:03:40.057" v="14"/>
          <ac:spMkLst>
            <pc:docMk/>
            <pc:sldMk cId="1291027071" sldId="350"/>
            <ac:spMk id="2" creationId="{D3CD8C04-92C0-B77A-16AB-108AB2F0959F}"/>
          </ac:spMkLst>
        </pc:spChg>
        <pc:spChg chg="add mod">
          <ac:chgData name="Alfred Smith" userId="3c60a3631c0db8ad" providerId="LiveId" clId="{BDC2DB7A-248B-4B97-B67F-FC28288CF626}" dt="2025-04-02T07:03:40.057" v="14"/>
          <ac:spMkLst>
            <pc:docMk/>
            <pc:sldMk cId="1291027071" sldId="350"/>
            <ac:spMk id="5" creationId="{294BE20E-75D1-308F-AB86-3952B0856945}"/>
          </ac:spMkLst>
        </pc:spChg>
      </pc:sldChg>
      <pc:sldChg chg="addSp delSp modSp mod">
        <pc:chgData name="Alfred Smith" userId="3c60a3631c0db8ad" providerId="LiveId" clId="{BDC2DB7A-248B-4B97-B67F-FC28288CF626}" dt="2025-04-02T07:04:48.669" v="16"/>
        <pc:sldMkLst>
          <pc:docMk/>
          <pc:sldMk cId="871066081" sldId="352"/>
        </pc:sldMkLst>
        <pc:spChg chg="add mod">
          <ac:chgData name="Alfred Smith" userId="3c60a3631c0db8ad" providerId="LiveId" clId="{BDC2DB7A-248B-4B97-B67F-FC28288CF626}" dt="2025-04-02T07:04:48.669" v="16"/>
          <ac:spMkLst>
            <pc:docMk/>
            <pc:sldMk cId="871066081" sldId="352"/>
            <ac:spMk id="2" creationId="{8252DEC7-9422-3EEE-A87D-70E38E3D0C21}"/>
          </ac:spMkLst>
        </pc:spChg>
        <pc:spChg chg="add mod">
          <ac:chgData name="Alfred Smith" userId="3c60a3631c0db8ad" providerId="LiveId" clId="{BDC2DB7A-248B-4B97-B67F-FC28288CF626}" dt="2025-04-02T07:04:48.669" v="16"/>
          <ac:spMkLst>
            <pc:docMk/>
            <pc:sldMk cId="871066081" sldId="352"/>
            <ac:spMk id="3" creationId="{A1A67D07-6BEA-77FF-9041-B1496A17844F}"/>
          </ac:spMkLst>
        </pc:spChg>
      </pc:sldChg>
      <pc:sldChg chg="addSp delSp modSp mod">
        <pc:chgData name="Alfred Smith" userId="3c60a3631c0db8ad" providerId="LiveId" clId="{BDC2DB7A-248B-4B97-B67F-FC28288CF626}" dt="2025-04-02T07:04:59.309" v="18"/>
        <pc:sldMkLst>
          <pc:docMk/>
          <pc:sldMk cId="1998369883" sldId="354"/>
        </pc:sldMkLst>
        <pc:spChg chg="add mod">
          <ac:chgData name="Alfred Smith" userId="3c60a3631c0db8ad" providerId="LiveId" clId="{BDC2DB7A-248B-4B97-B67F-FC28288CF626}" dt="2025-04-02T07:04:59.309" v="18"/>
          <ac:spMkLst>
            <pc:docMk/>
            <pc:sldMk cId="1998369883" sldId="354"/>
            <ac:spMk id="2" creationId="{0CFE3689-F318-2D21-9D28-1EFEA119698F}"/>
          </ac:spMkLst>
        </pc:spChg>
        <pc:spChg chg="add mod">
          <ac:chgData name="Alfred Smith" userId="3c60a3631c0db8ad" providerId="LiveId" clId="{BDC2DB7A-248B-4B97-B67F-FC28288CF626}" dt="2025-04-02T07:04:59.309" v="18"/>
          <ac:spMkLst>
            <pc:docMk/>
            <pc:sldMk cId="1998369883" sldId="354"/>
            <ac:spMk id="3" creationId="{BCB870DB-8973-7306-AC65-B0434FFC843B}"/>
          </ac:spMkLst>
        </pc:spChg>
      </pc:sldChg>
      <pc:sldChg chg="addSp delSp modSp mod">
        <pc:chgData name="Alfred Smith" userId="3c60a3631c0db8ad" providerId="LiveId" clId="{BDC2DB7A-248B-4B97-B67F-FC28288CF626}" dt="2025-04-02T07:05:10.410" v="20"/>
        <pc:sldMkLst>
          <pc:docMk/>
          <pc:sldMk cId="2598464500" sldId="356"/>
        </pc:sldMkLst>
        <pc:spChg chg="add mod">
          <ac:chgData name="Alfred Smith" userId="3c60a3631c0db8ad" providerId="LiveId" clId="{BDC2DB7A-248B-4B97-B67F-FC28288CF626}" dt="2025-04-02T07:05:10.410" v="20"/>
          <ac:spMkLst>
            <pc:docMk/>
            <pc:sldMk cId="2598464500" sldId="356"/>
            <ac:spMk id="2" creationId="{FAC6C1BC-CE4D-D604-39A0-EF5F4998D29C}"/>
          </ac:spMkLst>
        </pc:spChg>
        <pc:spChg chg="add mod">
          <ac:chgData name="Alfred Smith" userId="3c60a3631c0db8ad" providerId="LiveId" clId="{BDC2DB7A-248B-4B97-B67F-FC28288CF626}" dt="2025-04-02T07:05:10.410" v="20"/>
          <ac:spMkLst>
            <pc:docMk/>
            <pc:sldMk cId="2598464500" sldId="356"/>
            <ac:spMk id="3" creationId="{1DBB17A6-41A8-82D1-F1E1-247172E79239}"/>
          </ac:spMkLst>
        </pc:spChg>
      </pc:sldChg>
      <pc:sldChg chg="addSp delSp modSp mod">
        <pc:chgData name="Alfred Smith" userId="3c60a3631c0db8ad" providerId="LiveId" clId="{BDC2DB7A-248B-4B97-B67F-FC28288CF626}" dt="2025-04-02T07:05:29.916" v="22"/>
        <pc:sldMkLst>
          <pc:docMk/>
          <pc:sldMk cId="1944923438" sldId="358"/>
        </pc:sldMkLst>
        <pc:spChg chg="add mod">
          <ac:chgData name="Alfred Smith" userId="3c60a3631c0db8ad" providerId="LiveId" clId="{BDC2DB7A-248B-4B97-B67F-FC28288CF626}" dt="2025-04-02T07:05:29.916" v="22"/>
          <ac:spMkLst>
            <pc:docMk/>
            <pc:sldMk cId="1944923438" sldId="358"/>
            <ac:spMk id="2" creationId="{E4B78185-6171-A683-E238-487164749597}"/>
          </ac:spMkLst>
        </pc:spChg>
        <pc:spChg chg="add mod">
          <ac:chgData name="Alfred Smith" userId="3c60a3631c0db8ad" providerId="LiveId" clId="{BDC2DB7A-248B-4B97-B67F-FC28288CF626}" dt="2025-04-02T07:05:29.916" v="22"/>
          <ac:spMkLst>
            <pc:docMk/>
            <pc:sldMk cId="1944923438" sldId="358"/>
            <ac:spMk id="5" creationId="{BEBC37B8-0900-FFC9-1D23-6BAE213E4C63}"/>
          </ac:spMkLst>
        </pc:spChg>
      </pc:sldChg>
      <pc:sldChg chg="addSp delSp modSp mod">
        <pc:chgData name="Alfred Smith" userId="3c60a3631c0db8ad" providerId="LiveId" clId="{BDC2DB7A-248B-4B97-B67F-FC28288CF626}" dt="2025-04-02T07:06:43.084" v="24"/>
        <pc:sldMkLst>
          <pc:docMk/>
          <pc:sldMk cId="4175269013" sldId="360"/>
        </pc:sldMkLst>
        <pc:spChg chg="add mod">
          <ac:chgData name="Alfred Smith" userId="3c60a3631c0db8ad" providerId="LiveId" clId="{BDC2DB7A-248B-4B97-B67F-FC28288CF626}" dt="2025-04-02T07:06:43.084" v="24"/>
          <ac:spMkLst>
            <pc:docMk/>
            <pc:sldMk cId="4175269013" sldId="360"/>
            <ac:spMk id="2" creationId="{95F7E58B-452E-2C67-7715-17763CAD8A59}"/>
          </ac:spMkLst>
        </pc:spChg>
        <pc:spChg chg="add mod">
          <ac:chgData name="Alfred Smith" userId="3c60a3631c0db8ad" providerId="LiveId" clId="{BDC2DB7A-248B-4B97-B67F-FC28288CF626}" dt="2025-04-02T07:06:43.084" v="24"/>
          <ac:spMkLst>
            <pc:docMk/>
            <pc:sldMk cId="4175269013" sldId="360"/>
            <ac:spMk id="3" creationId="{1C3C3B1C-0211-EAD2-4BD8-B9BEBA355985}"/>
          </ac:spMkLst>
        </pc:spChg>
      </pc:sldChg>
      <pc:sldChg chg="addSp delSp modSp mod">
        <pc:chgData name="Alfred Smith" userId="3c60a3631c0db8ad" providerId="LiveId" clId="{BDC2DB7A-248B-4B97-B67F-FC28288CF626}" dt="2025-04-02T07:07:04.739" v="26"/>
        <pc:sldMkLst>
          <pc:docMk/>
          <pc:sldMk cId="1338403432" sldId="362"/>
        </pc:sldMkLst>
        <pc:spChg chg="add mod">
          <ac:chgData name="Alfred Smith" userId="3c60a3631c0db8ad" providerId="LiveId" clId="{BDC2DB7A-248B-4B97-B67F-FC28288CF626}" dt="2025-04-02T07:07:04.739" v="26"/>
          <ac:spMkLst>
            <pc:docMk/>
            <pc:sldMk cId="1338403432" sldId="362"/>
            <ac:spMk id="2" creationId="{B9E046EF-4F40-0241-073D-9B56D3FB2B1C}"/>
          </ac:spMkLst>
        </pc:spChg>
        <pc:spChg chg="add mod">
          <ac:chgData name="Alfred Smith" userId="3c60a3631c0db8ad" providerId="LiveId" clId="{BDC2DB7A-248B-4B97-B67F-FC28288CF626}" dt="2025-04-02T07:07:04.739" v="26"/>
          <ac:spMkLst>
            <pc:docMk/>
            <pc:sldMk cId="1338403432" sldId="362"/>
            <ac:spMk id="3" creationId="{9D4D16D6-537E-A438-DDFB-5D6D1DC4950C}"/>
          </ac:spMkLst>
        </pc:spChg>
      </pc:sldChg>
      <pc:sldChg chg="addSp delSp modSp mod">
        <pc:chgData name="Alfred Smith" userId="3c60a3631c0db8ad" providerId="LiveId" clId="{BDC2DB7A-248B-4B97-B67F-FC28288CF626}" dt="2025-04-02T07:07:19.165" v="28"/>
        <pc:sldMkLst>
          <pc:docMk/>
          <pc:sldMk cId="1597028933" sldId="364"/>
        </pc:sldMkLst>
        <pc:spChg chg="add mod">
          <ac:chgData name="Alfred Smith" userId="3c60a3631c0db8ad" providerId="LiveId" clId="{BDC2DB7A-248B-4B97-B67F-FC28288CF626}" dt="2025-04-02T07:07:19.165" v="28"/>
          <ac:spMkLst>
            <pc:docMk/>
            <pc:sldMk cId="1597028933" sldId="364"/>
            <ac:spMk id="2" creationId="{FA83F093-4D66-7D32-8F11-93B38386A8A4}"/>
          </ac:spMkLst>
        </pc:spChg>
        <pc:spChg chg="add mod">
          <ac:chgData name="Alfred Smith" userId="3c60a3631c0db8ad" providerId="LiveId" clId="{BDC2DB7A-248B-4B97-B67F-FC28288CF626}" dt="2025-04-02T07:07:19.165" v="28"/>
          <ac:spMkLst>
            <pc:docMk/>
            <pc:sldMk cId="1597028933" sldId="364"/>
            <ac:spMk id="3" creationId="{9AABCF87-DAEC-F341-4AD4-A3A709B5EAC3}"/>
          </ac:spMkLst>
        </pc:spChg>
      </pc:sldChg>
    </pc:docChg>
  </pc:docChgLst>
  <pc:docChgLst>
    <pc:chgData name="Alfred Smith" userId="3c60a3631c0db8ad" providerId="LiveId" clId="{F4B8B98E-86A4-4CAA-890C-D03B90FCE148}"/>
    <pc:docChg chg="modSld">
      <pc:chgData name="Alfred Smith" userId="3c60a3631c0db8ad" providerId="LiveId" clId="{F4B8B98E-86A4-4CAA-890C-D03B90FCE148}" dt="2025-05-12T08:45:23.801" v="1"/>
      <pc:docMkLst>
        <pc:docMk/>
      </pc:docMkLst>
      <pc:sldChg chg="modSp">
        <pc:chgData name="Alfred Smith" userId="3c60a3631c0db8ad" providerId="LiveId" clId="{F4B8B98E-86A4-4CAA-890C-D03B90FCE148}" dt="2025-05-12T08:45:23.801" v="1"/>
        <pc:sldMkLst>
          <pc:docMk/>
          <pc:sldMk cId="1237137471" sldId="310"/>
        </pc:sldMkLst>
        <pc:spChg chg="mod">
          <ac:chgData name="Alfred Smith" userId="3c60a3631c0db8ad" providerId="LiveId" clId="{F4B8B98E-86A4-4CAA-890C-D03B90FCE148}" dt="2025-05-12T08:45:23.801" v="1"/>
          <ac:spMkLst>
            <pc:docMk/>
            <pc:sldMk cId="1237137471" sldId="310"/>
            <ac:spMk id="6" creationId="{416C064E-628E-47C0-A712-DB178FE9901E}"/>
          </ac:spMkLst>
        </pc:spChg>
      </pc:sldChg>
      <pc:sldChg chg="modSp">
        <pc:chgData name="Alfred Smith" userId="3c60a3631c0db8ad" providerId="LiveId" clId="{F4B8B98E-86A4-4CAA-890C-D03B90FCE148}" dt="2025-05-12T08:45:23.801" v="1"/>
        <pc:sldMkLst>
          <pc:docMk/>
          <pc:sldMk cId="1772228426" sldId="338"/>
        </pc:sldMkLst>
        <pc:spChg chg="mod">
          <ac:chgData name="Alfred Smith" userId="3c60a3631c0db8ad" providerId="LiveId" clId="{F4B8B98E-86A4-4CAA-890C-D03B90FCE148}" dt="2025-05-12T08:45:23.801" v="1"/>
          <ac:spMkLst>
            <pc:docMk/>
            <pc:sldMk cId="1772228426" sldId="338"/>
            <ac:spMk id="5" creationId="{1026D506-F3FB-78DD-80AE-7C7DF5E8FE61}"/>
          </ac:spMkLst>
        </pc:spChg>
      </pc:sldChg>
      <pc:sldChg chg="modSp">
        <pc:chgData name="Alfred Smith" userId="3c60a3631c0db8ad" providerId="LiveId" clId="{F4B8B98E-86A4-4CAA-890C-D03B90FCE148}" dt="2025-05-12T08:45:23.801" v="1"/>
        <pc:sldMkLst>
          <pc:docMk/>
          <pc:sldMk cId="1931337536" sldId="339"/>
        </pc:sldMkLst>
        <pc:spChg chg="mod">
          <ac:chgData name="Alfred Smith" userId="3c60a3631c0db8ad" providerId="LiveId" clId="{F4B8B98E-86A4-4CAA-890C-D03B90FCE148}" dt="2025-05-12T08:45:23.801" v="1"/>
          <ac:spMkLst>
            <pc:docMk/>
            <pc:sldMk cId="1931337536" sldId="339"/>
            <ac:spMk id="7" creationId="{FA164DF2-64FF-6285-4013-BE171186B59D}"/>
          </ac:spMkLst>
        </pc:spChg>
      </pc:sldChg>
      <pc:sldChg chg="modSp">
        <pc:chgData name="Alfred Smith" userId="3c60a3631c0db8ad" providerId="LiveId" clId="{F4B8B98E-86A4-4CAA-890C-D03B90FCE148}" dt="2025-05-12T08:45:23.801" v="1"/>
        <pc:sldMkLst>
          <pc:docMk/>
          <pc:sldMk cId="1983841694" sldId="341"/>
        </pc:sldMkLst>
        <pc:spChg chg="mod">
          <ac:chgData name="Alfred Smith" userId="3c60a3631c0db8ad" providerId="LiveId" clId="{F4B8B98E-86A4-4CAA-890C-D03B90FCE148}" dt="2025-05-12T08:45:23.801" v="1"/>
          <ac:spMkLst>
            <pc:docMk/>
            <pc:sldMk cId="1983841694" sldId="341"/>
            <ac:spMk id="5" creationId="{A676D324-B310-C6EC-774E-B049476EFBDD}"/>
          </ac:spMkLst>
        </pc:spChg>
      </pc:sldChg>
      <pc:sldChg chg="modSp">
        <pc:chgData name="Alfred Smith" userId="3c60a3631c0db8ad" providerId="LiveId" clId="{F4B8B98E-86A4-4CAA-890C-D03B90FCE148}" dt="2025-05-12T08:45:23.801" v="1"/>
        <pc:sldMkLst>
          <pc:docMk/>
          <pc:sldMk cId="3055517435" sldId="343"/>
        </pc:sldMkLst>
        <pc:spChg chg="mod">
          <ac:chgData name="Alfred Smith" userId="3c60a3631c0db8ad" providerId="LiveId" clId="{F4B8B98E-86A4-4CAA-890C-D03B90FCE148}" dt="2025-05-12T08:45:23.801" v="1"/>
          <ac:spMkLst>
            <pc:docMk/>
            <pc:sldMk cId="3055517435" sldId="343"/>
            <ac:spMk id="5" creationId="{6FBC27F3-62B1-93FE-BE35-D2ABA56B6D8F}"/>
          </ac:spMkLst>
        </pc:spChg>
      </pc:sldChg>
      <pc:sldChg chg="modSp">
        <pc:chgData name="Alfred Smith" userId="3c60a3631c0db8ad" providerId="LiveId" clId="{F4B8B98E-86A4-4CAA-890C-D03B90FCE148}" dt="2025-05-12T08:45:23.801" v="1"/>
        <pc:sldMkLst>
          <pc:docMk/>
          <pc:sldMk cId="3195630509" sldId="345"/>
        </pc:sldMkLst>
        <pc:spChg chg="mod">
          <ac:chgData name="Alfred Smith" userId="3c60a3631c0db8ad" providerId="LiveId" clId="{F4B8B98E-86A4-4CAA-890C-D03B90FCE148}" dt="2025-05-12T08:45:23.801" v="1"/>
          <ac:spMkLst>
            <pc:docMk/>
            <pc:sldMk cId="3195630509" sldId="345"/>
            <ac:spMk id="7" creationId="{EAF3177D-945A-9CFC-28EB-3B39199B0A65}"/>
          </ac:spMkLst>
        </pc:spChg>
      </pc:sldChg>
      <pc:sldChg chg="modSp">
        <pc:chgData name="Alfred Smith" userId="3c60a3631c0db8ad" providerId="LiveId" clId="{F4B8B98E-86A4-4CAA-890C-D03B90FCE148}" dt="2025-05-12T08:45:23.801" v="1"/>
        <pc:sldMkLst>
          <pc:docMk/>
          <pc:sldMk cId="3740339217" sldId="347"/>
        </pc:sldMkLst>
        <pc:spChg chg="mod">
          <ac:chgData name="Alfred Smith" userId="3c60a3631c0db8ad" providerId="LiveId" clId="{F4B8B98E-86A4-4CAA-890C-D03B90FCE148}" dt="2025-05-12T08:45:23.801" v="1"/>
          <ac:spMkLst>
            <pc:docMk/>
            <pc:sldMk cId="3740339217" sldId="347"/>
            <ac:spMk id="5" creationId="{AA22F009-E84B-3CA7-F262-4FB5B5E34CED}"/>
          </ac:spMkLst>
        </pc:spChg>
      </pc:sldChg>
      <pc:sldChg chg="modSp">
        <pc:chgData name="Alfred Smith" userId="3c60a3631c0db8ad" providerId="LiveId" clId="{F4B8B98E-86A4-4CAA-890C-D03B90FCE148}" dt="2025-05-12T08:45:23.801" v="1"/>
        <pc:sldMkLst>
          <pc:docMk/>
          <pc:sldMk cId="1642667687" sldId="349"/>
        </pc:sldMkLst>
        <pc:spChg chg="mod">
          <ac:chgData name="Alfred Smith" userId="3c60a3631c0db8ad" providerId="LiveId" clId="{F4B8B98E-86A4-4CAA-890C-D03B90FCE148}" dt="2025-05-12T08:45:23.801" v="1"/>
          <ac:spMkLst>
            <pc:docMk/>
            <pc:sldMk cId="1642667687" sldId="349"/>
            <ac:spMk id="5" creationId="{73340518-5AEA-0EA8-C30A-021CCB79D741}"/>
          </ac:spMkLst>
        </pc:spChg>
      </pc:sldChg>
      <pc:sldChg chg="modSp">
        <pc:chgData name="Alfred Smith" userId="3c60a3631c0db8ad" providerId="LiveId" clId="{F4B8B98E-86A4-4CAA-890C-D03B90FCE148}" dt="2025-05-12T08:45:23.801" v="1"/>
        <pc:sldMkLst>
          <pc:docMk/>
          <pc:sldMk cId="2522495975" sldId="351"/>
        </pc:sldMkLst>
        <pc:spChg chg="mod">
          <ac:chgData name="Alfred Smith" userId="3c60a3631c0db8ad" providerId="LiveId" clId="{F4B8B98E-86A4-4CAA-890C-D03B90FCE148}" dt="2025-05-12T08:45:23.801" v="1"/>
          <ac:spMkLst>
            <pc:docMk/>
            <pc:sldMk cId="2522495975" sldId="351"/>
            <ac:spMk id="5" creationId="{8AF44FCC-60AB-18A2-0560-32A27159564B}"/>
          </ac:spMkLst>
        </pc:spChg>
      </pc:sldChg>
      <pc:sldChg chg="modSp">
        <pc:chgData name="Alfred Smith" userId="3c60a3631c0db8ad" providerId="LiveId" clId="{F4B8B98E-86A4-4CAA-890C-D03B90FCE148}" dt="2025-05-12T08:45:23.801" v="1"/>
        <pc:sldMkLst>
          <pc:docMk/>
          <pc:sldMk cId="370456131" sldId="353"/>
        </pc:sldMkLst>
        <pc:spChg chg="mod">
          <ac:chgData name="Alfred Smith" userId="3c60a3631c0db8ad" providerId="LiveId" clId="{F4B8B98E-86A4-4CAA-890C-D03B90FCE148}" dt="2025-05-12T08:45:23.801" v="1"/>
          <ac:spMkLst>
            <pc:docMk/>
            <pc:sldMk cId="370456131" sldId="353"/>
            <ac:spMk id="5" creationId="{EFF2AE14-15D1-52F9-226E-ADDF3D23AA67}"/>
          </ac:spMkLst>
        </pc:spChg>
      </pc:sldChg>
      <pc:sldChg chg="modSp">
        <pc:chgData name="Alfred Smith" userId="3c60a3631c0db8ad" providerId="LiveId" clId="{F4B8B98E-86A4-4CAA-890C-D03B90FCE148}" dt="2025-05-12T08:45:23.801" v="1"/>
        <pc:sldMkLst>
          <pc:docMk/>
          <pc:sldMk cId="3354966384" sldId="355"/>
        </pc:sldMkLst>
        <pc:spChg chg="mod">
          <ac:chgData name="Alfred Smith" userId="3c60a3631c0db8ad" providerId="LiveId" clId="{F4B8B98E-86A4-4CAA-890C-D03B90FCE148}" dt="2025-05-12T08:45:23.801" v="1"/>
          <ac:spMkLst>
            <pc:docMk/>
            <pc:sldMk cId="3354966384" sldId="355"/>
            <ac:spMk id="5" creationId="{6DD11D9D-FB5C-B58D-5DCF-37B6BF8C2D68}"/>
          </ac:spMkLst>
        </pc:spChg>
      </pc:sldChg>
      <pc:sldChg chg="modSp">
        <pc:chgData name="Alfred Smith" userId="3c60a3631c0db8ad" providerId="LiveId" clId="{F4B8B98E-86A4-4CAA-890C-D03B90FCE148}" dt="2025-05-12T08:45:23.801" v="1"/>
        <pc:sldMkLst>
          <pc:docMk/>
          <pc:sldMk cId="859891306" sldId="357"/>
        </pc:sldMkLst>
        <pc:spChg chg="mod">
          <ac:chgData name="Alfred Smith" userId="3c60a3631c0db8ad" providerId="LiveId" clId="{F4B8B98E-86A4-4CAA-890C-D03B90FCE148}" dt="2025-05-12T08:45:23.801" v="1"/>
          <ac:spMkLst>
            <pc:docMk/>
            <pc:sldMk cId="859891306" sldId="357"/>
            <ac:spMk id="5" creationId="{A17C2979-9E5C-27AF-7E47-AA46FD3AD727}"/>
          </ac:spMkLst>
        </pc:spChg>
      </pc:sldChg>
      <pc:sldChg chg="modSp">
        <pc:chgData name="Alfred Smith" userId="3c60a3631c0db8ad" providerId="LiveId" clId="{F4B8B98E-86A4-4CAA-890C-D03B90FCE148}" dt="2025-05-12T08:45:23.801" v="1"/>
        <pc:sldMkLst>
          <pc:docMk/>
          <pc:sldMk cId="1721351337" sldId="359"/>
        </pc:sldMkLst>
        <pc:spChg chg="mod">
          <ac:chgData name="Alfred Smith" userId="3c60a3631c0db8ad" providerId="LiveId" clId="{F4B8B98E-86A4-4CAA-890C-D03B90FCE148}" dt="2025-05-12T08:45:23.801" v="1"/>
          <ac:spMkLst>
            <pc:docMk/>
            <pc:sldMk cId="1721351337" sldId="359"/>
            <ac:spMk id="5" creationId="{DFA73B3F-70B9-5F3C-FC2C-05554FD71CEC}"/>
          </ac:spMkLst>
        </pc:spChg>
      </pc:sldChg>
      <pc:sldChg chg="modSp">
        <pc:chgData name="Alfred Smith" userId="3c60a3631c0db8ad" providerId="LiveId" clId="{F4B8B98E-86A4-4CAA-890C-D03B90FCE148}" dt="2025-05-12T08:45:23.801" v="1"/>
        <pc:sldMkLst>
          <pc:docMk/>
          <pc:sldMk cId="7206226" sldId="361"/>
        </pc:sldMkLst>
        <pc:spChg chg="mod">
          <ac:chgData name="Alfred Smith" userId="3c60a3631c0db8ad" providerId="LiveId" clId="{F4B8B98E-86A4-4CAA-890C-D03B90FCE148}" dt="2025-05-12T08:45:23.801" v="1"/>
          <ac:spMkLst>
            <pc:docMk/>
            <pc:sldMk cId="7206226" sldId="361"/>
            <ac:spMk id="5" creationId="{DB1C693C-3F26-1F84-4850-A2F52220CBEF}"/>
          </ac:spMkLst>
        </pc:spChg>
      </pc:sldChg>
      <pc:sldChg chg="modSp">
        <pc:chgData name="Alfred Smith" userId="3c60a3631c0db8ad" providerId="LiveId" clId="{F4B8B98E-86A4-4CAA-890C-D03B90FCE148}" dt="2025-05-12T08:45:23.801" v="1"/>
        <pc:sldMkLst>
          <pc:docMk/>
          <pc:sldMk cId="1959011231" sldId="363"/>
        </pc:sldMkLst>
        <pc:spChg chg="mod">
          <ac:chgData name="Alfred Smith" userId="3c60a3631c0db8ad" providerId="LiveId" clId="{F4B8B98E-86A4-4CAA-890C-D03B90FCE148}" dt="2025-05-12T08:45:23.801" v="1"/>
          <ac:spMkLst>
            <pc:docMk/>
            <pc:sldMk cId="1959011231" sldId="363"/>
            <ac:spMk id="5" creationId="{A38E811A-2CE4-B2F3-9257-BC4728E8E64F}"/>
          </ac:spMkLst>
        </pc:spChg>
      </pc:sldChg>
      <pc:sldChg chg="modSp">
        <pc:chgData name="Alfred Smith" userId="3c60a3631c0db8ad" providerId="LiveId" clId="{F4B8B98E-86A4-4CAA-890C-D03B90FCE148}" dt="2025-05-12T08:45:23.801" v="1"/>
        <pc:sldMkLst>
          <pc:docMk/>
          <pc:sldMk cId="948354195" sldId="365"/>
        </pc:sldMkLst>
        <pc:spChg chg="mod">
          <ac:chgData name="Alfred Smith" userId="3c60a3631c0db8ad" providerId="LiveId" clId="{F4B8B98E-86A4-4CAA-890C-D03B90FCE148}" dt="2025-05-12T08:45:23.801" v="1"/>
          <ac:spMkLst>
            <pc:docMk/>
            <pc:sldMk cId="948354195" sldId="365"/>
            <ac:spMk id="5" creationId="{0307EAE9-737D-D2C9-0C65-5F967A7AB3CE}"/>
          </ac:spMkLst>
        </pc:spChg>
      </pc:sldChg>
    </pc:docChg>
  </pc:docChgLst>
  <pc:docChgLst>
    <pc:chgData name="Leonie Smith" userId="fed1330f33f5650e" providerId="LiveId" clId="{A89BB6FE-5341-4281-9694-85CD549717FF}"/>
    <pc:docChg chg="modSld">
      <pc:chgData name="Leonie Smith" userId="fed1330f33f5650e" providerId="LiveId" clId="{A89BB6FE-5341-4281-9694-85CD549717FF}" dt="2022-05-20T05:21:26.364" v="40" actId="20577"/>
      <pc:docMkLst>
        <pc:docMk/>
      </pc:docMkLst>
      <pc:sldChg chg="modNotesTx">
        <pc:chgData name="Leonie Smith" userId="fed1330f33f5650e" providerId="LiveId" clId="{A89BB6FE-5341-4281-9694-85CD549717FF}" dt="2022-05-05T06:36:51.049" v="1" actId="20577"/>
        <pc:sldMkLst>
          <pc:docMk/>
          <pc:sldMk cId="2869461528" sldId="308"/>
        </pc:sldMkLst>
      </pc:sldChg>
      <pc:sldChg chg="addSp modSp mod">
        <pc:chgData name="Leonie Smith" userId="fed1330f33f5650e" providerId="LiveId" clId="{A89BB6FE-5341-4281-9694-85CD549717FF}" dt="2022-05-20T05:18:13.553" v="5" actId="207"/>
        <pc:sldMkLst>
          <pc:docMk/>
          <pc:sldMk cId="1772228426" sldId="338"/>
        </pc:sldMkLst>
      </pc:sldChg>
      <pc:sldChg chg="addSp modSp">
        <pc:chgData name="Leonie Smith" userId="fed1330f33f5650e" providerId="LiveId" clId="{A89BB6FE-5341-4281-9694-85CD549717FF}" dt="2022-05-20T05:18:28.643" v="6"/>
        <pc:sldMkLst>
          <pc:docMk/>
          <pc:sldMk cId="1931337536" sldId="339"/>
        </pc:sldMkLst>
      </pc:sldChg>
      <pc:sldChg chg="addSp modSp mod">
        <pc:chgData name="Leonie Smith" userId="fed1330f33f5650e" providerId="LiveId" clId="{A89BB6FE-5341-4281-9694-85CD549717FF}" dt="2022-05-20T05:20:08.401" v="24" actId="20577"/>
        <pc:sldMkLst>
          <pc:docMk/>
          <pc:sldMk cId="1983841694" sldId="341"/>
        </pc:sldMkLst>
      </pc:sldChg>
      <pc:sldChg chg="addSp modSp mod">
        <pc:chgData name="Leonie Smith" userId="fed1330f33f5650e" providerId="LiveId" clId="{A89BB6FE-5341-4281-9694-85CD549717FF}" dt="2022-05-20T05:20:17.639" v="25" actId="20577"/>
        <pc:sldMkLst>
          <pc:docMk/>
          <pc:sldMk cId="3055517435" sldId="343"/>
        </pc:sldMkLst>
      </pc:sldChg>
      <pc:sldChg chg="addSp modSp mod">
        <pc:chgData name="Leonie Smith" userId="fed1330f33f5650e" providerId="LiveId" clId="{A89BB6FE-5341-4281-9694-85CD549717FF}" dt="2022-05-20T05:20:23.731" v="26" actId="20577"/>
        <pc:sldMkLst>
          <pc:docMk/>
          <pc:sldMk cId="3195630509" sldId="345"/>
        </pc:sldMkLst>
      </pc:sldChg>
      <pc:sldChg chg="addSp modSp mod">
        <pc:chgData name="Leonie Smith" userId="fed1330f33f5650e" providerId="LiveId" clId="{A89BB6FE-5341-4281-9694-85CD549717FF}" dt="2022-05-20T05:20:30.383" v="27" actId="20577"/>
        <pc:sldMkLst>
          <pc:docMk/>
          <pc:sldMk cId="3740339217" sldId="347"/>
        </pc:sldMkLst>
      </pc:sldChg>
      <pc:sldChg chg="addSp modSp mod">
        <pc:chgData name="Leonie Smith" userId="fed1330f33f5650e" providerId="LiveId" clId="{A89BB6FE-5341-4281-9694-85CD549717FF}" dt="2022-05-20T05:20:36.197" v="28" actId="20577"/>
        <pc:sldMkLst>
          <pc:docMk/>
          <pc:sldMk cId="1642667687" sldId="349"/>
        </pc:sldMkLst>
      </pc:sldChg>
      <pc:sldChg chg="addSp modSp mod">
        <pc:chgData name="Leonie Smith" userId="fed1330f33f5650e" providerId="LiveId" clId="{A89BB6FE-5341-4281-9694-85CD549717FF}" dt="2022-05-20T05:20:42.121" v="29" actId="20577"/>
        <pc:sldMkLst>
          <pc:docMk/>
          <pc:sldMk cId="2522495975" sldId="351"/>
        </pc:sldMkLst>
      </pc:sldChg>
      <pc:sldChg chg="addSp modSp mod">
        <pc:chgData name="Leonie Smith" userId="fed1330f33f5650e" providerId="LiveId" clId="{A89BB6FE-5341-4281-9694-85CD549717FF}" dt="2022-05-20T05:20:49.170" v="30" actId="20577"/>
        <pc:sldMkLst>
          <pc:docMk/>
          <pc:sldMk cId="370456131" sldId="353"/>
        </pc:sldMkLst>
      </pc:sldChg>
      <pc:sldChg chg="addSp modSp mod">
        <pc:chgData name="Leonie Smith" userId="fed1330f33f5650e" providerId="LiveId" clId="{A89BB6FE-5341-4281-9694-85CD549717FF}" dt="2022-05-20T05:20:54.882" v="31" actId="20577"/>
        <pc:sldMkLst>
          <pc:docMk/>
          <pc:sldMk cId="3354966384" sldId="355"/>
        </pc:sldMkLst>
      </pc:sldChg>
      <pc:sldChg chg="addSp modSp mod">
        <pc:chgData name="Leonie Smith" userId="fed1330f33f5650e" providerId="LiveId" clId="{A89BB6FE-5341-4281-9694-85CD549717FF}" dt="2022-05-20T05:21:00.992" v="32" actId="20577"/>
        <pc:sldMkLst>
          <pc:docMk/>
          <pc:sldMk cId="859891306" sldId="357"/>
        </pc:sldMkLst>
      </pc:sldChg>
      <pc:sldChg chg="addSp modSp mod">
        <pc:chgData name="Leonie Smith" userId="fed1330f33f5650e" providerId="LiveId" clId="{A89BB6FE-5341-4281-9694-85CD549717FF}" dt="2022-05-20T05:21:07.432" v="34" actId="20577"/>
        <pc:sldMkLst>
          <pc:docMk/>
          <pc:sldMk cId="1721351337" sldId="359"/>
        </pc:sldMkLst>
      </pc:sldChg>
      <pc:sldChg chg="addSp modSp mod">
        <pc:chgData name="Leonie Smith" userId="fed1330f33f5650e" providerId="LiveId" clId="{A89BB6FE-5341-4281-9694-85CD549717FF}" dt="2022-05-20T05:21:13.437" v="36" actId="20577"/>
        <pc:sldMkLst>
          <pc:docMk/>
          <pc:sldMk cId="7206226" sldId="361"/>
        </pc:sldMkLst>
      </pc:sldChg>
      <pc:sldChg chg="addSp modSp mod">
        <pc:chgData name="Leonie Smith" userId="fed1330f33f5650e" providerId="LiveId" clId="{A89BB6FE-5341-4281-9694-85CD549717FF}" dt="2022-05-20T05:21:19.398" v="38" actId="20577"/>
        <pc:sldMkLst>
          <pc:docMk/>
          <pc:sldMk cId="1959011231" sldId="363"/>
        </pc:sldMkLst>
      </pc:sldChg>
      <pc:sldChg chg="addSp modSp mod">
        <pc:chgData name="Leonie Smith" userId="fed1330f33f5650e" providerId="LiveId" clId="{A89BB6FE-5341-4281-9694-85CD549717FF}" dt="2022-05-20T05:21:26.364" v="40" actId="20577"/>
        <pc:sldMkLst>
          <pc:docMk/>
          <pc:sldMk cId="948354195" sldId="365"/>
        </pc:sldMkLst>
      </pc:sldChg>
    </pc:docChg>
  </pc:docChgLst>
  <pc:docChgLst>
    <pc:chgData name="Leonie Smith" userId="fed1330f33f5650e" providerId="LiveId" clId="{22A43093-2469-46C3-AA63-01CF6CDD9779}"/>
    <pc:docChg chg="custSel modSld sldOrd">
      <pc:chgData name="Leonie Smith" userId="fed1330f33f5650e" providerId="LiveId" clId="{22A43093-2469-46C3-AA63-01CF6CDD9779}" dt="2022-04-14T06:06:03.747" v="415"/>
      <pc:docMkLst>
        <pc:docMk/>
      </pc:docMkLst>
      <pc:sldChg chg="addSp modSp mod">
        <pc:chgData name="Leonie Smith" userId="fed1330f33f5650e" providerId="LiveId" clId="{22A43093-2469-46C3-AA63-01CF6CDD9779}" dt="2022-04-14T05:13:44.309" v="327"/>
        <pc:sldMkLst>
          <pc:docMk/>
          <pc:sldMk cId="2869461528" sldId="308"/>
        </pc:sldMkLst>
      </pc:sldChg>
      <pc:sldChg chg="addSp delSp modSp mod ord modTransition modAnim">
        <pc:chgData name="Leonie Smith" userId="fed1330f33f5650e" providerId="LiveId" clId="{22A43093-2469-46C3-AA63-01CF6CDD9779}" dt="2022-04-14T05:16:19.749" v="340"/>
        <pc:sldMkLst>
          <pc:docMk/>
          <pc:sldMk cId="1237137471" sldId="310"/>
        </pc:sldMkLst>
      </pc:sldChg>
      <pc:sldChg chg="addSp modSp mod">
        <pc:chgData name="Leonie Smith" userId="fed1330f33f5650e" providerId="LiveId" clId="{22A43093-2469-46C3-AA63-01CF6CDD9779}" dt="2022-04-13T14:46:00.065" v="274" actId="14100"/>
        <pc:sldMkLst>
          <pc:docMk/>
          <pc:sldMk cId="1772228426" sldId="338"/>
        </pc:sldMkLst>
      </pc:sldChg>
      <pc:sldChg chg="addSp modSp">
        <pc:chgData name="Leonie Smith" userId="fed1330f33f5650e" providerId="LiveId" clId="{22A43093-2469-46C3-AA63-01CF6CDD9779}" dt="2022-04-13T14:46:08.075" v="275"/>
        <pc:sldMkLst>
          <pc:docMk/>
          <pc:sldMk cId="1931337536" sldId="339"/>
        </pc:sldMkLst>
      </pc:sldChg>
      <pc:sldChg chg="addSp modSp mod">
        <pc:chgData name="Leonie Smith" userId="fed1330f33f5650e" providerId="LiveId" clId="{22A43093-2469-46C3-AA63-01CF6CDD9779}" dt="2022-04-14T05:20:01.857" v="341"/>
        <pc:sldMkLst>
          <pc:docMk/>
          <pc:sldMk cId="3051892576" sldId="340"/>
        </pc:sldMkLst>
      </pc:sldChg>
      <pc:sldChg chg="addSp modSp mod">
        <pc:chgData name="Leonie Smith" userId="fed1330f33f5650e" providerId="LiveId" clId="{22A43093-2469-46C3-AA63-01CF6CDD9779}" dt="2022-04-13T14:47:26.122" v="280" actId="1076"/>
        <pc:sldMkLst>
          <pc:docMk/>
          <pc:sldMk cId="1983841694" sldId="341"/>
        </pc:sldMkLst>
      </pc:sldChg>
      <pc:sldChg chg="addSp modSp mod">
        <pc:chgData name="Leonie Smith" userId="fed1330f33f5650e" providerId="LiveId" clId="{22A43093-2469-46C3-AA63-01CF6CDD9779}" dt="2022-04-14T05:21:43.820" v="342"/>
        <pc:sldMkLst>
          <pc:docMk/>
          <pc:sldMk cId="964780152" sldId="342"/>
        </pc:sldMkLst>
      </pc:sldChg>
      <pc:sldChg chg="addSp modSp mod">
        <pc:chgData name="Leonie Smith" userId="fed1330f33f5650e" providerId="LiveId" clId="{22A43093-2469-46C3-AA63-01CF6CDD9779}" dt="2022-04-13T14:48:08.236" v="283" actId="14100"/>
        <pc:sldMkLst>
          <pc:docMk/>
          <pc:sldMk cId="3055517435" sldId="343"/>
        </pc:sldMkLst>
      </pc:sldChg>
      <pc:sldChg chg="addSp delSp modSp mod modTransition modAnim">
        <pc:chgData name="Leonie Smith" userId="fed1330f33f5650e" providerId="LiveId" clId="{22A43093-2469-46C3-AA63-01CF6CDD9779}" dt="2022-04-14T05:23:09.891" v="345"/>
        <pc:sldMkLst>
          <pc:docMk/>
          <pc:sldMk cId="2002723087" sldId="344"/>
        </pc:sldMkLst>
      </pc:sldChg>
      <pc:sldChg chg="addSp modSp mod">
        <pc:chgData name="Leonie Smith" userId="fed1330f33f5650e" providerId="LiveId" clId="{22A43093-2469-46C3-AA63-01CF6CDD9779}" dt="2022-04-13T14:48:54.598" v="289" actId="14100"/>
        <pc:sldMkLst>
          <pc:docMk/>
          <pc:sldMk cId="3195630509" sldId="345"/>
        </pc:sldMkLst>
      </pc:sldChg>
      <pc:sldChg chg="addSp delSp modSp mod modTransition modAnim">
        <pc:chgData name="Leonie Smith" userId="fed1330f33f5650e" providerId="LiveId" clId="{22A43093-2469-46C3-AA63-01CF6CDD9779}" dt="2022-04-14T05:26:07.791" v="348"/>
        <pc:sldMkLst>
          <pc:docMk/>
          <pc:sldMk cId="689563327" sldId="346"/>
        </pc:sldMkLst>
      </pc:sldChg>
      <pc:sldChg chg="addSp modSp mod">
        <pc:chgData name="Leonie Smith" userId="fed1330f33f5650e" providerId="LiveId" clId="{22A43093-2469-46C3-AA63-01CF6CDD9779}" dt="2022-04-13T14:50:24.976" v="292" actId="14100"/>
        <pc:sldMkLst>
          <pc:docMk/>
          <pc:sldMk cId="3740339217" sldId="347"/>
        </pc:sldMkLst>
      </pc:sldChg>
      <pc:sldChg chg="addSp delSp modSp mod modTransition modAnim">
        <pc:chgData name="Leonie Smith" userId="fed1330f33f5650e" providerId="LiveId" clId="{22A43093-2469-46C3-AA63-01CF6CDD9779}" dt="2022-04-14T05:29:42.565" v="353"/>
        <pc:sldMkLst>
          <pc:docMk/>
          <pc:sldMk cId="3976236224" sldId="348"/>
        </pc:sldMkLst>
      </pc:sldChg>
      <pc:sldChg chg="addSp modSp mod">
        <pc:chgData name="Leonie Smith" userId="fed1330f33f5650e" providerId="LiveId" clId="{22A43093-2469-46C3-AA63-01CF6CDD9779}" dt="2022-04-13T14:51:16.104" v="295" actId="14100"/>
        <pc:sldMkLst>
          <pc:docMk/>
          <pc:sldMk cId="1642667687" sldId="349"/>
        </pc:sldMkLst>
      </pc:sldChg>
      <pc:sldChg chg="addSp delSp modSp mod modTransition modAnim">
        <pc:chgData name="Leonie Smith" userId="fed1330f33f5650e" providerId="LiveId" clId="{22A43093-2469-46C3-AA63-01CF6CDD9779}" dt="2022-04-14T05:32:07.954" v="356"/>
        <pc:sldMkLst>
          <pc:docMk/>
          <pc:sldMk cId="1291027071" sldId="350"/>
        </pc:sldMkLst>
      </pc:sldChg>
      <pc:sldChg chg="addSp modSp mod">
        <pc:chgData name="Leonie Smith" userId="fed1330f33f5650e" providerId="LiveId" clId="{22A43093-2469-46C3-AA63-01CF6CDD9779}" dt="2022-04-13T14:52:05.854" v="298" actId="14100"/>
        <pc:sldMkLst>
          <pc:docMk/>
          <pc:sldMk cId="2522495975" sldId="351"/>
        </pc:sldMkLst>
      </pc:sldChg>
      <pc:sldChg chg="addSp delSp modSp mod modTransition modAnim">
        <pc:chgData name="Leonie Smith" userId="fed1330f33f5650e" providerId="LiveId" clId="{22A43093-2469-46C3-AA63-01CF6CDD9779}" dt="2022-04-14T05:36:32.727" v="363"/>
        <pc:sldMkLst>
          <pc:docMk/>
          <pc:sldMk cId="871066081" sldId="352"/>
        </pc:sldMkLst>
      </pc:sldChg>
      <pc:sldChg chg="addSp modSp mod">
        <pc:chgData name="Leonie Smith" userId="fed1330f33f5650e" providerId="LiveId" clId="{22A43093-2469-46C3-AA63-01CF6CDD9779}" dt="2022-04-13T14:53:07.443" v="301" actId="14100"/>
        <pc:sldMkLst>
          <pc:docMk/>
          <pc:sldMk cId="370456131" sldId="353"/>
        </pc:sldMkLst>
      </pc:sldChg>
      <pc:sldChg chg="addSp delSp modSp mod modTransition modAnim">
        <pc:chgData name="Leonie Smith" userId="fed1330f33f5650e" providerId="LiveId" clId="{22A43093-2469-46C3-AA63-01CF6CDD9779}" dt="2022-04-14T05:38:46.835" v="368"/>
        <pc:sldMkLst>
          <pc:docMk/>
          <pc:sldMk cId="1998369883" sldId="354"/>
        </pc:sldMkLst>
      </pc:sldChg>
      <pc:sldChg chg="addSp modSp mod">
        <pc:chgData name="Leonie Smith" userId="fed1330f33f5650e" providerId="LiveId" clId="{22A43093-2469-46C3-AA63-01CF6CDD9779}" dt="2022-04-13T14:53:45.220" v="304" actId="14100"/>
        <pc:sldMkLst>
          <pc:docMk/>
          <pc:sldMk cId="3354966384" sldId="355"/>
        </pc:sldMkLst>
      </pc:sldChg>
      <pc:sldChg chg="addSp delSp modSp mod modTransition modAnim">
        <pc:chgData name="Leonie Smith" userId="fed1330f33f5650e" providerId="LiveId" clId="{22A43093-2469-46C3-AA63-01CF6CDD9779}" dt="2022-04-14T05:40:19.178" v="373"/>
        <pc:sldMkLst>
          <pc:docMk/>
          <pc:sldMk cId="2598464500" sldId="356"/>
        </pc:sldMkLst>
      </pc:sldChg>
      <pc:sldChg chg="addSp modSp mod">
        <pc:chgData name="Leonie Smith" userId="fed1330f33f5650e" providerId="LiveId" clId="{22A43093-2469-46C3-AA63-01CF6CDD9779}" dt="2022-04-13T14:54:17.351" v="307" actId="14100"/>
        <pc:sldMkLst>
          <pc:docMk/>
          <pc:sldMk cId="859891306" sldId="357"/>
        </pc:sldMkLst>
      </pc:sldChg>
      <pc:sldChg chg="addSp delSp modSp mod modTransition modAnim">
        <pc:chgData name="Leonie Smith" userId="fed1330f33f5650e" providerId="LiveId" clId="{22A43093-2469-46C3-AA63-01CF6CDD9779}" dt="2022-04-14T05:42:23.384" v="376"/>
        <pc:sldMkLst>
          <pc:docMk/>
          <pc:sldMk cId="1944923438" sldId="358"/>
        </pc:sldMkLst>
      </pc:sldChg>
      <pc:sldChg chg="addSp delSp modSp mod">
        <pc:chgData name="Leonie Smith" userId="fed1330f33f5650e" providerId="LiveId" clId="{22A43093-2469-46C3-AA63-01CF6CDD9779}" dt="2022-04-13T14:55:41.125" v="314" actId="14100"/>
        <pc:sldMkLst>
          <pc:docMk/>
          <pc:sldMk cId="1721351337" sldId="359"/>
        </pc:sldMkLst>
      </pc:sldChg>
      <pc:sldChg chg="addSp delSp modSp mod modTransition modAnim">
        <pc:chgData name="Leonie Smith" userId="fed1330f33f5650e" providerId="LiveId" clId="{22A43093-2469-46C3-AA63-01CF6CDD9779}" dt="2022-04-14T05:47:42.182" v="389"/>
        <pc:sldMkLst>
          <pc:docMk/>
          <pc:sldMk cId="4175269013" sldId="360"/>
        </pc:sldMkLst>
      </pc:sldChg>
      <pc:sldChg chg="addSp modSp mod">
        <pc:chgData name="Leonie Smith" userId="fed1330f33f5650e" providerId="LiveId" clId="{22A43093-2469-46C3-AA63-01CF6CDD9779}" dt="2022-04-13T14:57:04.569" v="317" actId="14100"/>
        <pc:sldMkLst>
          <pc:docMk/>
          <pc:sldMk cId="7206226" sldId="361"/>
        </pc:sldMkLst>
      </pc:sldChg>
      <pc:sldChg chg="addSp delSp modSp mod modTransition modAnim">
        <pc:chgData name="Leonie Smith" userId="fed1330f33f5650e" providerId="LiveId" clId="{22A43093-2469-46C3-AA63-01CF6CDD9779}" dt="2022-04-14T05:55:15.556" v="396"/>
        <pc:sldMkLst>
          <pc:docMk/>
          <pc:sldMk cId="1338403432" sldId="362"/>
        </pc:sldMkLst>
      </pc:sldChg>
      <pc:sldChg chg="addSp modSp mod">
        <pc:chgData name="Leonie Smith" userId="fed1330f33f5650e" providerId="LiveId" clId="{22A43093-2469-46C3-AA63-01CF6CDD9779}" dt="2022-04-13T14:58:09.304" v="321" actId="14100"/>
        <pc:sldMkLst>
          <pc:docMk/>
          <pc:sldMk cId="1959011231" sldId="363"/>
        </pc:sldMkLst>
      </pc:sldChg>
      <pc:sldChg chg="addSp delSp modSp mod modTransition modAnim">
        <pc:chgData name="Leonie Smith" userId="fed1330f33f5650e" providerId="LiveId" clId="{22A43093-2469-46C3-AA63-01CF6CDD9779}" dt="2022-04-14T06:06:03.747" v="415"/>
        <pc:sldMkLst>
          <pc:docMk/>
          <pc:sldMk cId="1597028933" sldId="364"/>
        </pc:sldMkLst>
      </pc:sldChg>
      <pc:sldChg chg="addSp delSp modSp mod">
        <pc:chgData name="Leonie Smith" userId="fed1330f33f5650e" providerId="LiveId" clId="{22A43093-2469-46C3-AA63-01CF6CDD9779}" dt="2022-04-13T14:59:26.003" v="326" actId="14100"/>
        <pc:sldMkLst>
          <pc:docMk/>
          <pc:sldMk cId="948354195" sldId="3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670554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16-7</a:t>
            </a:r>
            <a:endParaRPr lang="en-IN" dirty="0"/>
          </a:p>
        </p:txBody>
      </p:sp>
      <p:pic>
        <p:nvPicPr>
          <p:cNvPr id="4" name="Audio 3">
            <a:hlinkClick r:id="" action="ppaction://media"/>
            <a:extLst>
              <a:ext uri="{FF2B5EF4-FFF2-40B4-BE49-F238E27FC236}">
                <a16:creationId xmlns:a16="http://schemas.microsoft.com/office/drawing/2014/main" id="{6AE0D724-1F97-4A48-A2E1-AC5024993C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78579DCC-CE4F-9A1E-D2DA-8EFB151AAD0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856"/>
    </mc:Choice>
    <mc:Fallback xmlns="">
      <p:transition spd="slow" advTm="2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7B172FF-B20D-4CAC-925C-3842B40B6972}"/>
              </a:ext>
            </a:extLst>
          </p:cNvPr>
          <p:cNvPicPr>
            <a:picLocks noChangeAspect="1"/>
          </p:cNvPicPr>
          <p:nvPr/>
        </p:nvPicPr>
        <p:blipFill>
          <a:blip r:embed="rId2"/>
          <a:stretch>
            <a:fillRect/>
          </a:stretch>
        </p:blipFill>
        <p:spPr>
          <a:xfrm>
            <a:off x="-1" y="1"/>
            <a:ext cx="12720735" cy="6858000"/>
          </a:xfrm>
          <a:prstGeom prst="rect">
            <a:avLst/>
          </a:prstGeom>
        </p:spPr>
      </p:pic>
      <p:sp>
        <p:nvSpPr>
          <p:cNvPr id="7" name="TextBox 6">
            <a:extLst>
              <a:ext uri="{FF2B5EF4-FFF2-40B4-BE49-F238E27FC236}">
                <a16:creationId xmlns:a16="http://schemas.microsoft.com/office/drawing/2014/main" id="{EAF3177D-945A-9CFC-28EB-3B39199B0A65}"/>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2936743-4C98-4857-AFA6-1818058963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148310E-91CC-B97C-8FEC-60A203BB9B9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4So Samuel did what the Lord had said and went to Bethlehem. When the elders of the town met him, they trembled and asked, “Do you come in peace?”</a:t>
            </a:r>
            <a:endParaRPr lang="en-ZA" sz="1600" dirty="0"/>
          </a:p>
        </p:txBody>
      </p:sp>
      <p:sp>
        <p:nvSpPr>
          <p:cNvPr id="5" name="TextBox 4">
            <a:extLst>
              <a:ext uri="{FF2B5EF4-FFF2-40B4-BE49-F238E27FC236}">
                <a16:creationId xmlns:a16="http://schemas.microsoft.com/office/drawing/2014/main" id="{ECC99DAF-C5E6-BD24-F3F3-CAA44453CCAB}"/>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4སཱ་མུ་ཨེལ་གྱིས་དེ་བཞིན་དུ་བྱས་ཤིང་། པེད་ལེ་ཧེམ་དུ་སླེབས་པ་ན། གྲོང་རྡལ་དེའི་རྒན་པོ་རྣམས་སྐྲག་སྐྲག་འདར་འདར་ངང་སཱ་མུ་ཨེལ་དང་འཕྲད་དུ་འོངས་ཏེ་ཁྱེད་ཞི་བདེའི་ཆེད་དུ་ཡོང་བ་ཡིན་ནམ་ཞེས་ཞུས་པས།</a:t>
            </a:r>
            <a:endParaRPr lang="en-ZA" dirty="0"/>
          </a:p>
        </p:txBody>
      </p:sp>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16103"/>
    </mc:Choice>
    <mc:Fallback xmlns="">
      <p:transition spd="slow" advTm="16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471D7B-6D12-4169-8CFF-47F5AA81ADD3}"/>
              </a:ext>
            </a:extLst>
          </p:cNvPr>
          <p:cNvPicPr>
            <a:picLocks noChangeAspect="1"/>
          </p:cNvPicPr>
          <p:nvPr/>
        </p:nvPicPr>
        <p:blipFill>
          <a:blip r:embed="rId2"/>
          <a:stretch>
            <a:fillRect/>
          </a:stretch>
        </p:blipFill>
        <p:spPr>
          <a:xfrm>
            <a:off x="0" y="-407820"/>
            <a:ext cx="12191999" cy="7265820"/>
          </a:xfrm>
          <a:prstGeom prst="rect">
            <a:avLst/>
          </a:prstGeom>
        </p:spPr>
      </p:pic>
      <p:sp>
        <p:nvSpPr>
          <p:cNvPr id="5" name="TextBox 4">
            <a:extLst>
              <a:ext uri="{FF2B5EF4-FFF2-40B4-BE49-F238E27FC236}">
                <a16:creationId xmlns:a16="http://schemas.microsoft.com/office/drawing/2014/main" id="{AA22F009-E84B-3CA7-F262-4FB5B5E34CED}"/>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82F64C3-9038-4DC3-9359-DB21DF1DDC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6C85B8D-FE0C-00B1-C036-D0E22CBCBA8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5“In peace,” he replied. “I have come to sacrifice to the Lord. Consecrate yourselves and come with me to the sacrifice.”</a:t>
            </a:r>
          </a:p>
          <a:p>
            <a:r>
              <a:rPr lang="en-US" sz="4000" dirty="0">
                <a:solidFill>
                  <a:srgbClr val="121212"/>
                </a:solidFill>
                <a:latin typeface="ArialMT"/>
              </a:rPr>
              <a:t>Then he consecrated Jesse and his sons and invited them to the sacrifice.</a:t>
            </a:r>
            <a:endParaRPr lang="en-ZA" dirty="0"/>
          </a:p>
        </p:txBody>
      </p:sp>
      <p:sp>
        <p:nvSpPr>
          <p:cNvPr id="3" name="TextBox 2">
            <a:extLst>
              <a:ext uri="{FF2B5EF4-FFF2-40B4-BE49-F238E27FC236}">
                <a16:creationId xmlns:a16="http://schemas.microsoft.com/office/drawing/2014/main" id="{49374D24-1C69-DB94-92D7-7822294008A6}"/>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5དེས་ང་ནི་ཞི་བདེའི་ཆེད་དུ་དང་དཀོན་མཆོག་ཡ་ཝཱེ་ལ་མཆོད་པ་འབུལ་བར་འོངས་པས། ཁྱོད་རྣམས་ཀྱིས་རང་རང་གི་ལུས་གཙང་མར་བྱོས་ལ་ང་དང་མཉམ་དུ་མཆོད་པ་འབུལ་དུ་ཤོག་ཅིག་ཅེས་བསྐུལ་ནས་ཡེ་སེ་དང་དེའི་བུ་རྣམས་ལ་གཙང་སྦྲ་བྱེད་དུ་བཅུག་ནས་མཆོད་པ་འབུལ་སར་བོས།</a:t>
            </a:r>
            <a:endParaRPr lang="en-ZA" dirty="0"/>
          </a:p>
        </p:txBody>
      </p:sp>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22039"/>
    </mc:Choice>
    <mc:Fallback xmlns="">
      <p:transition spd="slow" advTm="22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2047FB9-64BA-4B76-B37F-A8005035A62C}"/>
              </a:ext>
            </a:extLst>
          </p:cNvPr>
          <p:cNvPicPr>
            <a:picLocks noChangeAspect="1"/>
          </p:cNvPicPr>
          <p:nvPr/>
        </p:nvPicPr>
        <p:blipFill>
          <a:blip r:embed="rId2"/>
          <a:stretch>
            <a:fillRect/>
          </a:stretch>
        </p:blipFill>
        <p:spPr>
          <a:xfrm>
            <a:off x="0" y="-595279"/>
            <a:ext cx="12191999" cy="7443754"/>
          </a:xfrm>
          <a:prstGeom prst="rect">
            <a:avLst/>
          </a:prstGeom>
        </p:spPr>
      </p:pic>
      <p:sp>
        <p:nvSpPr>
          <p:cNvPr id="5" name="TextBox 4">
            <a:extLst>
              <a:ext uri="{FF2B5EF4-FFF2-40B4-BE49-F238E27FC236}">
                <a16:creationId xmlns:a16="http://schemas.microsoft.com/office/drawing/2014/main" id="{73340518-5AEA-0EA8-C30A-021CCB79D741}"/>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C6A5F63-2F40-4FA9-9088-407AA9E07B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3CD8C04-92C0-B77A-16AB-108AB2F0959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6When they arrived, Samuel saw Eliab and said, “Surely here before the Lord is His anointed.”</a:t>
            </a:r>
            <a:endParaRPr lang="en-ZA" dirty="0"/>
          </a:p>
        </p:txBody>
      </p:sp>
      <p:sp>
        <p:nvSpPr>
          <p:cNvPr id="5" name="TextBox 4">
            <a:extLst>
              <a:ext uri="{FF2B5EF4-FFF2-40B4-BE49-F238E27FC236}">
                <a16:creationId xmlns:a16="http://schemas.microsoft.com/office/drawing/2014/main" id="{294BE20E-75D1-308F-AB86-3952B085694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ཡང་དེ་རྣམས་སླེབས་པ་ཙམ་གྱིས་སཱ་མུ་ཨེལ་གྱིས་ཨེ་ལི་ཨབ་ལ་བལྟས་ཤིང་དཀོན་མཆོག་ཡ་ཝཱེའི་དྲུང་དུ་འབྱུག་པར་རུང་བ་དེ་ནི་ངེས་པར་ཁོ་རང་ཡིན་སྙམ།</a:t>
            </a:r>
            <a:endParaRPr lang="en-ZA" dirty="0"/>
          </a:p>
        </p:txBody>
      </p:sp>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12780"/>
    </mc:Choice>
    <mc:Fallback xmlns="">
      <p:transition spd="slow" advTm="12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341E45C-9E16-4858-9245-E1FAE769D8AC}"/>
              </a:ext>
            </a:extLst>
          </p:cNvPr>
          <p:cNvPicPr>
            <a:picLocks noChangeAspect="1"/>
          </p:cNvPicPr>
          <p:nvPr/>
        </p:nvPicPr>
        <p:blipFill>
          <a:blip r:embed="rId2"/>
          <a:stretch>
            <a:fillRect/>
          </a:stretch>
        </p:blipFill>
        <p:spPr>
          <a:xfrm>
            <a:off x="0" y="-9645"/>
            <a:ext cx="12191999" cy="6867645"/>
          </a:xfrm>
          <a:prstGeom prst="rect">
            <a:avLst/>
          </a:prstGeom>
        </p:spPr>
      </p:pic>
      <p:sp>
        <p:nvSpPr>
          <p:cNvPr id="5" name="TextBox 4">
            <a:extLst>
              <a:ext uri="{FF2B5EF4-FFF2-40B4-BE49-F238E27FC236}">
                <a16:creationId xmlns:a16="http://schemas.microsoft.com/office/drawing/2014/main" id="{8AF44FCC-60AB-18A2-0560-32A27159564B}"/>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9113489-162C-4CB7-AEAF-EBB3892715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252DEC7-9422-3EEE-A87D-70E38E3D0C2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7But the Lord said to Samuel, “Do not consider his appearance or height, for I have rejected him; the Lord does not see as man does. For man sees the outward appearance, but the Lord sees the heart.”</a:t>
            </a:r>
            <a:endParaRPr lang="en-ZA" dirty="0"/>
          </a:p>
        </p:txBody>
      </p:sp>
      <p:sp>
        <p:nvSpPr>
          <p:cNvPr id="3" name="TextBox 2">
            <a:extLst>
              <a:ext uri="{FF2B5EF4-FFF2-40B4-BE49-F238E27FC236}">
                <a16:creationId xmlns:a16="http://schemas.microsoft.com/office/drawing/2014/main" id="{A1A67D07-6BEA-77FF-9041-B1496A17844F}"/>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7འོན་ཀྱང་དཀོན་མཆོག་ཡ་ཝཱེས་སཱ་མུ་ཨེལ་ལ་མི་འདིའི་བྱད་བཞིན་ནམ་གཟུགས་ཀྱི་རིང་ཐུང་སོགས་ལ་མ་བལྟ། རྒྱུ་མཚན་ངས་ཁོ་རང་སྤངས་པ་ཡིན་ཏེ། དཀོན་མཆོག་ཡ་ཝཱེས་གཟིགས་པ་ནི་མི་ཀུན་གྱིས་ལྟ་བ་དང་མི་འདྲ་སྟེ། མི་རྣམས་ཀྱིས་ཕྱི་ཚུལ་ལ་བལྟ་ཞིང་དཀོན་མཆོག་ཡ་ཝཱེས་ནང་སེམས་ལ་གཟིགས་པ་ཡིན་ཞེས་གསུངས།</a:t>
            </a:r>
            <a:endParaRPr lang="en-ZA" dirty="0"/>
          </a:p>
        </p:txBody>
      </p:sp>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21349"/>
    </mc:Choice>
    <mc:Fallback xmlns="">
      <p:transition spd="slow" advTm="21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0B5061D-9E7D-4853-9FD4-9EE0C15B85CA}"/>
              </a:ext>
            </a:extLst>
          </p:cNvPr>
          <p:cNvPicPr>
            <a:picLocks noChangeAspect="1"/>
          </p:cNvPicPr>
          <p:nvPr/>
        </p:nvPicPr>
        <p:blipFill>
          <a:blip r:embed="rId2"/>
          <a:stretch>
            <a:fillRect/>
          </a:stretch>
        </p:blipFill>
        <p:spPr>
          <a:xfrm>
            <a:off x="-64067" y="1"/>
            <a:ext cx="12256068" cy="6858000"/>
          </a:xfrm>
          <a:prstGeom prst="rect">
            <a:avLst/>
          </a:prstGeom>
        </p:spPr>
      </p:pic>
      <p:sp>
        <p:nvSpPr>
          <p:cNvPr id="5" name="TextBox 4">
            <a:extLst>
              <a:ext uri="{FF2B5EF4-FFF2-40B4-BE49-F238E27FC236}">
                <a16:creationId xmlns:a16="http://schemas.microsoft.com/office/drawing/2014/main" id="{EFF2AE14-15D1-52F9-226E-ADDF3D23AA6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729B1F6-9BA6-4C1D-BD89-7D0B429A0A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CFE3689-F318-2D21-9D28-1EFEA119698F}"/>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8Then Jesse called </a:t>
            </a:r>
            <a:r>
              <a:rPr lang="en-US" sz="4800" dirty="0" err="1">
                <a:solidFill>
                  <a:srgbClr val="121212"/>
                </a:solidFill>
                <a:latin typeface="ArialMT"/>
              </a:rPr>
              <a:t>Abinadab</a:t>
            </a:r>
            <a:r>
              <a:rPr lang="en-US" sz="4800" dirty="0">
                <a:solidFill>
                  <a:srgbClr val="121212"/>
                </a:solidFill>
                <a:latin typeface="ArialMT"/>
              </a:rPr>
              <a:t> and presented him to Samuel, who said, “The Lord has not chosen this one either.”</a:t>
            </a:r>
            <a:endParaRPr lang="en-ZA" dirty="0"/>
          </a:p>
        </p:txBody>
      </p:sp>
      <p:sp>
        <p:nvSpPr>
          <p:cNvPr id="3" name="TextBox 2">
            <a:extLst>
              <a:ext uri="{FF2B5EF4-FFF2-40B4-BE49-F238E27FC236}">
                <a16:creationId xmlns:a16="http://schemas.microsoft.com/office/drawing/2014/main" id="{BCB870DB-8973-7306-AC65-B0434FFC843B}"/>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8དེ་ནས་ཡེ་སེ་ཡིས་ཨ་བི་ནཱ་དབ་བོས་ནས་སཱ་མུ་ཨེལ་གྱི་དྲུང་དུ་འགྲོ་རུ་བཅུག་པ་ལ། དེས་དཀོན་མཆོག་ཡ་ཝཱེས་འདི་ཡང་མ་བསྐོས་ཞེས་སྨྲས་པས།</a:t>
            </a:r>
            <a:endParaRPr lang="en-ZA" dirty="0"/>
          </a:p>
        </p:txBody>
      </p:sp>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1689"/>
    </mc:Choice>
    <mc:Fallback xmlns="">
      <p:transition spd="slow" advTm="11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A1CBB5B-15AD-42BB-B13C-EEFD7E0EDFA7}"/>
              </a:ext>
            </a:extLst>
          </p:cNvPr>
          <p:cNvPicPr>
            <a:picLocks noChangeAspect="1"/>
          </p:cNvPicPr>
          <p:nvPr/>
        </p:nvPicPr>
        <p:blipFill>
          <a:blip r:embed="rId2"/>
          <a:stretch>
            <a:fillRect/>
          </a:stretch>
        </p:blipFill>
        <p:spPr>
          <a:xfrm>
            <a:off x="0" y="-1012953"/>
            <a:ext cx="12192000" cy="7870953"/>
          </a:xfrm>
          <a:prstGeom prst="rect">
            <a:avLst/>
          </a:prstGeom>
        </p:spPr>
      </p:pic>
      <p:sp>
        <p:nvSpPr>
          <p:cNvPr id="5" name="TextBox 4">
            <a:extLst>
              <a:ext uri="{FF2B5EF4-FFF2-40B4-BE49-F238E27FC236}">
                <a16:creationId xmlns:a16="http://schemas.microsoft.com/office/drawing/2014/main" id="{1026D506-F3FB-78DD-80AE-7C7DF5E8FE61}"/>
              </a:ext>
            </a:extLst>
          </p:cNvPr>
          <p:cNvSpPr txBox="1"/>
          <p:nvPr/>
        </p:nvSpPr>
        <p:spPr>
          <a:xfrm>
            <a:off x="417921" y="0"/>
            <a:ext cx="5975129" cy="3908156"/>
          </a:xfrm>
          <a:prstGeom prst="rect">
            <a:avLst/>
          </a:prstGeom>
          <a:noFill/>
        </p:spPr>
        <p:txBody>
          <a:bodyPr wrap="square" rtlCol="0">
            <a:noAutofit/>
          </a:bodyPr>
          <a:lstStyle/>
          <a:p>
            <a:pPr algn="ctr"/>
            <a:r>
              <a:rPr lang="bo-CN" sz="8000" b="1" cap="all" dirty="0">
                <a:solidFill>
                  <a:schemeClr val="bg1"/>
                </a:solidFill>
                <a:latin typeface="ArialMT"/>
              </a:rPr>
              <a:t>སཱ་མུ་ཨེལ་དང་པོ 16</a:t>
            </a:r>
          </a:p>
          <a:p>
            <a:r>
              <a:rPr lang="bo-CN" sz="8000" b="1" dirty="0">
                <a:solidFill>
                  <a:schemeClr val="bg1"/>
                </a:solidFill>
                <a:latin typeface="ArialMT"/>
              </a:rPr>
              <a:t>དཱ་བིད་ལ་རྒྱལ་པོར་བསྔོ་འབུལ་བྱས་པ།</a:t>
            </a:r>
          </a:p>
          <a:p>
            <a:endParaRPr lang="en-ZA" dirty="0"/>
          </a:p>
        </p:txBody>
      </p:sp>
    </p:spTree>
    <p:extLst>
      <p:ext uri="{BB962C8B-B14F-4D97-AF65-F5344CB8AC3E}">
        <p14:creationId xmlns:p14="http://schemas.microsoft.com/office/powerpoint/2010/main" val="177222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C485D36-8722-4433-9743-6BA5C910D0E2}"/>
              </a:ext>
            </a:extLst>
          </p:cNvPr>
          <p:cNvPicPr>
            <a:picLocks noChangeAspect="1"/>
          </p:cNvPicPr>
          <p:nvPr/>
        </p:nvPicPr>
        <p:blipFill>
          <a:blip r:embed="rId2"/>
          <a:stretch>
            <a:fillRect/>
          </a:stretch>
        </p:blipFill>
        <p:spPr>
          <a:xfrm>
            <a:off x="-1" y="-13461"/>
            <a:ext cx="12191999" cy="6871462"/>
          </a:xfrm>
          <a:prstGeom prst="rect">
            <a:avLst/>
          </a:prstGeom>
        </p:spPr>
      </p:pic>
      <p:sp>
        <p:nvSpPr>
          <p:cNvPr id="5" name="TextBox 4">
            <a:extLst>
              <a:ext uri="{FF2B5EF4-FFF2-40B4-BE49-F238E27FC236}">
                <a16:creationId xmlns:a16="http://schemas.microsoft.com/office/drawing/2014/main" id="{6DD11D9D-FB5C-B58D-5DCF-37B6BF8C2D68}"/>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7C445FF-C920-4441-BB4C-90A21E8C52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AC6C1BC-CE4D-D604-39A0-EF5F4998D29C}"/>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9Next Jesse presented Shammah, but Samuel said, “The Lord has not chosen this one either.”</a:t>
            </a:r>
            <a:endParaRPr lang="en-ZA" dirty="0"/>
          </a:p>
        </p:txBody>
      </p:sp>
      <p:sp>
        <p:nvSpPr>
          <p:cNvPr id="3" name="TextBox 2">
            <a:extLst>
              <a:ext uri="{FF2B5EF4-FFF2-40B4-BE49-F238E27FC236}">
                <a16:creationId xmlns:a16="http://schemas.microsoft.com/office/drawing/2014/main" id="{1DBB17A6-41A8-82D1-F1E1-247172E79239}"/>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9ཡང་ཡེ་སེ་ཡིས་ཤམ་མཱ་བོས་ནས་སཱ་མུ་ཨེལ་གྱི་དྲུང་དུ་འགྲོ་རུ་བཅུག་པ་ལ། དེས་དཀོན་མཆོག་ཡ་ཝཱེས་འདི་ཡང་མ་བསྐོས་ཞེས་སྨྲས་པས།</a:t>
            </a:r>
            <a:endParaRPr lang="en-ZA" dirty="0"/>
          </a:p>
        </p:txBody>
      </p:sp>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6885"/>
    </mc:Choice>
    <mc:Fallback xmlns="">
      <p:transition spd="slow" advTm="6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0E6CC06-3D38-4D9F-8D46-ECA6B5A62CA8}"/>
              </a:ext>
            </a:extLst>
          </p:cNvPr>
          <p:cNvPicPr>
            <a:picLocks noChangeAspect="1"/>
          </p:cNvPicPr>
          <p:nvPr/>
        </p:nvPicPr>
        <p:blipFill>
          <a:blip r:embed="rId2"/>
          <a:stretch>
            <a:fillRect/>
          </a:stretch>
        </p:blipFill>
        <p:spPr>
          <a:xfrm>
            <a:off x="-638537" y="1"/>
            <a:ext cx="12830537" cy="6858000"/>
          </a:xfrm>
          <a:prstGeom prst="rect">
            <a:avLst/>
          </a:prstGeom>
        </p:spPr>
      </p:pic>
      <p:sp>
        <p:nvSpPr>
          <p:cNvPr id="5" name="TextBox 4">
            <a:extLst>
              <a:ext uri="{FF2B5EF4-FFF2-40B4-BE49-F238E27FC236}">
                <a16:creationId xmlns:a16="http://schemas.microsoft.com/office/drawing/2014/main" id="{A17C2979-9E5C-27AF-7E47-AA46FD3AD72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BFB3B4B-1422-433F-86D3-C3BE4928E4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4B78185-6171-A683-E238-487164749597}"/>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10Thus Jesse made seven of his sons pass before Samuel, but Samuel told him, “The Lord has not chosen any of these.”</a:t>
            </a:r>
            <a:endParaRPr lang="en-ZA" dirty="0"/>
          </a:p>
        </p:txBody>
      </p:sp>
      <p:sp>
        <p:nvSpPr>
          <p:cNvPr id="5" name="TextBox 4">
            <a:extLst>
              <a:ext uri="{FF2B5EF4-FFF2-40B4-BE49-F238E27FC236}">
                <a16:creationId xmlns:a16="http://schemas.microsoft.com/office/drawing/2014/main" id="{BEBC37B8-0900-FFC9-1D23-6BAE213E4C63}"/>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10ཡེ་སེ་ཡིས་དེ་ལྟར་སྔ་ཕྱིར་རང་གི་བུ་བདུན་སཱ་མུ་ཨེལ་གྱི་མདུན་དུ་འགྲོ་རུ་བཅུག་ཀྱང་། སཱ་མུ་ཨེལ་གྱིས་ཡེ་སེ་ལ་དཀོན་མཆོག་ཡ་ཝཱེས་འདི་དག་ཀྱང་མ་བསྐོས་ཞེས་སྨྲས།</a:t>
            </a:r>
            <a:endParaRPr lang="en-ZA" dirty="0"/>
          </a:p>
        </p:txBody>
      </p:sp>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4096"/>
    </mc:Choice>
    <mc:Fallback xmlns="">
      <p:transition spd="slow" advTm="14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58366"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C97F889-1DD4-4D84-8196-A876833801B5}"/>
              </a:ext>
            </a:extLst>
          </p:cNvPr>
          <p:cNvPicPr>
            <a:picLocks noChangeAspect="1"/>
          </p:cNvPicPr>
          <p:nvPr/>
        </p:nvPicPr>
        <p:blipFill>
          <a:blip r:embed="rId2"/>
          <a:stretch>
            <a:fillRect/>
          </a:stretch>
        </p:blipFill>
        <p:spPr>
          <a:xfrm>
            <a:off x="-58366" y="-33795"/>
            <a:ext cx="12248669" cy="6891795"/>
          </a:xfrm>
          <a:prstGeom prst="rect">
            <a:avLst/>
          </a:prstGeom>
        </p:spPr>
      </p:pic>
      <p:sp>
        <p:nvSpPr>
          <p:cNvPr id="5" name="TextBox 4">
            <a:extLst>
              <a:ext uri="{FF2B5EF4-FFF2-40B4-BE49-F238E27FC236}">
                <a16:creationId xmlns:a16="http://schemas.microsoft.com/office/drawing/2014/main" id="{DFA73B3F-70B9-5F3C-FC2C-05554FD71CEC}"/>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181D7827-B6A4-4A59-AE3C-CE7DB16494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5F7E58B-452E-2C67-7715-17763CAD8A59}"/>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10Thus Jesse made seven of his sons pass before Samuel, but Samuel told him, “The Lord has not chosen any of these.”</a:t>
            </a:r>
            <a:endParaRPr lang="en-ZA" dirty="0"/>
          </a:p>
        </p:txBody>
      </p:sp>
      <p:sp>
        <p:nvSpPr>
          <p:cNvPr id="3" name="TextBox 2">
            <a:extLst>
              <a:ext uri="{FF2B5EF4-FFF2-40B4-BE49-F238E27FC236}">
                <a16:creationId xmlns:a16="http://schemas.microsoft.com/office/drawing/2014/main" id="{1C3C3B1C-0211-EAD2-4BD8-B9BEBA355985}"/>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10ཡེ་སེ་ཡིས་དེ་ལྟར་སྔ་ཕྱིར་རང་གི་བུ་བདུན་སཱ་མུ་ཨེལ་གྱི་མདུན་དུ་འགྲོ་རུ་བཅུག་ཀྱང་། སཱ་མུ་ཨེལ་གྱིས་ཡེ་སེ་ལ་དཀོན་མཆོག་ཡ་ཝཱེས་འདི་དག་ཀྱང་མ་བསྐོས་ཞེས་སྨྲས།</a:t>
            </a:r>
            <a:endParaRPr lang="en-ZA" dirty="0"/>
          </a:p>
        </p:txBody>
      </p:sp>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17853"/>
    </mc:Choice>
    <mc:Fallback xmlns="">
      <p:transition spd="slow" advTm="17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D9542F0-08EF-4C82-BA7E-902DFBF31E28}"/>
              </a:ext>
            </a:extLst>
          </p:cNvPr>
          <p:cNvPicPr>
            <a:picLocks noChangeAspect="1"/>
          </p:cNvPicPr>
          <p:nvPr/>
        </p:nvPicPr>
        <p:blipFill>
          <a:blip r:embed="rId2"/>
          <a:stretch>
            <a:fillRect/>
          </a:stretch>
        </p:blipFill>
        <p:spPr>
          <a:xfrm>
            <a:off x="-2840477" y="-1708543"/>
            <a:ext cx="15032477" cy="8566543"/>
          </a:xfrm>
          <a:prstGeom prst="rect">
            <a:avLst/>
          </a:prstGeom>
        </p:spPr>
      </p:pic>
      <p:sp>
        <p:nvSpPr>
          <p:cNvPr id="5" name="TextBox 4">
            <a:extLst>
              <a:ext uri="{FF2B5EF4-FFF2-40B4-BE49-F238E27FC236}">
                <a16:creationId xmlns:a16="http://schemas.microsoft.com/office/drawing/2014/main" id="{DB1C693C-3F26-1F84-4850-A2F52220CBE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BF36608-ACCB-4C56-8450-96DA6FAE19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9E046EF-4F40-0241-073D-9B56D3FB2B1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12So Jesse sent for his youngest son and brought him in. He was ruddy, with beautiful eyes and a handsome appearance. And the Lord said, “Rise and anoint him, for he is the one.”</a:t>
            </a:r>
            <a:endParaRPr lang="en-ZA" dirty="0"/>
          </a:p>
        </p:txBody>
      </p:sp>
      <p:sp>
        <p:nvSpPr>
          <p:cNvPr id="3" name="TextBox 2">
            <a:extLst>
              <a:ext uri="{FF2B5EF4-FFF2-40B4-BE49-F238E27FC236}">
                <a16:creationId xmlns:a16="http://schemas.microsoft.com/office/drawing/2014/main" id="{9D4D16D6-537E-A438-DDFB-5D6D1DC4950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མི་ཞིག་མངགས་ནས་ཁོ་བོས་པ་དང་བུ་དེ་ནི་ངོ་མདངས་དམར་ཞིང་མིག་མཛེས་པ་དང་བྱད་གཟིགས་ལེགས་པ་ཞིག་ཡིན་ལ། དེའི་ཚེ་དཀོན་མཆོག་ཡ་ཝཱེས་འདི་ནི་བདག་གིས་ཆེད་དུ་བསྐོས་པ་དེ་ཡིན་པས་ད་ལྟ་ལངས་ནས་ཁོ་ལ་སྣུམ་གྱིས་བྱུགས་ཤིག་ཅེས་བཀའ་བསྩལ་པས།</a:t>
            </a:r>
            <a:endParaRPr lang="en-ZA" dirty="0"/>
          </a:p>
        </p:txBody>
      </p:sp>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15381"/>
    </mc:Choice>
    <mc:Fallback xmlns="">
      <p:transition spd="slow" advTm="1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245141" y="466928"/>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578119-D2F8-4539-98D0-1F9CB8F58357}"/>
              </a:ext>
            </a:extLst>
          </p:cNvPr>
          <p:cNvPicPr>
            <a:picLocks noChangeAspect="1"/>
          </p:cNvPicPr>
          <p:nvPr/>
        </p:nvPicPr>
        <p:blipFill>
          <a:blip r:embed="rId2"/>
          <a:stretch>
            <a:fillRect/>
          </a:stretch>
        </p:blipFill>
        <p:spPr>
          <a:xfrm>
            <a:off x="0" y="0"/>
            <a:ext cx="12192000" cy="8474543"/>
          </a:xfrm>
          <a:prstGeom prst="rect">
            <a:avLst/>
          </a:prstGeom>
        </p:spPr>
      </p:pic>
      <p:sp>
        <p:nvSpPr>
          <p:cNvPr id="5" name="TextBox 4">
            <a:extLst>
              <a:ext uri="{FF2B5EF4-FFF2-40B4-BE49-F238E27FC236}">
                <a16:creationId xmlns:a16="http://schemas.microsoft.com/office/drawing/2014/main" id="{A38E811A-2CE4-B2F3-9257-BC4728E8E64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2F677432-9D12-4A85-B00B-35E41695C6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A83F093-4D66-7D32-8F11-93B38386A8A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13So Samuel took the horn of oil and anointed him in the presence of his brothers, and the Spirit of the Lord rushed upon David from that day forward. Then Samuel set out and went to Ramah.</a:t>
            </a:r>
            <a:endParaRPr lang="en-ZA" dirty="0"/>
          </a:p>
        </p:txBody>
      </p:sp>
      <p:sp>
        <p:nvSpPr>
          <p:cNvPr id="3" name="TextBox 2">
            <a:extLst>
              <a:ext uri="{FF2B5EF4-FFF2-40B4-BE49-F238E27FC236}">
                <a16:creationId xmlns:a16="http://schemas.microsoft.com/office/drawing/2014/main" id="{9AABCF87-DAEC-F341-4AD4-A3A709B5EAC3}"/>
              </a:ext>
            </a:extLst>
          </p:cNvPr>
          <p:cNvSpPr txBox="1"/>
          <p:nvPr/>
        </p:nvSpPr>
        <p:spPr>
          <a:xfrm>
            <a:off x="6216870" y="0"/>
            <a:ext cx="5975129" cy="6858000"/>
          </a:xfrm>
          <a:prstGeom prst="rect">
            <a:avLst/>
          </a:prstGeom>
          <a:noFill/>
        </p:spPr>
        <p:txBody>
          <a:bodyPr wrap="square" rtlCol="0">
            <a:noAutofit/>
          </a:bodyPr>
          <a:lstStyle/>
          <a:p>
            <a:r>
              <a:rPr lang="bo-CN" sz="5400">
                <a:solidFill>
                  <a:srgbClr val="121212"/>
                </a:solidFill>
                <a:latin typeface="ArialMT"/>
              </a:rPr>
              <a:t>13སཱ་མུ་ཨེལ་གྱིས་སྣུམ་ལྡུད་སྤྱད་ཀྱི་རྭ་ཅོ་དེ་བླངས་ནས་ཁོའི་སྤུན་རྣམས་ཀྱི་ཁྲོད་དུ་ཁོ་ལ་སྣུམ་གྱིས་བྱུགས་པ་དང་། ཉིན་དེ་ནས་བཟུང་དཱ་བིད་ལ་དཀོན་མཆོག་ཡ་ཝཱེའི་ཐུགས་ཉིད་དབང་དང་ལྡན་པར་བབས་པ་དང་། སཱ་མུ་ཨེལ་ལངས་ཏེ་ཕྱིར་རཱ་མ་ཡུལ་དུ་སོང་ངོ་། །</a:t>
            </a:r>
            <a:endParaRPr lang="en-ZA" dirty="0"/>
          </a:p>
        </p:txBody>
      </p:sp>
    </p:spTree>
    <p:extLst>
      <p:ext uri="{BB962C8B-B14F-4D97-AF65-F5344CB8AC3E}">
        <p14:creationId xmlns:p14="http://schemas.microsoft.com/office/powerpoint/2010/main" val="1597028933"/>
      </p:ext>
    </p:extLst>
  </p:cSld>
  <p:clrMapOvr>
    <a:masterClrMapping/>
  </p:clrMapOvr>
  <mc:AlternateContent xmlns:mc="http://schemas.openxmlformats.org/markup-compatibility/2006" xmlns:p14="http://schemas.microsoft.com/office/powerpoint/2010/main">
    <mc:Choice Requires="p14">
      <p:transition spd="slow" p14:dur="2000" advTm="13666"/>
    </mc:Choice>
    <mc:Fallback xmlns="">
      <p:transition spd="slow" advTm="13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7200" b="0" i="0" u="none" strike="noStrike" baseline="0">
                <a:latin typeface="TimesNewRomanPSMT"/>
              </a:rPr>
              <a:t>7. Samuel anoints David – 1 Samuel 16:1-14 (Center)</a:t>
            </a:r>
            <a:endParaRPr lang="en-IN"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སཱ་མུ་ཨེལ་དང་པོ 16</a:t>
            </a:r>
          </a:p>
          <a:p>
            <a:r>
              <a:rPr lang="bo-CN" sz="8000" b="1" dirty="0">
                <a:solidFill>
                  <a:srgbClr val="121212"/>
                </a:solidFill>
                <a:latin typeface="ArialMT"/>
              </a:rPr>
              <a:t>དཱ་བིད་ལ་རྒྱལ་པོར་བསྔོ་འབུལ་བྱས་པ།</a:t>
            </a:r>
          </a:p>
          <a:p>
            <a:endParaRPr lang="en-ZA" dirty="0"/>
          </a:p>
        </p:txBody>
      </p:sp>
      <p:pic>
        <p:nvPicPr>
          <p:cNvPr id="10" name="Audio 9">
            <a:hlinkClick r:id="" action="ppaction://media"/>
            <a:extLst>
              <a:ext uri="{FF2B5EF4-FFF2-40B4-BE49-F238E27FC236}">
                <a16:creationId xmlns:a16="http://schemas.microsoft.com/office/drawing/2014/main" id="{01A53317-E7C8-4C80-AB2B-2686590874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7870"/>
    </mc:Choice>
    <mc:Fallback xmlns="">
      <p:transition spd="slow" advTm="7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8B60102-3703-4295-AEF5-150D61963394}"/>
              </a:ext>
            </a:extLst>
          </p:cNvPr>
          <p:cNvPicPr>
            <a:picLocks noChangeAspect="1"/>
          </p:cNvPicPr>
          <p:nvPr/>
        </p:nvPicPr>
        <p:blipFill>
          <a:blip r:embed="rId2"/>
          <a:stretch>
            <a:fillRect/>
          </a:stretch>
        </p:blipFill>
        <p:spPr>
          <a:xfrm>
            <a:off x="-1319986" y="1"/>
            <a:ext cx="13511986" cy="6858000"/>
          </a:xfrm>
          <a:prstGeom prst="rect">
            <a:avLst/>
          </a:prstGeom>
        </p:spPr>
      </p:pic>
      <p:sp>
        <p:nvSpPr>
          <p:cNvPr id="5" name="TextBox 4">
            <a:extLst>
              <a:ext uri="{FF2B5EF4-FFF2-40B4-BE49-F238E27FC236}">
                <a16:creationId xmlns:a16="http://schemas.microsoft.com/office/drawing/2014/main" id="{0307EAE9-737D-D2C9-0C65-5F967A7AB3C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88B4BD4-D967-4746-92BD-745B0349F9DE}"/>
              </a:ext>
            </a:extLst>
          </p:cNvPr>
          <p:cNvPicPr>
            <a:picLocks noChangeAspect="1"/>
          </p:cNvPicPr>
          <p:nvPr/>
        </p:nvPicPr>
        <p:blipFill>
          <a:blip r:embed="rId2"/>
          <a:stretch>
            <a:fillRect/>
          </a:stretch>
        </p:blipFill>
        <p:spPr>
          <a:xfrm>
            <a:off x="0" y="-1012953"/>
            <a:ext cx="12192000" cy="7870953"/>
          </a:xfrm>
          <a:prstGeom prst="rect">
            <a:avLst/>
          </a:prstGeom>
        </p:spPr>
      </p:pic>
      <p:sp>
        <p:nvSpPr>
          <p:cNvPr id="7" name="TextBox 6">
            <a:extLst>
              <a:ext uri="{FF2B5EF4-FFF2-40B4-BE49-F238E27FC236}">
                <a16:creationId xmlns:a16="http://schemas.microsoft.com/office/drawing/2014/main" id="{FA164DF2-64FF-6285-4013-BE171186B59D}"/>
              </a:ext>
            </a:extLst>
          </p:cNvPr>
          <p:cNvSpPr txBox="1"/>
          <p:nvPr/>
        </p:nvSpPr>
        <p:spPr>
          <a:xfrm>
            <a:off x="417921" y="0"/>
            <a:ext cx="5975129" cy="3908156"/>
          </a:xfrm>
          <a:prstGeom prst="rect">
            <a:avLst/>
          </a:prstGeom>
          <a:noFill/>
        </p:spPr>
        <p:txBody>
          <a:bodyPr wrap="square" rtlCol="0">
            <a:noAutofit/>
          </a:bodyPr>
          <a:lstStyle/>
          <a:p>
            <a:pPr algn="ctr"/>
            <a:r>
              <a:rPr lang="bo-CN" sz="8000" b="1" cap="all" dirty="0">
                <a:solidFill>
                  <a:schemeClr val="bg1"/>
                </a:solidFill>
                <a:latin typeface="ArialMT"/>
              </a:rPr>
              <a:t>སཱ་མུ་ཨེལ་དང་པོ 16</a:t>
            </a:r>
          </a:p>
          <a:p>
            <a:r>
              <a:rPr lang="bo-CN" sz="8000" b="1" dirty="0">
                <a:solidFill>
                  <a:schemeClr val="bg1"/>
                </a:solidFill>
                <a:latin typeface="ArialMT"/>
              </a:rPr>
              <a:t>དཱ་བིད་ལ་རྒྱལ་པོར་བསྔོ་འབུལ་བྱས་པ།</a:t>
            </a:r>
          </a:p>
          <a:p>
            <a:endParaRPr lang="en-ZA" dirty="0"/>
          </a:p>
        </p:txBody>
      </p:sp>
      <p:sp>
        <p:nvSpPr>
          <p:cNvPr id="2" name="TextBox 2">
            <a:extLst>
              <a:ext uri="{FF2B5EF4-FFF2-40B4-BE49-F238E27FC236}">
                <a16:creationId xmlns:a16="http://schemas.microsoft.com/office/drawing/2014/main" id="{A6420842-8B04-7234-8F30-719E3B722A5C}"/>
              </a:ext>
            </a:extLst>
          </p:cNvPr>
          <p:cNvSpPr txBox="1"/>
          <p:nvPr/>
        </p:nvSpPr>
        <p:spPr>
          <a:xfrm>
            <a:off x="1120875" y="58863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2502562-93B7-4239-9B1D-9FE74467C9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18C4067-97E6-07DC-0A7F-8AF918AB7553}"/>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1Now the Lord said to Samuel, “How long are you going to mourn for Saul, since I have rejected him as king over Israel? Fill your horn with oil and go. I am sending you to Jesse of Bethlehem, for I have selected from his sons a king for Myself.”</a:t>
            </a:r>
            <a:endParaRPr lang="en-ZA" dirty="0"/>
          </a:p>
        </p:txBody>
      </p:sp>
      <p:sp>
        <p:nvSpPr>
          <p:cNvPr id="5" name="TextBox 4">
            <a:extLst>
              <a:ext uri="{FF2B5EF4-FFF2-40B4-BE49-F238E27FC236}">
                <a16:creationId xmlns:a16="http://schemas.microsoft.com/office/drawing/2014/main" id="{12B678A4-D9B4-DCC0-9247-ED080E1260B3}"/>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1དེ་ནས་དཀོན་མཆོག་ཡ་ཝཱེས་སཱ་མུ་ཨེལ་ལ། ཁྱོད་ཀྱིས་སོ་ལོའི་ཕྱིར་ཇི་སྲིད་བར་དུ་མྱ་ངན་བྱའམ། ཡེས་ར་ཨེལ་དུ་རྒྱལ་པོ་མི་བྱེད་པའི་ཕྱིར་ངས་ཁོ་སྤངས་པ་ཡིན། ཁྱོད་ཀྱི་སྣུམ་ལྡུད་སྤྱད་ཀྱི་རྭ་ཅོ་དེ་སྣུམ་གྱིས་འགེང་བར་བྱས་ཏེ་སོང་དང་། ངས་པེད་ལེ་ཧེམ་པ་ཡེ་སེ་ཞེས་བྱ་བའི་བུ་རྣམས་ཀྱི་ཁྲོད་ནས་རྒྱལ་པོ་ཞིག་བསྐོས་པ་ཡིན་པས། ཁྱོད་དེ་རུ་མངག་པར་བྱ་ཞེས་གསུངས།</a:t>
            </a:r>
            <a:endParaRPr lang="en-ZA" dirty="0"/>
          </a:p>
        </p:txBody>
      </p:sp>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24266"/>
    </mc:Choice>
    <mc:Fallback xmlns="">
      <p:transition spd="slow" advTm="24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74DEC00-38CD-4417-B71E-40E2F222EE46}"/>
              </a:ext>
            </a:extLst>
          </p:cNvPr>
          <p:cNvPicPr>
            <a:picLocks noChangeAspect="1"/>
          </p:cNvPicPr>
          <p:nvPr/>
        </p:nvPicPr>
        <p:blipFill>
          <a:blip r:embed="rId2"/>
          <a:stretch>
            <a:fillRect/>
          </a:stretch>
        </p:blipFill>
        <p:spPr>
          <a:xfrm>
            <a:off x="1" y="-170543"/>
            <a:ext cx="12191999" cy="7199085"/>
          </a:xfrm>
          <a:prstGeom prst="rect">
            <a:avLst/>
          </a:prstGeom>
        </p:spPr>
      </p:pic>
      <p:sp>
        <p:nvSpPr>
          <p:cNvPr id="5" name="TextBox 4">
            <a:extLst>
              <a:ext uri="{FF2B5EF4-FFF2-40B4-BE49-F238E27FC236}">
                <a16:creationId xmlns:a16="http://schemas.microsoft.com/office/drawing/2014/main" id="{A676D324-B310-C6EC-774E-B049476EFBDD}"/>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9EC6803-2A29-4DBF-8A7E-09CA71E79B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C3883F6-6DF3-066F-5804-EF4E00A673D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2“How can I go?” Samuel asked. “Saul will hear of it and kill me!”</a:t>
            </a:r>
          </a:p>
          <a:p>
            <a:r>
              <a:rPr lang="en-US" sz="4000" dirty="0">
                <a:solidFill>
                  <a:srgbClr val="121212"/>
                </a:solidFill>
                <a:latin typeface="ArialMT"/>
              </a:rPr>
              <a:t>The Lord answered, “Take a heifer with you and say, ‘I have come to sacrifice to the Lord.’</a:t>
            </a:r>
            <a:endParaRPr lang="en-ZA" dirty="0"/>
          </a:p>
        </p:txBody>
      </p:sp>
      <p:sp>
        <p:nvSpPr>
          <p:cNvPr id="5" name="TextBox 4">
            <a:extLst>
              <a:ext uri="{FF2B5EF4-FFF2-40B4-BE49-F238E27FC236}">
                <a16:creationId xmlns:a16="http://schemas.microsoft.com/office/drawing/2014/main" id="{421889F3-4625-369D-DEAC-D5732EFE4D1B}"/>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2སཱ་མུ་ཨེལ་གྱིས་ང་རང་ཇི་ལྟར་འགྲོའམ། སོ་ལོས་དེ་ཐོས་ན་ང་རང་གསོད་ངེས་ཡིན་ཞེས་ཞུས་པའི་ལན་དུ། དཀོན་མཆོག་ཡ་ཝཱེས་འདི་སྐད་དུ། བ་མོ་ཞིག་ཁྱོད་དང་མཉམ་དུ་འཁྲིད་དགོས་ཤིང་། ང་ནི་ཡ་ཝཱེ་ལ་མཆོད་པ་འབུལ་བའི་ཕྱིར་འོངས་པ་ཡིན་ཞེས་སྨྲོས་ཤིག</a:t>
            </a:r>
            <a:endParaRPr lang="en-ZA" dirty="0"/>
          </a:p>
        </p:txBody>
      </p:sp>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8051"/>
    </mc:Choice>
    <mc:Fallback xmlns="">
      <p:transition spd="slow" advTm="18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F6653BD-CF0D-4A93-9F86-3DD8CA00B034}"/>
              </a:ext>
            </a:extLst>
          </p:cNvPr>
          <p:cNvPicPr>
            <a:picLocks noChangeAspect="1"/>
          </p:cNvPicPr>
          <p:nvPr/>
        </p:nvPicPr>
        <p:blipFill>
          <a:blip r:embed="rId2"/>
          <a:stretch>
            <a:fillRect/>
          </a:stretch>
        </p:blipFill>
        <p:spPr>
          <a:xfrm>
            <a:off x="0" y="0"/>
            <a:ext cx="12675054" cy="6858000"/>
          </a:xfrm>
          <a:prstGeom prst="rect">
            <a:avLst/>
          </a:prstGeom>
        </p:spPr>
      </p:pic>
      <p:sp>
        <p:nvSpPr>
          <p:cNvPr id="5" name="TextBox 4">
            <a:extLst>
              <a:ext uri="{FF2B5EF4-FFF2-40B4-BE49-F238E27FC236}">
                <a16:creationId xmlns:a16="http://schemas.microsoft.com/office/drawing/2014/main" id="{6FBC27F3-62B1-93FE-BE35-D2ABA56B6D8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31C7A36-E23D-45C7-94D2-B1C1C5A7C5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C32C539-171C-A406-6862-DED48C2863D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3Then invite Jesse to the sacrifice, and I will show you what you are to do. You are to anoint for Me the one I indicate.”</a:t>
            </a:r>
            <a:endParaRPr lang="en-ZA" dirty="0"/>
          </a:p>
        </p:txBody>
      </p:sp>
      <p:sp>
        <p:nvSpPr>
          <p:cNvPr id="5" name="TextBox 4">
            <a:extLst>
              <a:ext uri="{FF2B5EF4-FFF2-40B4-BE49-F238E27FC236}">
                <a16:creationId xmlns:a16="http://schemas.microsoft.com/office/drawing/2014/main" id="{4225C82D-2E3D-AEC4-62BF-D122217C8C3F}"/>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3ཡང་ཡེ་སེ་མཆོད་པ་འབུལ་ས་རུ་བོས་དང་ཁྱོད་ཀྱིས་ཅི་བྱེད་པར་རུང་བ་དེ་ནི་ངས་སྟོན་པར་བྱ་སྟེ། ཡང་ངས་ཁྱོད་ལ་མིང་སྟོན་པ་དེ་ལ་སྣུམ་གྱིས་བྱུགས་ཤིག་ཅེས་གསུངས་པ་དང་།</a:t>
            </a:r>
            <a:endParaRPr lang="en-ZA" dirty="0"/>
          </a:p>
        </p:txBody>
      </p:sp>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1921"/>
    </mc:Choice>
    <mc:Fallback xmlns="">
      <p:transition spd="slow" advTm="11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TotalTime>
  <Words>1550</Words>
  <Application>Microsoft Office PowerPoint</Application>
  <PresentationFormat>Widescreen</PresentationFormat>
  <Paragraphs>70</Paragraphs>
  <Slides>30</Slides>
  <Notes>2</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16-7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2025-05-12T08:45:25Z</dcterms:modified>
</cp:coreProperties>
</file>