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C7D6EB-8253-48CF-B12A-93AC1D8B342C}" v="2" dt="2025-05-12T08:41:35.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3" autoAdjust="0"/>
    <p:restoredTop sz="92997" autoAdjust="0"/>
  </p:normalViewPr>
  <p:slideViewPr>
    <p:cSldViewPr snapToGrid="0">
      <p:cViewPr varScale="1">
        <p:scale>
          <a:sx n="98" d="100"/>
          <a:sy n="98" d="100"/>
        </p:scale>
        <p:origin x="72"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6C7D6EB-8253-48CF-B12A-93AC1D8B342C}"/>
    <pc:docChg chg="modSld">
      <pc:chgData name="Alfred Smith" userId="3c60a3631c0db8ad" providerId="LiveId" clId="{B6C7D6EB-8253-48CF-B12A-93AC1D8B342C}" dt="2025-05-12T08:41:35.102" v="1"/>
      <pc:docMkLst>
        <pc:docMk/>
      </pc:docMkLst>
      <pc:sldChg chg="modSp">
        <pc:chgData name="Alfred Smith" userId="3c60a3631c0db8ad" providerId="LiveId" clId="{B6C7D6EB-8253-48CF-B12A-93AC1D8B342C}" dt="2025-05-12T08:41:35.102" v="1"/>
        <pc:sldMkLst>
          <pc:docMk/>
          <pc:sldMk cId="1237137471" sldId="310"/>
        </pc:sldMkLst>
        <pc:spChg chg="mod">
          <ac:chgData name="Alfred Smith" userId="3c60a3631c0db8ad" providerId="LiveId" clId="{B6C7D6EB-8253-48CF-B12A-93AC1D8B342C}" dt="2025-05-12T08:41:35.102" v="1"/>
          <ac:spMkLst>
            <pc:docMk/>
            <pc:sldMk cId="1237137471" sldId="310"/>
            <ac:spMk id="5" creationId="{EAE98DCF-669A-4FCC-0F36-1627873A18CF}"/>
          </ac:spMkLst>
        </pc:spChg>
      </pc:sldChg>
      <pc:sldChg chg="modSp">
        <pc:chgData name="Alfred Smith" userId="3c60a3631c0db8ad" providerId="LiveId" clId="{B6C7D6EB-8253-48CF-B12A-93AC1D8B342C}" dt="2025-05-12T08:41:35.102" v="1"/>
        <pc:sldMkLst>
          <pc:docMk/>
          <pc:sldMk cId="1772228426" sldId="338"/>
        </pc:sldMkLst>
        <pc:spChg chg="mod">
          <ac:chgData name="Alfred Smith" userId="3c60a3631c0db8ad" providerId="LiveId" clId="{B6C7D6EB-8253-48CF-B12A-93AC1D8B342C}" dt="2025-05-12T08:41:35.102" v="1"/>
          <ac:spMkLst>
            <pc:docMk/>
            <pc:sldMk cId="1772228426" sldId="338"/>
            <ac:spMk id="6" creationId="{416C064E-628E-47C0-A712-DB178FE9901E}"/>
          </ac:spMkLst>
        </pc:spChg>
      </pc:sldChg>
      <pc:sldChg chg="modSp">
        <pc:chgData name="Alfred Smith" userId="3c60a3631c0db8ad" providerId="LiveId" clId="{B6C7D6EB-8253-48CF-B12A-93AC1D8B342C}" dt="2025-05-12T08:41:35.102" v="1"/>
        <pc:sldMkLst>
          <pc:docMk/>
          <pc:sldMk cId="1931337536" sldId="339"/>
        </pc:sldMkLst>
        <pc:spChg chg="mod">
          <ac:chgData name="Alfred Smith" userId="3c60a3631c0db8ad" providerId="LiveId" clId="{B6C7D6EB-8253-48CF-B12A-93AC1D8B342C}" dt="2025-05-12T08:41:35.102" v="1"/>
          <ac:spMkLst>
            <pc:docMk/>
            <pc:sldMk cId="1931337536" sldId="339"/>
            <ac:spMk id="7" creationId="{866C6427-FA9A-E44F-8246-A0A8E11ED047}"/>
          </ac:spMkLst>
        </pc:spChg>
      </pc:sldChg>
      <pc:sldChg chg="modSp">
        <pc:chgData name="Alfred Smith" userId="3c60a3631c0db8ad" providerId="LiveId" clId="{B6C7D6EB-8253-48CF-B12A-93AC1D8B342C}" dt="2025-05-12T08:41:35.102" v="1"/>
        <pc:sldMkLst>
          <pc:docMk/>
          <pc:sldMk cId="1983841694" sldId="341"/>
        </pc:sldMkLst>
        <pc:spChg chg="mod">
          <ac:chgData name="Alfred Smith" userId="3c60a3631c0db8ad" providerId="LiveId" clId="{B6C7D6EB-8253-48CF-B12A-93AC1D8B342C}" dt="2025-05-12T08:41:35.102" v="1"/>
          <ac:spMkLst>
            <pc:docMk/>
            <pc:sldMk cId="1983841694" sldId="341"/>
            <ac:spMk id="5" creationId="{901E1AEB-9778-B6E4-A95C-87331C3C7115}"/>
          </ac:spMkLst>
        </pc:spChg>
      </pc:sldChg>
      <pc:sldChg chg="modSp">
        <pc:chgData name="Alfred Smith" userId="3c60a3631c0db8ad" providerId="LiveId" clId="{B6C7D6EB-8253-48CF-B12A-93AC1D8B342C}" dt="2025-05-12T08:41:35.102" v="1"/>
        <pc:sldMkLst>
          <pc:docMk/>
          <pc:sldMk cId="3055517435" sldId="343"/>
        </pc:sldMkLst>
        <pc:spChg chg="mod">
          <ac:chgData name="Alfred Smith" userId="3c60a3631c0db8ad" providerId="LiveId" clId="{B6C7D6EB-8253-48CF-B12A-93AC1D8B342C}" dt="2025-05-12T08:41:35.102" v="1"/>
          <ac:spMkLst>
            <pc:docMk/>
            <pc:sldMk cId="3055517435" sldId="343"/>
            <ac:spMk id="5" creationId="{CA0E2B77-FE80-5BE3-91B2-A8D3ED8BDE02}"/>
          </ac:spMkLst>
        </pc:spChg>
      </pc:sldChg>
      <pc:sldChg chg="modSp">
        <pc:chgData name="Alfred Smith" userId="3c60a3631c0db8ad" providerId="LiveId" clId="{B6C7D6EB-8253-48CF-B12A-93AC1D8B342C}" dt="2025-05-12T08:41:35.102" v="1"/>
        <pc:sldMkLst>
          <pc:docMk/>
          <pc:sldMk cId="3195630509" sldId="345"/>
        </pc:sldMkLst>
        <pc:spChg chg="mod">
          <ac:chgData name="Alfred Smith" userId="3c60a3631c0db8ad" providerId="LiveId" clId="{B6C7D6EB-8253-48CF-B12A-93AC1D8B342C}" dt="2025-05-12T08:41:35.102" v="1"/>
          <ac:spMkLst>
            <pc:docMk/>
            <pc:sldMk cId="3195630509" sldId="345"/>
            <ac:spMk id="5" creationId="{CE286917-1017-3C05-3866-FEDDEAEB8510}"/>
          </ac:spMkLst>
        </pc:spChg>
      </pc:sldChg>
      <pc:sldChg chg="modSp">
        <pc:chgData name="Alfred Smith" userId="3c60a3631c0db8ad" providerId="LiveId" clId="{B6C7D6EB-8253-48CF-B12A-93AC1D8B342C}" dt="2025-05-12T08:41:35.102" v="1"/>
        <pc:sldMkLst>
          <pc:docMk/>
          <pc:sldMk cId="3740339217" sldId="347"/>
        </pc:sldMkLst>
        <pc:spChg chg="mod">
          <ac:chgData name="Alfred Smith" userId="3c60a3631c0db8ad" providerId="LiveId" clId="{B6C7D6EB-8253-48CF-B12A-93AC1D8B342C}" dt="2025-05-12T08:41:35.102" v="1"/>
          <ac:spMkLst>
            <pc:docMk/>
            <pc:sldMk cId="3740339217" sldId="347"/>
            <ac:spMk id="5" creationId="{42D461F7-E0F6-D2C6-18B5-202C95D134D1}"/>
          </ac:spMkLst>
        </pc:spChg>
      </pc:sldChg>
      <pc:sldChg chg="modSp">
        <pc:chgData name="Alfred Smith" userId="3c60a3631c0db8ad" providerId="LiveId" clId="{B6C7D6EB-8253-48CF-B12A-93AC1D8B342C}" dt="2025-05-12T08:41:35.102" v="1"/>
        <pc:sldMkLst>
          <pc:docMk/>
          <pc:sldMk cId="1642667687" sldId="349"/>
        </pc:sldMkLst>
        <pc:spChg chg="mod">
          <ac:chgData name="Alfred Smith" userId="3c60a3631c0db8ad" providerId="LiveId" clId="{B6C7D6EB-8253-48CF-B12A-93AC1D8B342C}" dt="2025-05-12T08:41:35.102" v="1"/>
          <ac:spMkLst>
            <pc:docMk/>
            <pc:sldMk cId="1642667687" sldId="349"/>
            <ac:spMk id="5" creationId="{72ACA61B-A25F-DE91-9FA1-29BD9EA27335}"/>
          </ac:spMkLst>
        </pc:spChg>
      </pc:sldChg>
      <pc:sldChg chg="modSp">
        <pc:chgData name="Alfred Smith" userId="3c60a3631c0db8ad" providerId="LiveId" clId="{B6C7D6EB-8253-48CF-B12A-93AC1D8B342C}" dt="2025-05-12T08:41:35.102" v="1"/>
        <pc:sldMkLst>
          <pc:docMk/>
          <pc:sldMk cId="2522495975" sldId="351"/>
        </pc:sldMkLst>
        <pc:spChg chg="mod">
          <ac:chgData name="Alfred Smith" userId="3c60a3631c0db8ad" providerId="LiveId" clId="{B6C7D6EB-8253-48CF-B12A-93AC1D8B342C}" dt="2025-05-12T08:41:35.102" v="1"/>
          <ac:spMkLst>
            <pc:docMk/>
            <pc:sldMk cId="2522495975" sldId="351"/>
            <ac:spMk id="5" creationId="{B3A784AD-E03A-C61E-C78D-E0BEF65EAD5D}"/>
          </ac:spMkLst>
        </pc:spChg>
      </pc:sldChg>
      <pc:sldChg chg="modSp">
        <pc:chgData name="Alfred Smith" userId="3c60a3631c0db8ad" providerId="LiveId" clId="{B6C7D6EB-8253-48CF-B12A-93AC1D8B342C}" dt="2025-05-12T08:41:35.102" v="1"/>
        <pc:sldMkLst>
          <pc:docMk/>
          <pc:sldMk cId="370456131" sldId="353"/>
        </pc:sldMkLst>
        <pc:spChg chg="mod">
          <ac:chgData name="Alfred Smith" userId="3c60a3631c0db8ad" providerId="LiveId" clId="{B6C7D6EB-8253-48CF-B12A-93AC1D8B342C}" dt="2025-05-12T08:41:35.102" v="1"/>
          <ac:spMkLst>
            <pc:docMk/>
            <pc:sldMk cId="370456131" sldId="353"/>
            <ac:spMk id="5" creationId="{7964B106-C047-C8A0-69A1-1548D3387579}"/>
          </ac:spMkLst>
        </pc:spChg>
      </pc:sldChg>
      <pc:sldChg chg="modSp">
        <pc:chgData name="Alfred Smith" userId="3c60a3631c0db8ad" providerId="LiveId" clId="{B6C7D6EB-8253-48CF-B12A-93AC1D8B342C}" dt="2025-05-12T08:41:35.102" v="1"/>
        <pc:sldMkLst>
          <pc:docMk/>
          <pc:sldMk cId="3354966384" sldId="355"/>
        </pc:sldMkLst>
        <pc:spChg chg="mod">
          <ac:chgData name="Alfred Smith" userId="3c60a3631c0db8ad" providerId="LiveId" clId="{B6C7D6EB-8253-48CF-B12A-93AC1D8B342C}" dt="2025-05-12T08:41:35.102" v="1"/>
          <ac:spMkLst>
            <pc:docMk/>
            <pc:sldMk cId="3354966384" sldId="355"/>
            <ac:spMk id="5" creationId="{4DC08BF0-03C6-94B9-8C3D-1FDA1D85C637}"/>
          </ac:spMkLst>
        </pc:spChg>
      </pc:sldChg>
      <pc:sldChg chg="modSp">
        <pc:chgData name="Alfred Smith" userId="3c60a3631c0db8ad" providerId="LiveId" clId="{B6C7D6EB-8253-48CF-B12A-93AC1D8B342C}" dt="2025-05-12T08:41:35.102" v="1"/>
        <pc:sldMkLst>
          <pc:docMk/>
          <pc:sldMk cId="859891306" sldId="357"/>
        </pc:sldMkLst>
        <pc:spChg chg="mod">
          <ac:chgData name="Alfred Smith" userId="3c60a3631c0db8ad" providerId="LiveId" clId="{B6C7D6EB-8253-48CF-B12A-93AC1D8B342C}" dt="2025-05-12T08:41:35.102" v="1"/>
          <ac:spMkLst>
            <pc:docMk/>
            <pc:sldMk cId="859891306" sldId="357"/>
            <ac:spMk id="5" creationId="{426517D8-18F4-799C-A2C0-C76E6D97DE1D}"/>
          </ac:spMkLst>
        </pc:spChg>
      </pc:sldChg>
      <pc:sldChg chg="modSp">
        <pc:chgData name="Alfred Smith" userId="3c60a3631c0db8ad" providerId="LiveId" clId="{B6C7D6EB-8253-48CF-B12A-93AC1D8B342C}" dt="2025-05-12T08:41:35.102" v="1"/>
        <pc:sldMkLst>
          <pc:docMk/>
          <pc:sldMk cId="1721351337" sldId="359"/>
        </pc:sldMkLst>
        <pc:spChg chg="mod">
          <ac:chgData name="Alfred Smith" userId="3c60a3631c0db8ad" providerId="LiveId" clId="{B6C7D6EB-8253-48CF-B12A-93AC1D8B342C}" dt="2025-05-12T08:41:35.102" v="1"/>
          <ac:spMkLst>
            <pc:docMk/>
            <pc:sldMk cId="1721351337" sldId="359"/>
            <ac:spMk id="5" creationId="{093BB6A5-4AEC-B951-8F2A-43BD2677E44C}"/>
          </ac:spMkLst>
        </pc:spChg>
      </pc:sldChg>
    </pc:docChg>
  </pc:docChgLst>
  <pc:docChgLst>
    <pc:chgData name="Alfred Smith" userId="3c60a3631c0db8ad" providerId="LiveId" clId="{25FF8BE0-DD2C-4F0E-A4AB-BA085C2810AF}"/>
    <pc:docChg chg="custSel modSld">
      <pc:chgData name="Alfred Smith" userId="3c60a3631c0db8ad" providerId="LiveId" clId="{25FF8BE0-DD2C-4F0E-A4AB-BA085C2810AF}" dt="2025-04-02T07:10:54.038" v="22"/>
      <pc:docMkLst>
        <pc:docMk/>
      </pc:docMkLst>
      <pc:sldChg chg="addSp delSp modSp mod">
        <pc:chgData name="Alfred Smith" userId="3c60a3631c0db8ad" providerId="LiveId" clId="{25FF8BE0-DD2C-4F0E-A4AB-BA085C2810AF}" dt="2025-04-02T07:08:08.453" v="1"/>
        <pc:sldMkLst>
          <pc:docMk/>
          <pc:sldMk cId="2869461528" sldId="308"/>
        </pc:sldMkLst>
        <pc:spChg chg="add mod">
          <ac:chgData name="Alfred Smith" userId="3c60a3631c0db8ad" providerId="LiveId" clId="{25FF8BE0-DD2C-4F0E-A4AB-BA085C2810AF}" dt="2025-04-02T07:08:08.453" v="1"/>
          <ac:spMkLst>
            <pc:docMk/>
            <pc:sldMk cId="2869461528" sldId="308"/>
            <ac:spMk id="5" creationId="{9C3B47AB-EFFE-65C6-CCCB-2D8CCA6A4FA6}"/>
          </ac:spMkLst>
        </pc:spChg>
      </pc:sldChg>
      <pc:sldChg chg="addSp modSp">
        <pc:chgData name="Alfred Smith" userId="3c60a3631c0db8ad" providerId="LiveId" clId="{25FF8BE0-DD2C-4F0E-A4AB-BA085C2810AF}" dt="2025-04-02T07:08:22.080" v="2"/>
        <pc:sldMkLst>
          <pc:docMk/>
          <pc:sldMk cId="1931337536" sldId="339"/>
        </pc:sldMkLst>
        <pc:spChg chg="add mod">
          <ac:chgData name="Alfred Smith" userId="3c60a3631c0db8ad" providerId="LiveId" clId="{25FF8BE0-DD2C-4F0E-A4AB-BA085C2810AF}" dt="2025-04-02T07:08:22.080" v="2"/>
          <ac:spMkLst>
            <pc:docMk/>
            <pc:sldMk cId="1931337536" sldId="339"/>
            <ac:spMk id="2" creationId="{459D7D87-7B16-30D1-7E74-1F0E04036C2F}"/>
          </ac:spMkLst>
        </pc:spChg>
      </pc:sldChg>
      <pc:sldChg chg="addSp delSp modSp mod">
        <pc:chgData name="Alfred Smith" userId="3c60a3631c0db8ad" providerId="LiveId" clId="{25FF8BE0-DD2C-4F0E-A4AB-BA085C2810AF}" dt="2025-04-02T07:08:34.143" v="4"/>
        <pc:sldMkLst>
          <pc:docMk/>
          <pc:sldMk cId="3051892576" sldId="340"/>
        </pc:sldMkLst>
        <pc:spChg chg="add mod">
          <ac:chgData name="Alfred Smith" userId="3c60a3631c0db8ad" providerId="LiveId" clId="{25FF8BE0-DD2C-4F0E-A4AB-BA085C2810AF}" dt="2025-04-02T07:08:34.143" v="4"/>
          <ac:spMkLst>
            <pc:docMk/>
            <pc:sldMk cId="3051892576" sldId="340"/>
            <ac:spMk id="2" creationId="{71B9756C-DA87-0F5E-DF7B-21261EB75018}"/>
          </ac:spMkLst>
        </pc:spChg>
        <pc:spChg chg="add mod">
          <ac:chgData name="Alfred Smith" userId="3c60a3631c0db8ad" providerId="LiveId" clId="{25FF8BE0-DD2C-4F0E-A4AB-BA085C2810AF}" dt="2025-04-02T07:08:34.143" v="4"/>
          <ac:spMkLst>
            <pc:docMk/>
            <pc:sldMk cId="3051892576" sldId="340"/>
            <ac:spMk id="3" creationId="{EA6C5B69-53F7-2E49-6280-2D1512F89171}"/>
          </ac:spMkLst>
        </pc:spChg>
      </pc:sldChg>
      <pc:sldChg chg="addSp delSp modSp mod">
        <pc:chgData name="Alfred Smith" userId="3c60a3631c0db8ad" providerId="LiveId" clId="{25FF8BE0-DD2C-4F0E-A4AB-BA085C2810AF}" dt="2025-04-02T07:08:46.001" v="6"/>
        <pc:sldMkLst>
          <pc:docMk/>
          <pc:sldMk cId="964780152" sldId="342"/>
        </pc:sldMkLst>
        <pc:spChg chg="add mod">
          <ac:chgData name="Alfred Smith" userId="3c60a3631c0db8ad" providerId="LiveId" clId="{25FF8BE0-DD2C-4F0E-A4AB-BA085C2810AF}" dt="2025-04-02T07:08:46.001" v="6"/>
          <ac:spMkLst>
            <pc:docMk/>
            <pc:sldMk cId="964780152" sldId="342"/>
            <ac:spMk id="2" creationId="{96CB9C55-2DB5-4082-41CD-DBBACCD606B6}"/>
          </ac:spMkLst>
        </pc:spChg>
        <pc:spChg chg="add mod">
          <ac:chgData name="Alfred Smith" userId="3c60a3631c0db8ad" providerId="LiveId" clId="{25FF8BE0-DD2C-4F0E-A4AB-BA085C2810AF}" dt="2025-04-02T07:08:46.001" v="6"/>
          <ac:spMkLst>
            <pc:docMk/>
            <pc:sldMk cId="964780152" sldId="342"/>
            <ac:spMk id="5" creationId="{8DEE5830-FBB8-5D43-94F0-B7119F4A473F}"/>
          </ac:spMkLst>
        </pc:spChg>
      </pc:sldChg>
      <pc:sldChg chg="addSp delSp modSp mod">
        <pc:chgData name="Alfred Smith" userId="3c60a3631c0db8ad" providerId="LiveId" clId="{25FF8BE0-DD2C-4F0E-A4AB-BA085C2810AF}" dt="2025-04-02T07:09:32.177" v="8"/>
        <pc:sldMkLst>
          <pc:docMk/>
          <pc:sldMk cId="2002723087" sldId="344"/>
        </pc:sldMkLst>
        <pc:spChg chg="add mod">
          <ac:chgData name="Alfred Smith" userId="3c60a3631c0db8ad" providerId="LiveId" clId="{25FF8BE0-DD2C-4F0E-A4AB-BA085C2810AF}" dt="2025-04-02T07:09:32.177" v="8"/>
          <ac:spMkLst>
            <pc:docMk/>
            <pc:sldMk cId="2002723087" sldId="344"/>
            <ac:spMk id="2" creationId="{3D6682CA-2D78-CA65-31E2-8B6FE981BE36}"/>
          </ac:spMkLst>
        </pc:spChg>
        <pc:spChg chg="add mod">
          <ac:chgData name="Alfred Smith" userId="3c60a3631c0db8ad" providerId="LiveId" clId="{25FF8BE0-DD2C-4F0E-A4AB-BA085C2810AF}" dt="2025-04-02T07:09:32.177" v="8"/>
          <ac:spMkLst>
            <pc:docMk/>
            <pc:sldMk cId="2002723087" sldId="344"/>
            <ac:spMk id="5" creationId="{C0998142-B51C-12D3-CA02-CB898C3D5724}"/>
          </ac:spMkLst>
        </pc:spChg>
      </pc:sldChg>
      <pc:sldChg chg="addSp delSp modSp mod">
        <pc:chgData name="Alfred Smith" userId="3c60a3631c0db8ad" providerId="LiveId" clId="{25FF8BE0-DD2C-4F0E-A4AB-BA085C2810AF}" dt="2025-04-02T07:09:48.635" v="10"/>
        <pc:sldMkLst>
          <pc:docMk/>
          <pc:sldMk cId="689563327" sldId="346"/>
        </pc:sldMkLst>
        <pc:spChg chg="add mod">
          <ac:chgData name="Alfred Smith" userId="3c60a3631c0db8ad" providerId="LiveId" clId="{25FF8BE0-DD2C-4F0E-A4AB-BA085C2810AF}" dt="2025-04-02T07:09:48.635" v="10"/>
          <ac:spMkLst>
            <pc:docMk/>
            <pc:sldMk cId="689563327" sldId="346"/>
            <ac:spMk id="3" creationId="{702841D3-12F5-520D-68D2-8F8D7FCF4BDB}"/>
          </ac:spMkLst>
        </pc:spChg>
        <pc:spChg chg="add mod">
          <ac:chgData name="Alfred Smith" userId="3c60a3631c0db8ad" providerId="LiveId" clId="{25FF8BE0-DD2C-4F0E-A4AB-BA085C2810AF}" dt="2025-04-02T07:09:48.635" v="10"/>
          <ac:spMkLst>
            <pc:docMk/>
            <pc:sldMk cId="689563327" sldId="346"/>
            <ac:spMk id="5" creationId="{9DCAFF56-52F2-C57C-F38E-EAA101FD424E}"/>
          </ac:spMkLst>
        </pc:spChg>
      </pc:sldChg>
      <pc:sldChg chg="addSp delSp modSp mod">
        <pc:chgData name="Alfred Smith" userId="3c60a3631c0db8ad" providerId="LiveId" clId="{25FF8BE0-DD2C-4F0E-A4AB-BA085C2810AF}" dt="2025-04-02T07:10:00.483" v="12"/>
        <pc:sldMkLst>
          <pc:docMk/>
          <pc:sldMk cId="3976236224" sldId="348"/>
        </pc:sldMkLst>
        <pc:spChg chg="add mod">
          <ac:chgData name="Alfred Smith" userId="3c60a3631c0db8ad" providerId="LiveId" clId="{25FF8BE0-DD2C-4F0E-A4AB-BA085C2810AF}" dt="2025-04-02T07:10:00.483" v="12"/>
          <ac:spMkLst>
            <pc:docMk/>
            <pc:sldMk cId="3976236224" sldId="348"/>
            <ac:spMk id="2" creationId="{62695E69-F5F9-9BE4-02C2-BF1085BF692E}"/>
          </ac:spMkLst>
        </pc:spChg>
        <pc:spChg chg="add mod">
          <ac:chgData name="Alfred Smith" userId="3c60a3631c0db8ad" providerId="LiveId" clId="{25FF8BE0-DD2C-4F0E-A4AB-BA085C2810AF}" dt="2025-04-02T07:10:00.483" v="12"/>
          <ac:spMkLst>
            <pc:docMk/>
            <pc:sldMk cId="3976236224" sldId="348"/>
            <ac:spMk id="3" creationId="{F70E1D89-586C-86A2-4BD0-CE7175329913}"/>
          </ac:spMkLst>
        </pc:spChg>
      </pc:sldChg>
      <pc:sldChg chg="addSp delSp modSp mod">
        <pc:chgData name="Alfred Smith" userId="3c60a3631c0db8ad" providerId="LiveId" clId="{25FF8BE0-DD2C-4F0E-A4AB-BA085C2810AF}" dt="2025-04-02T07:10:11.117" v="14"/>
        <pc:sldMkLst>
          <pc:docMk/>
          <pc:sldMk cId="1291027071" sldId="350"/>
        </pc:sldMkLst>
        <pc:spChg chg="add mod">
          <ac:chgData name="Alfred Smith" userId="3c60a3631c0db8ad" providerId="LiveId" clId="{25FF8BE0-DD2C-4F0E-A4AB-BA085C2810AF}" dt="2025-04-02T07:10:11.117" v="14"/>
          <ac:spMkLst>
            <pc:docMk/>
            <pc:sldMk cId="1291027071" sldId="350"/>
            <ac:spMk id="3" creationId="{3FA7F8EC-487C-D60B-C385-832F7FB35296}"/>
          </ac:spMkLst>
        </pc:spChg>
        <pc:spChg chg="add mod">
          <ac:chgData name="Alfred Smith" userId="3c60a3631c0db8ad" providerId="LiveId" clId="{25FF8BE0-DD2C-4F0E-A4AB-BA085C2810AF}" dt="2025-04-02T07:10:11.117" v="14"/>
          <ac:spMkLst>
            <pc:docMk/>
            <pc:sldMk cId="1291027071" sldId="350"/>
            <ac:spMk id="5" creationId="{1CB36DB3-AD80-C160-8044-E0751F6679DC}"/>
          </ac:spMkLst>
        </pc:spChg>
      </pc:sldChg>
      <pc:sldChg chg="addSp delSp modSp mod">
        <pc:chgData name="Alfred Smith" userId="3c60a3631c0db8ad" providerId="LiveId" clId="{25FF8BE0-DD2C-4F0E-A4AB-BA085C2810AF}" dt="2025-04-02T07:10:21.247" v="16"/>
        <pc:sldMkLst>
          <pc:docMk/>
          <pc:sldMk cId="871066081" sldId="352"/>
        </pc:sldMkLst>
        <pc:spChg chg="add mod">
          <ac:chgData name="Alfred Smith" userId="3c60a3631c0db8ad" providerId="LiveId" clId="{25FF8BE0-DD2C-4F0E-A4AB-BA085C2810AF}" dt="2025-04-02T07:10:21.247" v="16"/>
          <ac:spMkLst>
            <pc:docMk/>
            <pc:sldMk cId="871066081" sldId="352"/>
            <ac:spMk id="2" creationId="{C572D464-D784-A839-025F-9AD2C9E0C617}"/>
          </ac:spMkLst>
        </pc:spChg>
        <pc:spChg chg="add mod">
          <ac:chgData name="Alfred Smith" userId="3c60a3631c0db8ad" providerId="LiveId" clId="{25FF8BE0-DD2C-4F0E-A4AB-BA085C2810AF}" dt="2025-04-02T07:10:21.247" v="16"/>
          <ac:spMkLst>
            <pc:docMk/>
            <pc:sldMk cId="871066081" sldId="352"/>
            <ac:spMk id="5" creationId="{ECF7C6B8-B59D-E0CC-8B16-67E42E7E6A6B}"/>
          </ac:spMkLst>
        </pc:spChg>
      </pc:sldChg>
      <pc:sldChg chg="addSp delSp modSp mod">
        <pc:chgData name="Alfred Smith" userId="3c60a3631c0db8ad" providerId="LiveId" clId="{25FF8BE0-DD2C-4F0E-A4AB-BA085C2810AF}" dt="2025-04-02T07:10:29.198" v="18"/>
        <pc:sldMkLst>
          <pc:docMk/>
          <pc:sldMk cId="1998369883" sldId="354"/>
        </pc:sldMkLst>
        <pc:spChg chg="add mod">
          <ac:chgData name="Alfred Smith" userId="3c60a3631c0db8ad" providerId="LiveId" clId="{25FF8BE0-DD2C-4F0E-A4AB-BA085C2810AF}" dt="2025-04-02T07:10:29.198" v="18"/>
          <ac:spMkLst>
            <pc:docMk/>
            <pc:sldMk cId="1998369883" sldId="354"/>
            <ac:spMk id="2" creationId="{F5255983-191D-BBBA-68DE-D4026FAEC8DB}"/>
          </ac:spMkLst>
        </pc:spChg>
        <pc:spChg chg="add mod">
          <ac:chgData name="Alfred Smith" userId="3c60a3631c0db8ad" providerId="LiveId" clId="{25FF8BE0-DD2C-4F0E-A4AB-BA085C2810AF}" dt="2025-04-02T07:10:29.198" v="18"/>
          <ac:spMkLst>
            <pc:docMk/>
            <pc:sldMk cId="1998369883" sldId="354"/>
            <ac:spMk id="3" creationId="{B213F3FA-8CBC-2857-7FAA-0F78AC0E20C6}"/>
          </ac:spMkLst>
        </pc:spChg>
      </pc:sldChg>
      <pc:sldChg chg="addSp delSp modSp mod">
        <pc:chgData name="Alfred Smith" userId="3c60a3631c0db8ad" providerId="LiveId" clId="{25FF8BE0-DD2C-4F0E-A4AB-BA085C2810AF}" dt="2025-04-02T07:10:41.919" v="20"/>
        <pc:sldMkLst>
          <pc:docMk/>
          <pc:sldMk cId="2598464500" sldId="356"/>
        </pc:sldMkLst>
        <pc:spChg chg="add mod">
          <ac:chgData name="Alfred Smith" userId="3c60a3631c0db8ad" providerId="LiveId" clId="{25FF8BE0-DD2C-4F0E-A4AB-BA085C2810AF}" dt="2025-04-02T07:10:41.919" v="20"/>
          <ac:spMkLst>
            <pc:docMk/>
            <pc:sldMk cId="2598464500" sldId="356"/>
            <ac:spMk id="2" creationId="{D6B62000-ABF8-E0CE-1385-76F505EDA339}"/>
          </ac:spMkLst>
        </pc:spChg>
        <pc:spChg chg="add mod">
          <ac:chgData name="Alfred Smith" userId="3c60a3631c0db8ad" providerId="LiveId" clId="{25FF8BE0-DD2C-4F0E-A4AB-BA085C2810AF}" dt="2025-04-02T07:10:41.919" v="20"/>
          <ac:spMkLst>
            <pc:docMk/>
            <pc:sldMk cId="2598464500" sldId="356"/>
            <ac:spMk id="5" creationId="{9877094D-373F-7765-0111-AED4BAAC4372}"/>
          </ac:spMkLst>
        </pc:spChg>
      </pc:sldChg>
      <pc:sldChg chg="addSp delSp modSp mod">
        <pc:chgData name="Alfred Smith" userId="3c60a3631c0db8ad" providerId="LiveId" clId="{25FF8BE0-DD2C-4F0E-A4AB-BA085C2810AF}" dt="2025-04-02T07:10:54.038" v="22"/>
        <pc:sldMkLst>
          <pc:docMk/>
          <pc:sldMk cId="1944923438" sldId="358"/>
        </pc:sldMkLst>
        <pc:spChg chg="add mod">
          <ac:chgData name="Alfred Smith" userId="3c60a3631c0db8ad" providerId="LiveId" clId="{25FF8BE0-DD2C-4F0E-A4AB-BA085C2810AF}" dt="2025-04-02T07:10:54.038" v="22"/>
          <ac:spMkLst>
            <pc:docMk/>
            <pc:sldMk cId="1944923438" sldId="358"/>
            <ac:spMk id="2" creationId="{51228D5E-7170-C7BA-77DC-33D4E7DA09BF}"/>
          </ac:spMkLst>
        </pc:spChg>
        <pc:spChg chg="add mod">
          <ac:chgData name="Alfred Smith" userId="3c60a3631c0db8ad" providerId="LiveId" clId="{25FF8BE0-DD2C-4F0E-A4AB-BA085C2810AF}" dt="2025-04-02T07:10:54.038" v="22"/>
          <ac:spMkLst>
            <pc:docMk/>
            <pc:sldMk cId="1944923438" sldId="358"/>
            <ac:spMk id="3" creationId="{30750EF2-E3E9-1981-8EC6-D45EAEDD560A}"/>
          </ac:spMkLst>
        </pc:spChg>
      </pc:sldChg>
    </pc:docChg>
  </pc:docChgLst>
  <pc:docChgLst>
    <pc:chgData name="Leonie Smith" userId="fed1330f33f5650e" providerId="LiveId" clId="{BBB26E86-3601-45AD-811D-DACBD84840F5}"/>
    <pc:docChg chg="delSld modSld">
      <pc:chgData name="Leonie Smith" userId="fed1330f33f5650e" providerId="LiveId" clId="{BBB26E86-3601-45AD-811D-DACBD84840F5}" dt="2022-05-20T05:47:49.405" v="43" actId="20577"/>
      <pc:docMkLst>
        <pc:docMk/>
      </pc:docMkLst>
      <pc:sldChg chg="modNotesTx">
        <pc:chgData name="Leonie Smith" userId="fed1330f33f5650e" providerId="LiveId" clId="{BBB26E86-3601-45AD-811D-DACBD84840F5}" dt="2022-05-12T07:01:09.653" v="1" actId="20577"/>
        <pc:sldMkLst>
          <pc:docMk/>
          <pc:sldMk cId="2869461528" sldId="308"/>
        </pc:sldMkLst>
      </pc:sldChg>
      <pc:sldChg chg="addSp modSp mod">
        <pc:chgData name="Leonie Smith" userId="fed1330f33f5650e" providerId="LiveId" clId="{BBB26E86-3601-45AD-811D-DACBD84840F5}" dt="2022-05-20T05:44:46.242" v="5" actId="1076"/>
        <pc:sldMkLst>
          <pc:docMk/>
          <pc:sldMk cId="1237137471" sldId="310"/>
        </pc:sldMkLst>
      </pc:sldChg>
      <pc:sldChg chg="addSp modSp">
        <pc:chgData name="Leonie Smith" userId="fed1330f33f5650e" providerId="LiveId" clId="{BBB26E86-3601-45AD-811D-DACBD84840F5}" dt="2022-05-20T05:45:00.625" v="6"/>
        <pc:sldMkLst>
          <pc:docMk/>
          <pc:sldMk cId="1931337536" sldId="339"/>
        </pc:sldMkLst>
      </pc:sldChg>
      <pc:sldChg chg="addSp modSp mod">
        <pc:chgData name="Leonie Smith" userId="fed1330f33f5650e" providerId="LiveId" clId="{BBB26E86-3601-45AD-811D-DACBD84840F5}" dt="2022-05-20T05:46:35.879" v="25" actId="20577"/>
        <pc:sldMkLst>
          <pc:docMk/>
          <pc:sldMk cId="1983841694" sldId="341"/>
        </pc:sldMkLst>
      </pc:sldChg>
      <pc:sldChg chg="addSp modSp mod">
        <pc:chgData name="Leonie Smith" userId="fed1330f33f5650e" providerId="LiveId" clId="{BBB26E86-3601-45AD-811D-DACBD84840F5}" dt="2022-05-20T05:46:43.254" v="27" actId="20577"/>
        <pc:sldMkLst>
          <pc:docMk/>
          <pc:sldMk cId="3055517435" sldId="343"/>
        </pc:sldMkLst>
      </pc:sldChg>
      <pc:sldChg chg="addSp modSp mod">
        <pc:chgData name="Leonie Smith" userId="fed1330f33f5650e" providerId="LiveId" clId="{BBB26E86-3601-45AD-811D-DACBD84840F5}" dt="2022-05-20T05:46:50.387" v="29" actId="20577"/>
        <pc:sldMkLst>
          <pc:docMk/>
          <pc:sldMk cId="3195630509" sldId="345"/>
        </pc:sldMkLst>
      </pc:sldChg>
      <pc:sldChg chg="addSp modSp mod">
        <pc:chgData name="Leonie Smith" userId="fed1330f33f5650e" providerId="LiveId" clId="{BBB26E86-3601-45AD-811D-DACBD84840F5}" dt="2022-05-20T05:46:58.502" v="31" actId="20577"/>
        <pc:sldMkLst>
          <pc:docMk/>
          <pc:sldMk cId="3740339217" sldId="347"/>
        </pc:sldMkLst>
      </pc:sldChg>
      <pc:sldChg chg="addSp modSp mod">
        <pc:chgData name="Leonie Smith" userId="fed1330f33f5650e" providerId="LiveId" clId="{BBB26E86-3601-45AD-811D-DACBD84840F5}" dt="2022-05-20T05:47:05.188" v="33" actId="20577"/>
        <pc:sldMkLst>
          <pc:docMk/>
          <pc:sldMk cId="1642667687" sldId="349"/>
        </pc:sldMkLst>
      </pc:sldChg>
      <pc:sldChg chg="addSp modSp mod">
        <pc:chgData name="Leonie Smith" userId="fed1330f33f5650e" providerId="LiveId" clId="{BBB26E86-3601-45AD-811D-DACBD84840F5}" dt="2022-05-20T05:47:11.732" v="35" actId="20577"/>
        <pc:sldMkLst>
          <pc:docMk/>
          <pc:sldMk cId="2522495975" sldId="351"/>
        </pc:sldMkLst>
      </pc:sldChg>
      <pc:sldChg chg="addSp modSp mod">
        <pc:chgData name="Leonie Smith" userId="fed1330f33f5650e" providerId="LiveId" clId="{BBB26E86-3601-45AD-811D-DACBD84840F5}" dt="2022-05-20T05:47:20.417" v="37" actId="20577"/>
        <pc:sldMkLst>
          <pc:docMk/>
          <pc:sldMk cId="370456131" sldId="353"/>
        </pc:sldMkLst>
      </pc:sldChg>
      <pc:sldChg chg="addSp modSp mod">
        <pc:chgData name="Leonie Smith" userId="fed1330f33f5650e" providerId="LiveId" clId="{BBB26E86-3601-45AD-811D-DACBD84840F5}" dt="2022-05-20T05:47:29.417" v="39" actId="20577"/>
        <pc:sldMkLst>
          <pc:docMk/>
          <pc:sldMk cId="3354966384" sldId="355"/>
        </pc:sldMkLst>
      </pc:sldChg>
      <pc:sldChg chg="addSp modSp mod">
        <pc:chgData name="Leonie Smith" userId="fed1330f33f5650e" providerId="LiveId" clId="{BBB26E86-3601-45AD-811D-DACBD84840F5}" dt="2022-05-20T05:47:39.968" v="41" actId="20577"/>
        <pc:sldMkLst>
          <pc:docMk/>
          <pc:sldMk cId="859891306" sldId="357"/>
        </pc:sldMkLst>
      </pc:sldChg>
      <pc:sldChg chg="addSp modSp mod">
        <pc:chgData name="Leonie Smith" userId="fed1330f33f5650e" providerId="LiveId" clId="{BBB26E86-3601-45AD-811D-DACBD84840F5}" dt="2022-05-20T05:47:49.405" v="43" actId="20577"/>
        <pc:sldMkLst>
          <pc:docMk/>
          <pc:sldMk cId="1721351337" sldId="359"/>
        </pc:sldMkLst>
      </pc:sldChg>
      <pc:sldChg chg="del">
        <pc:chgData name="Leonie Smith" userId="fed1330f33f5650e" providerId="LiveId" clId="{BBB26E86-3601-45AD-811D-DACBD84840F5}" dt="2022-05-20T05:46:14.919" v="23" actId="2696"/>
        <pc:sldMkLst>
          <pc:docMk/>
          <pc:sldMk cId="4175269013" sldId="360"/>
        </pc:sldMkLst>
      </pc:sldChg>
      <pc:sldChg chg="del">
        <pc:chgData name="Leonie Smith" userId="fed1330f33f5650e" providerId="LiveId" clId="{BBB26E86-3601-45AD-811D-DACBD84840F5}" dt="2022-05-20T05:46:14.276" v="22" actId="2696"/>
        <pc:sldMkLst>
          <pc:docMk/>
          <pc:sldMk cId="7206226" sldId="361"/>
        </pc:sldMkLst>
      </pc:sldChg>
      <pc:sldChg chg="del">
        <pc:chgData name="Leonie Smith" userId="fed1330f33f5650e" providerId="LiveId" clId="{BBB26E86-3601-45AD-811D-DACBD84840F5}" dt="2022-05-20T05:46:13.726" v="21" actId="2696"/>
        <pc:sldMkLst>
          <pc:docMk/>
          <pc:sldMk cId="1338403432" sldId="362"/>
        </pc:sldMkLst>
      </pc:sldChg>
      <pc:sldChg chg="del">
        <pc:chgData name="Leonie Smith" userId="fed1330f33f5650e" providerId="LiveId" clId="{BBB26E86-3601-45AD-811D-DACBD84840F5}" dt="2022-05-20T05:46:13.178" v="20" actId="2696"/>
        <pc:sldMkLst>
          <pc:docMk/>
          <pc:sldMk cId="1959011231" sldId="363"/>
        </pc:sldMkLst>
      </pc:sldChg>
      <pc:sldChg chg="del">
        <pc:chgData name="Leonie Smith" userId="fed1330f33f5650e" providerId="LiveId" clId="{BBB26E86-3601-45AD-811D-DACBD84840F5}" dt="2022-05-20T05:46:12.678" v="19" actId="2696"/>
        <pc:sldMkLst>
          <pc:docMk/>
          <pc:sldMk cId="1597028933" sldId="364"/>
        </pc:sldMkLst>
      </pc:sldChg>
      <pc:sldChg chg="del">
        <pc:chgData name="Leonie Smith" userId="fed1330f33f5650e" providerId="LiveId" clId="{BBB26E86-3601-45AD-811D-DACBD84840F5}" dt="2022-05-20T05:46:12.176" v="18" actId="2696"/>
        <pc:sldMkLst>
          <pc:docMk/>
          <pc:sldMk cId="948354195" sldId="3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51813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17 Saul and David</a:t>
            </a:r>
          </a:p>
          <a:p>
            <a:pPr algn="l"/>
            <a:r>
              <a:rPr lang="en-US" sz="1800" b="0" i="0" u="none" strike="noStrike" baseline="0" dirty="0">
                <a:latin typeface="TimesNewRomanPSMT"/>
              </a:rPr>
              <a:t>1. David plays before the king - 1 Samuel 16:14-23 (Left Top)</a:t>
            </a:r>
          </a:p>
          <a:p>
            <a:pPr algn="l"/>
            <a:r>
              <a:rPr lang="en-US" sz="1800" b="0" i="0" u="none" strike="noStrike" baseline="0" dirty="0">
                <a:latin typeface="TimesNewRomanPSMT"/>
              </a:rPr>
              <a:t>2. David and Goliath - 1 Sam 17 (Center)</a:t>
            </a:r>
          </a:p>
          <a:p>
            <a:pPr algn="l"/>
            <a:r>
              <a:rPr lang="en-US" sz="1800" b="0" i="0" u="none" strike="noStrike" baseline="0" dirty="0">
                <a:latin typeface="TimesNewRomanPSMT"/>
              </a:rPr>
              <a:t>3. David’s popularity &amp; Saul’s jealousy - 1 Sam 18:5-16,29-30 (Center Top)</a:t>
            </a:r>
          </a:p>
          <a:p>
            <a:pPr algn="l"/>
            <a:r>
              <a:rPr lang="en-US" sz="1800" b="0" i="0" u="none" strike="noStrike" baseline="0" dirty="0">
                <a:latin typeface="TimesNewRomanPSMT"/>
              </a:rPr>
              <a:t>4. David's marries Saul’s daughter - 1 Sam 18:17-28 (Right Top)</a:t>
            </a:r>
          </a:p>
          <a:p>
            <a:pPr algn="l"/>
            <a:r>
              <a:rPr lang="en-US" sz="1800" b="0" i="0" u="none" strike="noStrike" baseline="0" dirty="0">
                <a:latin typeface="TimesNewRomanPSMT"/>
              </a:rPr>
              <a:t>5. Saul throws a spear at David - 1 Sam 19:8-10 (Right Center)</a:t>
            </a:r>
          </a:p>
          <a:p>
            <a:pPr algn="l"/>
            <a:r>
              <a:rPr lang="en-US" sz="1800" b="0" i="0" u="none" strike="noStrike" baseline="0" dirty="0">
                <a:latin typeface="TimesNewRomanPSMT"/>
              </a:rPr>
              <a:t>6. Michal helps David escape - 1 Sam 19:11-17 (Right Bottom)</a:t>
            </a:r>
          </a:p>
          <a:p>
            <a:pPr algn="l"/>
            <a:r>
              <a:rPr lang="en-US" sz="1800" b="0" i="0" u="none" strike="noStrike" baseline="0" dirty="0">
                <a:latin typeface="TimesNewRomanPSMT"/>
              </a:rPr>
              <a:t>7. David's escape to Ramah -1 Sam 19:18-24 (Center Bottom)</a:t>
            </a:r>
          </a:p>
          <a:p>
            <a:pPr algn="l"/>
            <a:r>
              <a:rPr lang="en-US" sz="1800" b="0" i="0" u="none" strike="noStrike" baseline="0" dirty="0">
                <a:latin typeface="TimesNewRomanPSMT"/>
              </a:rPr>
              <a:t>8. Saul tries to kill Jonathan -1 Sam 18:1-4; 19:1-7; 20:1-34 (Left Bottom)</a:t>
            </a:r>
          </a:p>
          <a:p>
            <a:pPr algn="l"/>
            <a:r>
              <a:rPr lang="en-US" sz="1800" b="0" i="0" u="none" strike="noStrike" baseline="0" dirty="0">
                <a:latin typeface="TimesNewRomanPSMT"/>
              </a:rPr>
              <a:t>9. Jonathan warns David - 1 Sam 20:35-42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38113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a:t>17-1</a:t>
            </a:r>
            <a:endParaRPr lang="en-IN" dirty="0"/>
          </a:p>
        </p:txBody>
      </p:sp>
      <p:pic>
        <p:nvPicPr>
          <p:cNvPr id="4" name="Audio 3">
            <a:hlinkClick r:id="" action="ppaction://media"/>
            <a:extLst>
              <a:ext uri="{FF2B5EF4-FFF2-40B4-BE49-F238E27FC236}">
                <a16:creationId xmlns:a16="http://schemas.microsoft.com/office/drawing/2014/main" id="{B375DD95-230C-43E0-8D8E-844DA8D1F0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9C3B47AB-EFFE-65C6-CCCB-2D8CCA6A4FA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30"/>
    </mc:Choice>
    <mc:Fallback xmlns="">
      <p:transition spd="slow" advTm="2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E67708-7347-496F-923B-75A6A7D3752F}"/>
              </a:ext>
            </a:extLst>
          </p:cNvPr>
          <p:cNvPicPr>
            <a:picLocks noChangeAspect="1"/>
          </p:cNvPicPr>
          <p:nvPr/>
        </p:nvPicPr>
        <p:blipFill>
          <a:blip r:embed="rId2"/>
          <a:stretch>
            <a:fillRect/>
          </a:stretch>
        </p:blipFill>
        <p:spPr>
          <a:xfrm>
            <a:off x="0" y="-8374"/>
            <a:ext cx="12192000" cy="6866374"/>
          </a:xfrm>
          <a:prstGeom prst="rect">
            <a:avLst/>
          </a:prstGeom>
        </p:spPr>
      </p:pic>
      <p:sp>
        <p:nvSpPr>
          <p:cNvPr id="5" name="TextBox 4">
            <a:extLst>
              <a:ext uri="{FF2B5EF4-FFF2-40B4-BE49-F238E27FC236}">
                <a16:creationId xmlns:a16="http://schemas.microsoft.com/office/drawing/2014/main" id="{CE286917-1017-3C05-3866-FEDDEAEB8510}"/>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11DA79D-9E6F-4D17-9FDB-71BA26B04B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02841D3-12F5-520D-68D2-8F8D7FCF4BDB}"/>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17And Saul commanded his servants, “Find me someone who plays well, and bring him to me.”</a:t>
            </a:r>
            <a:endParaRPr lang="en-ZA" dirty="0"/>
          </a:p>
        </p:txBody>
      </p:sp>
      <p:sp>
        <p:nvSpPr>
          <p:cNvPr id="5" name="TextBox 4">
            <a:extLst>
              <a:ext uri="{FF2B5EF4-FFF2-40B4-BE49-F238E27FC236}">
                <a16:creationId xmlns:a16="http://schemas.microsoft.com/office/drawing/2014/main" id="{9DCAFF56-52F2-C57C-F38E-EAA101FD424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17སོ་ལོས་བློན་འཁོར་རྣམས་ལ་སྒྲ་སྙན་དཀྲོལ་མཁས་པའི་མི་ཞིག་ངའི་ཕྱིར་བཙལ་ཏེ། ངའི་མདུན་དུ་འཁྲིད་ཤོག་ཅེས་སྨྲས་པའི་ལན་དུ་གཞོན་ནུ་རྣམས་ལས་གཅིག་གིས། </a:t>
            </a:r>
            <a:endParaRPr lang="en-ZA" dirty="0"/>
          </a:p>
        </p:txBody>
      </p:sp>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7785"/>
    </mc:Choice>
    <mc:Fallback xmlns="">
      <p:transition spd="slow" advTm="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3B47B1-55AE-4CDF-B509-DE2A5CD0202F}"/>
              </a:ext>
            </a:extLst>
          </p:cNvPr>
          <p:cNvPicPr>
            <a:picLocks noChangeAspect="1"/>
          </p:cNvPicPr>
          <p:nvPr/>
        </p:nvPicPr>
        <p:blipFill>
          <a:blip r:embed="rId2"/>
          <a:stretch>
            <a:fillRect/>
          </a:stretch>
        </p:blipFill>
        <p:spPr>
          <a:xfrm>
            <a:off x="0" y="-35887"/>
            <a:ext cx="12863593" cy="6893887"/>
          </a:xfrm>
          <a:prstGeom prst="rect">
            <a:avLst/>
          </a:prstGeom>
        </p:spPr>
      </p:pic>
      <p:sp>
        <p:nvSpPr>
          <p:cNvPr id="5" name="TextBox 4">
            <a:extLst>
              <a:ext uri="{FF2B5EF4-FFF2-40B4-BE49-F238E27FC236}">
                <a16:creationId xmlns:a16="http://schemas.microsoft.com/office/drawing/2014/main" id="{42D461F7-E0F6-D2C6-18B5-202C95D134D1}"/>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E29CC629-A3D7-4E64-9CDB-3B1D4E79FD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2695E69-F5F9-9BE4-02C2-BF1085BF692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18One of the servants answered, “I have seen a son of Jesse of Bethlehem who knows how to play the harp. He is a mighty man of valor, a warrior, eloquent and handsome, and the Lord is with him.”</a:t>
            </a:r>
            <a:endParaRPr lang="en-ZA" dirty="0"/>
          </a:p>
        </p:txBody>
      </p:sp>
      <p:sp>
        <p:nvSpPr>
          <p:cNvPr id="3" name="TextBox 2">
            <a:extLst>
              <a:ext uri="{FF2B5EF4-FFF2-40B4-BE49-F238E27FC236}">
                <a16:creationId xmlns:a16="http://schemas.microsoft.com/office/drawing/2014/main" id="{F70E1D89-586C-86A2-4BD0-CE717532991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18ཀྱེ་ཧོ་ངས་པེད་ལེ་ཧེམ་པ་ཡེ་སེའི་བུ་ཞིག་མཐོང་བ་ཡིན། དེ་ནི་སྒྲ་སྙན་དཀྲོལ་མཁས་ཤིང་མི་དཔའ་རྩལ་ཅན་དང་གཏམ་ལ་མཁས་པ། བྱད་གཟུགས་ལེགས་པ་བཅས་ཡིན་པར་མ་ཟད། དཀོན་མཆོག་ཡ་ཝཱེ་ཁོ་དང་མཉམ་དུ་བཞུགས་སོ་ཞེས་ཞུས་པ་ལ། </a:t>
            </a:r>
            <a:endParaRPr lang="en-ZA" dirty="0"/>
          </a:p>
        </p:txBody>
      </p:sp>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5288"/>
    </mc:Choice>
    <mc:Fallback xmlns="">
      <p:transition spd="slow" advTm="1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5AF58E-0AB0-46CA-9526-DDE54E48F3E2}"/>
              </a:ext>
            </a:extLst>
          </p:cNvPr>
          <p:cNvPicPr>
            <a:picLocks noChangeAspect="1"/>
          </p:cNvPicPr>
          <p:nvPr/>
        </p:nvPicPr>
        <p:blipFill>
          <a:blip r:embed="rId2"/>
          <a:stretch>
            <a:fillRect/>
          </a:stretch>
        </p:blipFill>
        <p:spPr>
          <a:xfrm>
            <a:off x="0" y="-223822"/>
            <a:ext cx="12192000" cy="7081822"/>
          </a:xfrm>
          <a:prstGeom prst="rect">
            <a:avLst/>
          </a:prstGeom>
        </p:spPr>
      </p:pic>
      <p:sp>
        <p:nvSpPr>
          <p:cNvPr id="5" name="TextBox 4">
            <a:extLst>
              <a:ext uri="{FF2B5EF4-FFF2-40B4-BE49-F238E27FC236}">
                <a16:creationId xmlns:a16="http://schemas.microsoft.com/office/drawing/2014/main" id="{72ACA61B-A25F-DE91-9FA1-29BD9EA2733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D8A7A84-A829-45AF-AB31-6D3906E6F7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FA7F8EC-487C-D60B-C385-832F7FB35296}"/>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19So Saul sent messengers to Jesse and said, “Send me your son David, who is with the sheep.”</a:t>
            </a:r>
            <a:endParaRPr lang="en-ZA" dirty="0"/>
          </a:p>
        </p:txBody>
      </p:sp>
      <p:sp>
        <p:nvSpPr>
          <p:cNvPr id="5" name="TextBox 4">
            <a:extLst>
              <a:ext uri="{FF2B5EF4-FFF2-40B4-BE49-F238E27FC236}">
                <a16:creationId xmlns:a16="http://schemas.microsoft.com/office/drawing/2014/main" id="{1CB36DB3-AD80-C160-8044-E0751F6679DC}"/>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19སོ་ལོས་ཡེ་སེའི་མདུན་དུ་བང་ཆེན་མངགས་ནས་ཁོ་ལ། ཁྱོད་ཀྱི་བུ་དཱ་བིད་ལུག་རྫི་ཡིན་པ་དེ་ངའི་རྩར་ཐོངས་ཤིག་ཅེས་སྨྲས་པས། </a:t>
            </a:r>
            <a:endParaRPr lang="en-ZA" dirty="0"/>
          </a:p>
        </p:txBody>
      </p:sp>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8792"/>
    </mc:Choice>
    <mc:Fallback xmlns="">
      <p:transition spd="slow" advTm="8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46BD0E5-CBBE-41FD-B2FC-84F7FB25E78B}"/>
              </a:ext>
            </a:extLst>
          </p:cNvPr>
          <p:cNvPicPr>
            <a:picLocks noChangeAspect="1"/>
          </p:cNvPicPr>
          <p:nvPr/>
        </p:nvPicPr>
        <p:blipFill>
          <a:blip r:embed="rId2"/>
          <a:stretch>
            <a:fillRect/>
          </a:stretch>
        </p:blipFill>
        <p:spPr>
          <a:xfrm>
            <a:off x="0" y="0"/>
            <a:ext cx="15310184" cy="6858000"/>
          </a:xfrm>
          <a:prstGeom prst="rect">
            <a:avLst/>
          </a:prstGeom>
        </p:spPr>
      </p:pic>
      <p:sp>
        <p:nvSpPr>
          <p:cNvPr id="5" name="TextBox 4">
            <a:extLst>
              <a:ext uri="{FF2B5EF4-FFF2-40B4-BE49-F238E27FC236}">
                <a16:creationId xmlns:a16="http://schemas.microsoft.com/office/drawing/2014/main" id="{B3A784AD-E03A-C61E-C78D-E0BEF65EAD5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A523DB5-58B8-4998-914B-23AFA16295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572D464-D784-A839-025F-9AD2C9E0C61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20And Jesse took a donkey loaded with bread, a skin of wine, and one young goat, and sent them to Saul with his son David.</a:t>
            </a:r>
            <a:endParaRPr lang="en-ZA" dirty="0"/>
          </a:p>
        </p:txBody>
      </p:sp>
      <p:sp>
        <p:nvSpPr>
          <p:cNvPr id="5" name="TextBox 4">
            <a:extLst>
              <a:ext uri="{FF2B5EF4-FFF2-40B4-BE49-F238E27FC236}">
                <a16:creationId xmlns:a16="http://schemas.microsoft.com/office/drawing/2014/main" id="{ECF7C6B8-B59D-E0CC-8B16-67E42E7E6A6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20ཡེ་སེ་ཡིས་བག་ལེབ་དང་རྒུན་ཆང་སྐྱི་ཁུག་གང་བཀལ་བའི་བོང་བུ་དང་། རེའུ་གཅིག་བཅས་རང་གི་བུ་དཱ་བིད་དང་མཉམ་དུ་སོ་ལོའི་དྲུང་དུ་བསྐྱལ་བ་རེད། </a:t>
            </a:r>
            <a:endParaRPr lang="en-ZA" dirty="0"/>
          </a:p>
        </p:txBody>
      </p:sp>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6703"/>
    </mc:Choice>
    <mc:Fallback xmlns="">
      <p:transition spd="slow" advTm="6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5CB63FA-DFEC-4A36-9EAF-30D0472FB616}"/>
              </a:ext>
            </a:extLst>
          </p:cNvPr>
          <p:cNvPicPr>
            <a:picLocks noChangeAspect="1"/>
          </p:cNvPicPr>
          <p:nvPr/>
        </p:nvPicPr>
        <p:blipFill>
          <a:blip r:embed="rId2"/>
          <a:stretch>
            <a:fillRect/>
          </a:stretch>
        </p:blipFill>
        <p:spPr>
          <a:xfrm>
            <a:off x="0" y="-235135"/>
            <a:ext cx="12191999" cy="7093135"/>
          </a:xfrm>
          <a:prstGeom prst="rect">
            <a:avLst/>
          </a:prstGeom>
        </p:spPr>
      </p:pic>
      <p:sp>
        <p:nvSpPr>
          <p:cNvPr id="5" name="TextBox 4">
            <a:extLst>
              <a:ext uri="{FF2B5EF4-FFF2-40B4-BE49-F238E27FC236}">
                <a16:creationId xmlns:a16="http://schemas.microsoft.com/office/drawing/2014/main" id="{7964B106-C047-C8A0-69A1-1548D338757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963413A-BDB6-4A4F-8AB9-5E9275A8A2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5255983-191D-BBBA-68DE-D4026FAEC8DB}"/>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21When David came to Saul and entered his service, Saul admired him greatly, and David became his armor-bearer.</a:t>
            </a:r>
            <a:endParaRPr lang="en-ZA" dirty="0"/>
          </a:p>
        </p:txBody>
      </p:sp>
      <p:sp>
        <p:nvSpPr>
          <p:cNvPr id="3" name="TextBox 2">
            <a:extLst>
              <a:ext uri="{FF2B5EF4-FFF2-40B4-BE49-F238E27FC236}">
                <a16:creationId xmlns:a16="http://schemas.microsoft.com/office/drawing/2014/main" id="{B213F3FA-8CBC-2857-7FAA-0F78AC0E20C6}"/>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21དཱ་བིད་ནི་སོ་ལོའི་དྲུང་དུ་སླེབས་པ་དང་དེའི་དྲུང་དུ་ཞབས་ཕྱི་བྱས་ཤིང་། སོ་ལོས་ཁོ་ལ་ཤིན་ཏུ་གཅེས་པས། ཁོ་རང་སོ་ལོའི་གོ་མཚོན་འཁུར་མཁན་དུ་གྱུར།</a:t>
            </a:r>
            <a:endParaRPr lang="en-ZA" dirty="0"/>
          </a:p>
        </p:txBody>
      </p:sp>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0250"/>
    </mc:Choice>
    <mc:Fallback xmlns="">
      <p:transition spd="slow" advTm="1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C0C09C-AB33-4419-BBE7-1C091E1EB71F}"/>
              </a:ext>
            </a:extLst>
          </p:cNvPr>
          <p:cNvPicPr>
            <a:picLocks noChangeAspect="1"/>
          </p:cNvPicPr>
          <p:nvPr/>
        </p:nvPicPr>
        <p:blipFill>
          <a:blip r:embed="rId2"/>
          <a:stretch>
            <a:fillRect/>
          </a:stretch>
        </p:blipFill>
        <p:spPr>
          <a:xfrm>
            <a:off x="0" y="-1600205"/>
            <a:ext cx="12191999" cy="8897821"/>
          </a:xfrm>
          <a:prstGeom prst="rect">
            <a:avLst/>
          </a:prstGeom>
        </p:spPr>
      </p:pic>
      <p:sp>
        <p:nvSpPr>
          <p:cNvPr id="5" name="TextBox 4">
            <a:extLst>
              <a:ext uri="{FF2B5EF4-FFF2-40B4-BE49-F238E27FC236}">
                <a16:creationId xmlns:a16="http://schemas.microsoft.com/office/drawing/2014/main" id="{EAE98DCF-669A-4FCC-0F36-1627873A18CF}"/>
              </a:ext>
            </a:extLst>
          </p:cNvPr>
          <p:cNvSpPr txBox="1"/>
          <p:nvPr/>
        </p:nvSpPr>
        <p:spPr>
          <a:xfrm>
            <a:off x="6564142" y="2987992"/>
            <a:ext cx="5975129" cy="4089816"/>
          </a:xfrm>
          <a:prstGeom prst="rect">
            <a:avLst/>
          </a:prstGeom>
          <a:noFill/>
        </p:spPr>
        <p:txBody>
          <a:bodyPr wrap="square" rtlCol="0">
            <a:noAutofit/>
          </a:bodyPr>
          <a:lstStyle/>
          <a:p>
            <a:r>
              <a:rPr lang="bo-CN" sz="8000" b="1" cap="all" dirty="0">
                <a:solidFill>
                  <a:schemeClr val="bg1"/>
                </a:solidFill>
                <a:latin typeface="ArialMT"/>
              </a:rPr>
              <a:t>སཱ་མུ་ཨེལ་དང་པོ 16</a:t>
            </a:r>
            <a:endParaRPr lang="en-IN" sz="8000" b="1" cap="all" dirty="0">
              <a:solidFill>
                <a:schemeClr val="bg1"/>
              </a:solidFill>
              <a:latin typeface="ArialMT"/>
            </a:endParaRPr>
          </a:p>
          <a:p>
            <a:r>
              <a:rPr lang="bo-CN" sz="8000" b="1" i="0" dirty="0">
                <a:solidFill>
                  <a:schemeClr val="bg1"/>
                </a:solidFill>
                <a:effectLst/>
                <a:latin typeface="ArialMT"/>
              </a:rPr>
              <a:t>དཱ་བིད་ས་ཨུལ་གྱི་ཕོ་བྲང་དུ་སླེབས་པ།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2EDD06-F085-4DAF-B75A-B5CDA7A7BAF5}"/>
              </a:ext>
            </a:extLst>
          </p:cNvPr>
          <p:cNvPicPr>
            <a:picLocks noChangeAspect="1"/>
          </p:cNvPicPr>
          <p:nvPr/>
        </p:nvPicPr>
        <p:blipFill>
          <a:blip r:embed="rId2"/>
          <a:stretch>
            <a:fillRect/>
          </a:stretch>
        </p:blipFill>
        <p:spPr>
          <a:xfrm>
            <a:off x="0" y="-1"/>
            <a:ext cx="12192000" cy="7498029"/>
          </a:xfrm>
          <a:prstGeom prst="rect">
            <a:avLst/>
          </a:prstGeom>
        </p:spPr>
      </p:pic>
      <p:sp>
        <p:nvSpPr>
          <p:cNvPr id="5" name="TextBox 4">
            <a:extLst>
              <a:ext uri="{FF2B5EF4-FFF2-40B4-BE49-F238E27FC236}">
                <a16:creationId xmlns:a16="http://schemas.microsoft.com/office/drawing/2014/main" id="{4DC08BF0-03C6-94B9-8C3D-1FDA1D85C63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E4C0D06-61EE-48AD-B108-2344AD9501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6B62000-ABF8-E0CE-1385-76F505EDA33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22Then Saul sent word to Jesse, saying, “Let David remain in my service, for I am pleased with him.”</a:t>
            </a:r>
            <a:endParaRPr lang="en-ZA" dirty="0"/>
          </a:p>
        </p:txBody>
      </p:sp>
      <p:sp>
        <p:nvSpPr>
          <p:cNvPr id="5" name="TextBox 4">
            <a:extLst>
              <a:ext uri="{FF2B5EF4-FFF2-40B4-BE49-F238E27FC236}">
                <a16:creationId xmlns:a16="http://schemas.microsoft.com/office/drawing/2014/main" id="{9877094D-373F-7765-0111-AED4BAAC4372}"/>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22དེ་ནས་སོ་ལོས་ཡེ་སེ་ལ། དཱ་བིད་ལ་ངའི་མདུན་དུ་བཀའ་དྲིན་ཐོབ་པས་ཁོ་རང་ངའི་མདུན་དུ་གནས་སུ་ཆུག་ཅེས་འཕྲིན་བསྐུར། </a:t>
            </a:r>
            <a:endParaRPr lang="en-ZA" dirty="0"/>
          </a:p>
        </p:txBody>
      </p:sp>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9626"/>
    </mc:Choice>
    <mc:Fallback xmlns="">
      <p:transition spd="slow" advTm="9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F218FA-E5DE-4A6E-AF20-5F80571D0D1A}"/>
              </a:ext>
            </a:extLst>
          </p:cNvPr>
          <p:cNvPicPr>
            <a:picLocks noChangeAspect="1"/>
          </p:cNvPicPr>
          <p:nvPr/>
        </p:nvPicPr>
        <p:blipFill>
          <a:blip r:embed="rId2"/>
          <a:stretch>
            <a:fillRect/>
          </a:stretch>
        </p:blipFill>
        <p:spPr>
          <a:xfrm>
            <a:off x="0" y="-375920"/>
            <a:ext cx="12192000" cy="7977840"/>
          </a:xfrm>
          <a:prstGeom prst="rect">
            <a:avLst/>
          </a:prstGeom>
        </p:spPr>
      </p:pic>
      <p:sp>
        <p:nvSpPr>
          <p:cNvPr id="5" name="TextBox 4">
            <a:extLst>
              <a:ext uri="{FF2B5EF4-FFF2-40B4-BE49-F238E27FC236}">
                <a16:creationId xmlns:a16="http://schemas.microsoft.com/office/drawing/2014/main" id="{426517D8-18F4-799C-A2C0-C76E6D97DE1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6164BC6-B1F1-4DCA-ABD2-B2FEAF5AD0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1228D5E-7170-C7BA-77DC-33D4E7DA09BF}"/>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23And whenever the spirit from God came upon Saul, David would pick up his harp and play, and Saul would become well, and the spirit of distress would depart from him.</a:t>
            </a:r>
            <a:endParaRPr lang="en-ZA" dirty="0"/>
          </a:p>
        </p:txBody>
      </p:sp>
      <p:sp>
        <p:nvSpPr>
          <p:cNvPr id="3" name="TextBox 2">
            <a:extLst>
              <a:ext uri="{FF2B5EF4-FFF2-40B4-BE49-F238E27FC236}">
                <a16:creationId xmlns:a16="http://schemas.microsoft.com/office/drawing/2014/main" id="{30750EF2-E3E9-1981-8EC6-D45EAEDD560A}"/>
              </a:ext>
            </a:extLst>
          </p:cNvPr>
          <p:cNvSpPr txBox="1"/>
          <p:nvPr/>
        </p:nvSpPr>
        <p:spPr>
          <a:xfrm>
            <a:off x="6216870" y="0"/>
            <a:ext cx="5975129" cy="6858000"/>
          </a:xfrm>
          <a:prstGeom prst="rect">
            <a:avLst/>
          </a:prstGeom>
          <a:noFill/>
        </p:spPr>
        <p:txBody>
          <a:bodyPr wrap="square" rtlCol="0">
            <a:noAutofit/>
          </a:bodyPr>
          <a:lstStyle/>
          <a:p>
            <a:r>
              <a:rPr lang="bo-CN" sz="4800">
                <a:solidFill>
                  <a:srgbClr val="121212"/>
                </a:solidFill>
                <a:latin typeface="ArialMT"/>
              </a:rPr>
              <a:t>23དེ་ནས་དཀོན་མཆོག་གིས་མངགས་པའི་སེམས་ཉིད་དེ་སོ་ལོའི་སྟེང་དུ་འབབ་ཐེངས་རེར་དཱ་བིད་ཀྱིས་པི་ཝང་བླངས་ཏེ་དཀྲོལ་བས། སོ་ལོའི་སེམས་བདེ་བར་བྱེད་པ་ལ་ཕན་ཐོགས་ཏེ་སེམས་ཉིད་ངན་པ་ཁོ་དང་བྲལ་ཏོ། །</a:t>
            </a:r>
            <a:endParaRPr lang="en-ZA" dirty="0"/>
          </a:p>
        </p:txBody>
      </p:sp>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4061"/>
    </mc:Choice>
    <mc:Fallback xmlns="">
      <p:transition spd="slow" advTm="14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DA61CBC-008E-4749-9479-3ACBC36495E0}"/>
              </a:ext>
            </a:extLst>
          </p:cNvPr>
          <p:cNvPicPr>
            <a:picLocks noChangeAspect="1"/>
          </p:cNvPicPr>
          <p:nvPr/>
        </p:nvPicPr>
        <p:blipFill>
          <a:blip r:embed="rId2"/>
          <a:stretch>
            <a:fillRect/>
          </a:stretch>
        </p:blipFill>
        <p:spPr>
          <a:xfrm>
            <a:off x="0" y="-88768"/>
            <a:ext cx="12191999" cy="6946768"/>
          </a:xfrm>
          <a:prstGeom prst="rect">
            <a:avLst/>
          </a:prstGeom>
        </p:spPr>
      </p:pic>
      <p:sp>
        <p:nvSpPr>
          <p:cNvPr id="5" name="TextBox 4">
            <a:extLst>
              <a:ext uri="{FF2B5EF4-FFF2-40B4-BE49-F238E27FC236}">
                <a16:creationId xmlns:a16="http://schemas.microsoft.com/office/drawing/2014/main" id="{093BB6A5-4AEC-B951-8F2A-43BD2677E44C}"/>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David and Saul</a:t>
            </a:r>
          </a:p>
          <a:p>
            <a:pPr algn="l"/>
            <a:r>
              <a:rPr lang="en-US" sz="6600" b="0" i="0" u="none" strike="noStrike" baseline="0" dirty="0">
                <a:latin typeface="TimesNewRomanPSMT"/>
              </a:rPr>
              <a:t>1. David plays before the king - 1 Samuel 16:14-23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སཱ་མུ་ཨེལ་དང་པོ 16</a:t>
            </a:r>
            <a:endParaRPr lang="en-IN" sz="8000" b="1" cap="all" dirty="0">
              <a:solidFill>
                <a:srgbClr val="121212"/>
              </a:solidFill>
              <a:latin typeface="ArialMT"/>
            </a:endParaRPr>
          </a:p>
          <a:p>
            <a:r>
              <a:rPr lang="bo-CN" sz="8000" b="1" i="0" dirty="0">
                <a:solidFill>
                  <a:srgbClr val="121212"/>
                </a:solidFill>
                <a:effectLst/>
                <a:latin typeface="ArialMT"/>
              </a:rPr>
              <a:t>དཱ་བིད་ས་ཨུལ་གྱི་ཕོ་བྲང་དུ་སླེབས་པ།</a:t>
            </a:r>
            <a:endParaRPr lang="bo-CN" sz="8000" b="1" cap="all" dirty="0">
              <a:solidFill>
                <a:srgbClr val="121212"/>
              </a:solidFill>
              <a:latin typeface="ArialMT"/>
            </a:endParaRPr>
          </a:p>
          <a:p>
            <a:endParaRPr lang="en-ZA" dirty="0"/>
          </a:p>
        </p:txBody>
      </p:sp>
      <p:pic>
        <p:nvPicPr>
          <p:cNvPr id="2" name="Audio 1">
            <a:hlinkClick r:id="" action="ppaction://media"/>
            <a:extLst>
              <a:ext uri="{FF2B5EF4-FFF2-40B4-BE49-F238E27FC236}">
                <a16:creationId xmlns:a16="http://schemas.microsoft.com/office/drawing/2014/main" id="{5E7ABE57-10EC-49E0-8A96-D55E1ADAA3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8113"/>
    </mc:Choice>
    <mc:Fallback xmlns="">
      <p:transition spd="slow" advTm="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2203B6A-FAE8-404E-A168-70F3B164B8C7}"/>
              </a:ext>
            </a:extLst>
          </p:cNvPr>
          <p:cNvPicPr>
            <a:picLocks noChangeAspect="1"/>
          </p:cNvPicPr>
          <p:nvPr/>
        </p:nvPicPr>
        <p:blipFill>
          <a:blip r:embed="rId2"/>
          <a:stretch>
            <a:fillRect/>
          </a:stretch>
        </p:blipFill>
        <p:spPr>
          <a:xfrm>
            <a:off x="0" y="-1600205"/>
            <a:ext cx="12191999" cy="8897821"/>
          </a:xfrm>
          <a:prstGeom prst="rect">
            <a:avLst/>
          </a:prstGeom>
        </p:spPr>
      </p:pic>
      <p:sp>
        <p:nvSpPr>
          <p:cNvPr id="7" name="TextBox 6">
            <a:extLst>
              <a:ext uri="{FF2B5EF4-FFF2-40B4-BE49-F238E27FC236}">
                <a16:creationId xmlns:a16="http://schemas.microsoft.com/office/drawing/2014/main" id="{866C6427-FA9A-E44F-8246-A0A8E11ED047}"/>
              </a:ext>
            </a:extLst>
          </p:cNvPr>
          <p:cNvSpPr txBox="1"/>
          <p:nvPr/>
        </p:nvSpPr>
        <p:spPr>
          <a:xfrm>
            <a:off x="6564142" y="2987992"/>
            <a:ext cx="5975129" cy="4089816"/>
          </a:xfrm>
          <a:prstGeom prst="rect">
            <a:avLst/>
          </a:prstGeom>
          <a:noFill/>
        </p:spPr>
        <p:txBody>
          <a:bodyPr wrap="square" rtlCol="0">
            <a:noAutofit/>
          </a:bodyPr>
          <a:lstStyle/>
          <a:p>
            <a:r>
              <a:rPr lang="bo-CN" sz="8000" b="1" cap="all" dirty="0">
                <a:solidFill>
                  <a:schemeClr val="bg1"/>
                </a:solidFill>
                <a:latin typeface="ArialMT"/>
              </a:rPr>
              <a:t>སཱ་མུ་ཨེལ་དང་པོ 16</a:t>
            </a:r>
            <a:endParaRPr lang="en-IN" sz="8000" b="1" cap="all" dirty="0">
              <a:solidFill>
                <a:schemeClr val="bg1"/>
              </a:solidFill>
              <a:latin typeface="ArialMT"/>
            </a:endParaRPr>
          </a:p>
          <a:p>
            <a:r>
              <a:rPr lang="bo-CN" sz="8000" b="1" i="0" dirty="0">
                <a:solidFill>
                  <a:schemeClr val="bg1"/>
                </a:solidFill>
                <a:effectLst/>
                <a:latin typeface="ArialMT"/>
              </a:rPr>
              <a:t>དཱ་བིད་ས་ཨུལ་གྱི་ཕོ་བྲང་དུ་སླེབས་པ།</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459D7D87-7B16-30D1-7E74-1F0E04036C2F}"/>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1A594FB-D23C-495E-8BC2-6A430AB362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1B9756C-DA87-0F5E-DF7B-21261EB7501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14After the Spirit of the Lord had departed from Saul, a spirit of distress  from the Lord began to torment him.</a:t>
            </a:r>
            <a:endParaRPr lang="en-ZA" dirty="0"/>
          </a:p>
        </p:txBody>
      </p:sp>
      <p:sp>
        <p:nvSpPr>
          <p:cNvPr id="3" name="TextBox 2">
            <a:extLst>
              <a:ext uri="{FF2B5EF4-FFF2-40B4-BE49-F238E27FC236}">
                <a16:creationId xmlns:a16="http://schemas.microsoft.com/office/drawing/2014/main" id="{EA6C5B69-53F7-2E49-6280-2D1512F8917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14ཡང་དཀོན་མཆོག་ཡ་ཝཱེའི་ཐུགས་ཉིད་སོ་ལོའི་ཕྱོགས་ནས་ཕར་བཞུད་དེ་ཁོང་གི་གམ་ནས་བྱུང་བའི་སེམས་ཉིད་ངན་པ་ཞིག་གིས་ཁོ་རང་ལ་ཟིང་ཆ་བཟོས་པས། </a:t>
            </a:r>
            <a:endParaRPr lang="en-ZA" dirty="0"/>
          </a:p>
        </p:txBody>
      </p:sp>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4290"/>
    </mc:Choice>
    <mc:Fallback xmlns="">
      <p:transition spd="slow" advTm="1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716E488-1E6F-4B69-9532-11BE0DEB30A2}"/>
              </a:ext>
            </a:extLst>
          </p:cNvPr>
          <p:cNvPicPr>
            <a:picLocks noChangeAspect="1"/>
          </p:cNvPicPr>
          <p:nvPr/>
        </p:nvPicPr>
        <p:blipFill>
          <a:blip r:embed="rId2"/>
          <a:stretch>
            <a:fillRect/>
          </a:stretch>
        </p:blipFill>
        <p:spPr>
          <a:xfrm>
            <a:off x="-1664219" y="0"/>
            <a:ext cx="13856219" cy="6858000"/>
          </a:xfrm>
          <a:prstGeom prst="rect">
            <a:avLst/>
          </a:prstGeom>
        </p:spPr>
      </p:pic>
      <p:sp>
        <p:nvSpPr>
          <p:cNvPr id="5" name="TextBox 4">
            <a:extLst>
              <a:ext uri="{FF2B5EF4-FFF2-40B4-BE49-F238E27FC236}">
                <a16:creationId xmlns:a16="http://schemas.microsoft.com/office/drawing/2014/main" id="{901E1AEB-9778-B6E4-A95C-87331C3C711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642BDEE-50A6-4AAC-897A-F726622F06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6CB9C55-2DB5-4082-41CD-DBBACCD606B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15Saul’s servants said to him, “Surely a spirit of distress from God is tormenting you. </a:t>
            </a:r>
            <a:endParaRPr lang="en-ZA" dirty="0"/>
          </a:p>
        </p:txBody>
      </p:sp>
      <p:sp>
        <p:nvSpPr>
          <p:cNvPr id="5" name="TextBox 4">
            <a:extLst>
              <a:ext uri="{FF2B5EF4-FFF2-40B4-BE49-F238E27FC236}">
                <a16:creationId xmlns:a16="http://schemas.microsoft.com/office/drawing/2014/main" id="{8DEE5830-FBB8-5D43-94F0-B7119F4A473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15སོ་ལོའི་བློན་འཁོར་རྣམས་ཀྱིས་ཁོ་ལ་ན་རེ། གཟིགས་དང་། དཀོན་མཆོག་གི་གམ་ནས་ཡོང་བའི་སེམས་ཉིད་ངན་པ་ཞིག་གིས་ཁྱེད་ལ་ཟིང་ཆ་བཟོས་པས། </a:t>
            </a:r>
            <a:endParaRPr lang="en-ZA"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8544"/>
    </mc:Choice>
    <mc:Fallback xmlns="">
      <p:transition spd="slow" advTm="8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DA764F-70C1-45D4-B6B8-7C13DD6E8255}"/>
              </a:ext>
            </a:extLst>
          </p:cNvPr>
          <p:cNvPicPr>
            <a:picLocks noChangeAspect="1"/>
          </p:cNvPicPr>
          <p:nvPr/>
        </p:nvPicPr>
        <p:blipFill>
          <a:blip r:embed="rId2"/>
          <a:stretch>
            <a:fillRect/>
          </a:stretch>
        </p:blipFill>
        <p:spPr>
          <a:xfrm>
            <a:off x="-1" y="-402165"/>
            <a:ext cx="12191999" cy="7260166"/>
          </a:xfrm>
          <a:prstGeom prst="rect">
            <a:avLst/>
          </a:prstGeom>
        </p:spPr>
      </p:pic>
      <p:sp>
        <p:nvSpPr>
          <p:cNvPr id="5" name="TextBox 4">
            <a:extLst>
              <a:ext uri="{FF2B5EF4-FFF2-40B4-BE49-F238E27FC236}">
                <a16:creationId xmlns:a16="http://schemas.microsoft.com/office/drawing/2014/main" id="{CA0E2B77-FE80-5BE3-91B2-A8D3ED8BDE02}"/>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DDF86E6-0300-47D5-8345-4724740014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D6682CA-2D78-CA65-31E2-8B6FE981BE3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16Let our lord command your servants here to seek out someone who can skillfully play the harp. Whenever the spirit of distress from God is upon you, he is to play it, and you will be well.”</a:t>
            </a:r>
            <a:endParaRPr lang="en-ZA" sz="1600" dirty="0"/>
          </a:p>
        </p:txBody>
      </p:sp>
      <p:sp>
        <p:nvSpPr>
          <p:cNvPr id="5" name="TextBox 4">
            <a:extLst>
              <a:ext uri="{FF2B5EF4-FFF2-40B4-BE49-F238E27FC236}">
                <a16:creationId xmlns:a16="http://schemas.microsoft.com/office/drawing/2014/main" id="{C0998142-B51C-12D3-CA02-CB898C3D572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16ཀྱེ་ངེད་ཅག་གི་བདག་པོ་ཁྱེད་ཀྱིས་སྐུ་མདུན་དུ་ཡོད་པའི་བློན་འཁོར་རྣམས་ལ། པི་ཝང་དཀྲོལ་བར་མཁས་པའི་མི་ཞིག་འཚོལ་བའི་བཀའ་གནོངས་དང་། སེམས་ཉིད་ངན་པ་དེས་ཁྱེད་རང་ལ་ཟིང་ཆ་བཟོ་བའི་ཚེ་མི་དེས་སྒྲ་སྙན་དཀྲོལ་བ་ཙམ་གྱིས་ཁྱེད་ལ་ཕན་པར་འགྱུར་ཞེས་ཞུས་པས། </a:t>
            </a:r>
            <a:endParaRPr lang="en-ZA" dirty="0"/>
          </a:p>
        </p:txBody>
      </p:sp>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4208"/>
    </mc:Choice>
    <mc:Fallback xmlns="">
      <p:transition spd="slow" advTm="14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1129</Words>
  <Application>Microsoft Office PowerPoint</Application>
  <PresentationFormat>Widescreen</PresentationFormat>
  <Paragraphs>62</Paragraphs>
  <Slides>24</Slides>
  <Notes>2</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2025-05-12T08:41:36Z</dcterms:modified>
</cp:coreProperties>
</file>