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54" r:id="rId2"/>
    <p:sldId id="455" r:id="rId3"/>
    <p:sldId id="349" r:id="rId4"/>
    <p:sldId id="351" r:id="rId5"/>
    <p:sldId id="353" r:id="rId6"/>
    <p:sldId id="355" r:id="rId7"/>
    <p:sldId id="357" r:id="rId8"/>
    <p:sldId id="361" r:id="rId9"/>
    <p:sldId id="362" r:id="rId10"/>
    <p:sldId id="365" r:id="rId11"/>
    <p:sldId id="368" r:id="rId12"/>
    <p:sldId id="369" r:id="rId13"/>
    <p:sldId id="370" r:id="rId14"/>
    <p:sldId id="371" r:id="rId15"/>
    <p:sldId id="372" r:id="rId16"/>
    <p:sldId id="373" r:id="rId17"/>
    <p:sldId id="376" r:id="rId18"/>
    <p:sldId id="3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B252AD-9824-4E7B-BCAB-E4FF4080C89D}" v="2" dt="2025-05-12T08:40:04.2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3" autoAdjust="0"/>
    <p:restoredTop sz="91531" autoAdjust="0"/>
  </p:normalViewPr>
  <p:slideViewPr>
    <p:cSldViewPr snapToGrid="0">
      <p:cViewPr varScale="1">
        <p:scale>
          <a:sx n="97" d="100"/>
          <a:sy n="97" d="100"/>
        </p:scale>
        <p:origin x="7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63C5F80E-E781-4C2F-8C88-515274444578}"/>
    <pc:docChg chg="modSld">
      <pc:chgData name="Leonie Smith" userId="fed1330f33f5650e" providerId="LiveId" clId="{63C5F80E-E781-4C2F-8C88-515274444578}" dt="2022-04-18T06:39:49.564" v="125"/>
      <pc:docMkLst>
        <pc:docMk/>
      </pc:docMkLst>
      <pc:sldChg chg="addSp delSp modSp modTransition modAnim modNotesTx">
        <pc:chgData name="Leonie Smith" userId="fed1330f33f5650e" providerId="LiveId" clId="{63C5F80E-E781-4C2F-8C88-515274444578}" dt="2022-04-18T06:36:58.519" v="117"/>
        <pc:sldMkLst>
          <pc:docMk/>
          <pc:sldMk cId="1642667687" sldId="349"/>
        </pc:sldMkLst>
      </pc:sldChg>
      <pc:sldChg chg="addSp delSp modSp modTransition modAnim">
        <pc:chgData name="Leonie Smith" userId="fed1330f33f5650e" providerId="LiveId" clId="{63C5F80E-E781-4C2F-8C88-515274444578}" dt="2022-04-18T06:23:31.866" v="93"/>
        <pc:sldMkLst>
          <pc:docMk/>
          <pc:sldMk cId="370456131" sldId="353"/>
        </pc:sldMkLst>
      </pc:sldChg>
      <pc:sldChg chg="addSp modSp">
        <pc:chgData name="Leonie Smith" userId="fed1330f33f5650e" providerId="LiveId" clId="{63C5F80E-E781-4C2F-8C88-515274444578}" dt="2022-04-18T06:24:07.457" v="94"/>
        <pc:sldMkLst>
          <pc:docMk/>
          <pc:sldMk cId="859891306" sldId="357"/>
        </pc:sldMkLst>
      </pc:sldChg>
      <pc:sldChg chg="addSp delSp modSp modTransition modAnim">
        <pc:chgData name="Leonie Smith" userId="fed1330f33f5650e" providerId="LiveId" clId="{63C5F80E-E781-4C2F-8C88-515274444578}" dt="2022-04-18T06:28:16.034" v="97"/>
        <pc:sldMkLst>
          <pc:docMk/>
          <pc:sldMk cId="1338403432" sldId="362"/>
        </pc:sldMkLst>
      </pc:sldChg>
      <pc:sldChg chg="addSp delSp modSp modTransition modAnim">
        <pc:chgData name="Leonie Smith" userId="fed1330f33f5650e" providerId="LiveId" clId="{63C5F80E-E781-4C2F-8C88-515274444578}" dt="2022-04-18T06:39:49.564" v="125"/>
        <pc:sldMkLst>
          <pc:docMk/>
          <pc:sldMk cId="4021271799" sldId="368"/>
        </pc:sldMkLst>
      </pc:sldChg>
      <pc:sldChg chg="addSp delSp modSp modTransition modAnim">
        <pc:chgData name="Leonie Smith" userId="fed1330f33f5650e" providerId="LiveId" clId="{63C5F80E-E781-4C2F-8C88-515274444578}" dt="2022-04-18T06:32:46.427" v="105"/>
        <pc:sldMkLst>
          <pc:docMk/>
          <pc:sldMk cId="2327008176" sldId="370"/>
        </pc:sldMkLst>
      </pc:sldChg>
      <pc:sldChg chg="addSp modSp">
        <pc:chgData name="Leonie Smith" userId="fed1330f33f5650e" providerId="LiveId" clId="{63C5F80E-E781-4C2F-8C88-515274444578}" dt="2022-04-18T06:33:33.570" v="106"/>
        <pc:sldMkLst>
          <pc:docMk/>
          <pc:sldMk cId="2649471196" sldId="372"/>
        </pc:sldMkLst>
      </pc:sldChg>
      <pc:sldChg chg="addSp delSp modSp modTransition modAnim">
        <pc:chgData name="Leonie Smith" userId="fed1330f33f5650e" providerId="LiveId" clId="{63C5F80E-E781-4C2F-8C88-515274444578}" dt="2022-04-18T06:35:08.386" v="113"/>
        <pc:sldMkLst>
          <pc:docMk/>
          <pc:sldMk cId="1703285534" sldId="376"/>
        </pc:sldMkLst>
      </pc:sldChg>
      <pc:sldChg chg="addSp modSp">
        <pc:chgData name="Leonie Smith" userId="fed1330f33f5650e" providerId="LiveId" clId="{63C5F80E-E781-4C2F-8C88-515274444578}" dt="2022-04-18T06:20:25.015" v="89"/>
        <pc:sldMkLst>
          <pc:docMk/>
          <pc:sldMk cId="331457971" sldId="454"/>
        </pc:sldMkLst>
      </pc:sldChg>
    </pc:docChg>
  </pc:docChgLst>
  <pc:docChgLst>
    <pc:chgData name="Leonie Smith" userId="fed1330f33f5650e" providerId="LiveId" clId="{2FF1D274-7EA4-4001-A671-D994B0844ED4}"/>
    <pc:docChg chg="delSld modSld">
      <pc:chgData name="Leonie Smith" userId="fed1330f33f5650e" providerId="LiveId" clId="{2FF1D274-7EA4-4001-A671-D994B0844ED4}" dt="2022-05-20T06:02:32.894" v="41" actId="1076"/>
      <pc:docMkLst>
        <pc:docMk/>
      </pc:docMkLst>
      <pc:sldChg chg="del">
        <pc:chgData name="Leonie Smith" userId="fed1330f33f5650e" providerId="LiveId" clId="{2FF1D274-7EA4-4001-A671-D994B0844ED4}" dt="2022-05-20T05:59:58.759" v="22" actId="2696"/>
        <pc:sldMkLst>
          <pc:docMk/>
          <pc:sldMk cId="1237137471" sldId="310"/>
        </pc:sldMkLst>
      </pc:sldChg>
      <pc:sldChg chg="modSp mod">
        <pc:chgData name="Leonie Smith" userId="fed1330f33f5650e" providerId="LiveId" clId="{2FF1D274-7EA4-4001-A671-D994B0844ED4}" dt="2022-05-20T05:57:21.306" v="4" actId="6549"/>
        <pc:sldMkLst>
          <pc:docMk/>
          <pc:sldMk cId="1642667687" sldId="349"/>
        </pc:sldMkLst>
      </pc:sldChg>
      <pc:sldChg chg="addSp modSp">
        <pc:chgData name="Leonie Smith" userId="fed1330f33f5650e" providerId="LiveId" clId="{2FF1D274-7EA4-4001-A671-D994B0844ED4}" dt="2022-05-20T05:59:08.688" v="10"/>
        <pc:sldMkLst>
          <pc:docMk/>
          <pc:sldMk cId="2522495975" sldId="351"/>
        </pc:sldMkLst>
      </pc:sldChg>
      <pc:sldChg chg="addSp modSp mod">
        <pc:chgData name="Leonie Smith" userId="fed1330f33f5650e" providerId="LiveId" clId="{2FF1D274-7EA4-4001-A671-D994B0844ED4}" dt="2022-05-20T06:01:18.821" v="33" actId="20577"/>
        <pc:sldMkLst>
          <pc:docMk/>
          <pc:sldMk cId="3354966384" sldId="355"/>
        </pc:sldMkLst>
      </pc:sldChg>
      <pc:sldChg chg="addSp modSp mod">
        <pc:chgData name="Leonie Smith" userId="fed1330f33f5650e" providerId="LiveId" clId="{2FF1D274-7EA4-4001-A671-D994B0844ED4}" dt="2022-05-20T06:01:24.469" v="34" actId="20577"/>
        <pc:sldMkLst>
          <pc:docMk/>
          <pc:sldMk cId="7206226" sldId="361"/>
        </pc:sldMkLst>
      </pc:sldChg>
      <pc:sldChg chg="addSp modSp mod">
        <pc:chgData name="Leonie Smith" userId="fed1330f33f5650e" providerId="LiveId" clId="{2FF1D274-7EA4-4001-A671-D994B0844ED4}" dt="2022-05-20T06:02:08.085" v="39" actId="1076"/>
        <pc:sldMkLst>
          <pc:docMk/>
          <pc:sldMk cId="948354195" sldId="365"/>
        </pc:sldMkLst>
      </pc:sldChg>
      <pc:sldChg chg="addSp modSp mod">
        <pc:chgData name="Leonie Smith" userId="fed1330f33f5650e" providerId="LiveId" clId="{2FF1D274-7EA4-4001-A671-D994B0844ED4}" dt="2022-05-20T06:02:22.373" v="40" actId="1076"/>
        <pc:sldMkLst>
          <pc:docMk/>
          <pc:sldMk cId="3268731463" sldId="369"/>
        </pc:sldMkLst>
      </pc:sldChg>
      <pc:sldChg chg="addSp modSp mod">
        <pc:chgData name="Leonie Smith" userId="fed1330f33f5650e" providerId="LiveId" clId="{2FF1D274-7EA4-4001-A671-D994B0844ED4}" dt="2022-05-20T06:02:32.894" v="41" actId="1076"/>
        <pc:sldMkLst>
          <pc:docMk/>
          <pc:sldMk cId="1264638211" sldId="371"/>
        </pc:sldMkLst>
      </pc:sldChg>
      <pc:sldChg chg="addSp modSp mod">
        <pc:chgData name="Leonie Smith" userId="fed1330f33f5650e" providerId="LiveId" clId="{2FF1D274-7EA4-4001-A671-D994B0844ED4}" dt="2022-05-20T06:00:54.170" v="30" actId="20577"/>
        <pc:sldMkLst>
          <pc:docMk/>
          <pc:sldMk cId="64968343" sldId="373"/>
        </pc:sldMkLst>
      </pc:sldChg>
      <pc:sldChg chg="addSp modSp mod">
        <pc:chgData name="Leonie Smith" userId="fed1330f33f5650e" providerId="LiveId" clId="{2FF1D274-7EA4-4001-A671-D994B0844ED4}" dt="2022-05-20T06:01:01.846" v="32" actId="20577"/>
        <pc:sldMkLst>
          <pc:docMk/>
          <pc:sldMk cId="640797344" sldId="377"/>
        </pc:sldMkLst>
      </pc:sldChg>
      <pc:sldChg chg="modNotesTx">
        <pc:chgData name="Leonie Smith" userId="fed1330f33f5650e" providerId="LiveId" clId="{2FF1D274-7EA4-4001-A671-D994B0844ED4}" dt="2022-05-12T07:03:33.082" v="1" actId="20577"/>
        <pc:sldMkLst>
          <pc:docMk/>
          <pc:sldMk cId="331457971" sldId="454"/>
        </pc:sldMkLst>
      </pc:sldChg>
      <pc:sldChg chg="addSp modSp mod">
        <pc:chgData name="Leonie Smith" userId="fed1330f33f5650e" providerId="LiveId" clId="{2FF1D274-7EA4-4001-A671-D994B0844ED4}" dt="2022-05-20T05:58:50.478" v="9" actId="20577"/>
        <pc:sldMkLst>
          <pc:docMk/>
          <pc:sldMk cId="2458737037" sldId="455"/>
        </pc:sldMkLst>
      </pc:sldChg>
    </pc:docChg>
  </pc:docChgLst>
  <pc:docChgLst>
    <pc:chgData name="Alfred Smith" userId="3c60a3631c0db8ad" providerId="LiveId" clId="{E6B252AD-9824-4E7B-BCAB-E4FF4080C89D}"/>
    <pc:docChg chg="modSld">
      <pc:chgData name="Alfred Smith" userId="3c60a3631c0db8ad" providerId="LiveId" clId="{E6B252AD-9824-4E7B-BCAB-E4FF4080C89D}" dt="2025-05-12T08:40:04.222" v="1"/>
      <pc:docMkLst>
        <pc:docMk/>
      </pc:docMkLst>
      <pc:sldChg chg="modSp">
        <pc:chgData name="Alfred Smith" userId="3c60a3631c0db8ad" providerId="LiveId" clId="{E6B252AD-9824-4E7B-BCAB-E4FF4080C89D}" dt="2025-05-12T08:40:04.222" v="1"/>
        <pc:sldMkLst>
          <pc:docMk/>
          <pc:sldMk cId="1642667687" sldId="349"/>
        </pc:sldMkLst>
        <pc:spChg chg="mod">
          <ac:chgData name="Alfred Smith" userId="3c60a3631c0db8ad" providerId="LiveId" clId="{E6B252AD-9824-4E7B-BCAB-E4FF4080C89D}" dt="2025-05-12T08:40:04.222" v="1"/>
          <ac:spMkLst>
            <pc:docMk/>
            <pc:sldMk cId="1642667687" sldId="349"/>
            <ac:spMk id="6" creationId="{416C064E-628E-47C0-A712-DB178FE9901E}"/>
          </ac:spMkLst>
        </pc:spChg>
      </pc:sldChg>
      <pc:sldChg chg="modSp">
        <pc:chgData name="Alfred Smith" userId="3c60a3631c0db8ad" providerId="LiveId" clId="{E6B252AD-9824-4E7B-BCAB-E4FF4080C89D}" dt="2025-05-12T08:40:04.222" v="1"/>
        <pc:sldMkLst>
          <pc:docMk/>
          <pc:sldMk cId="2522495975" sldId="351"/>
        </pc:sldMkLst>
        <pc:spChg chg="mod">
          <ac:chgData name="Alfred Smith" userId="3c60a3631c0db8ad" providerId="LiveId" clId="{E6B252AD-9824-4E7B-BCAB-E4FF4080C89D}" dt="2025-05-12T08:40:04.222" v="1"/>
          <ac:spMkLst>
            <pc:docMk/>
            <pc:sldMk cId="2522495975" sldId="351"/>
            <ac:spMk id="7" creationId="{F4A07B9E-9ECF-9751-8ED6-2DFD0434E23D}"/>
          </ac:spMkLst>
        </pc:spChg>
      </pc:sldChg>
      <pc:sldChg chg="modSp">
        <pc:chgData name="Alfred Smith" userId="3c60a3631c0db8ad" providerId="LiveId" clId="{E6B252AD-9824-4E7B-BCAB-E4FF4080C89D}" dt="2025-05-12T08:40:04.222" v="1"/>
        <pc:sldMkLst>
          <pc:docMk/>
          <pc:sldMk cId="3354966384" sldId="355"/>
        </pc:sldMkLst>
        <pc:spChg chg="mod">
          <ac:chgData name="Alfred Smith" userId="3c60a3631c0db8ad" providerId="LiveId" clId="{E6B252AD-9824-4E7B-BCAB-E4FF4080C89D}" dt="2025-05-12T08:40:04.222" v="1"/>
          <ac:spMkLst>
            <pc:docMk/>
            <pc:sldMk cId="3354966384" sldId="355"/>
            <ac:spMk id="5" creationId="{4E8C0B5A-68C1-2017-22F2-4BB8431245DF}"/>
          </ac:spMkLst>
        </pc:spChg>
      </pc:sldChg>
      <pc:sldChg chg="modSp">
        <pc:chgData name="Alfred Smith" userId="3c60a3631c0db8ad" providerId="LiveId" clId="{E6B252AD-9824-4E7B-BCAB-E4FF4080C89D}" dt="2025-05-12T08:40:04.222" v="1"/>
        <pc:sldMkLst>
          <pc:docMk/>
          <pc:sldMk cId="7206226" sldId="361"/>
        </pc:sldMkLst>
        <pc:spChg chg="mod">
          <ac:chgData name="Alfred Smith" userId="3c60a3631c0db8ad" providerId="LiveId" clId="{E6B252AD-9824-4E7B-BCAB-E4FF4080C89D}" dt="2025-05-12T08:40:04.222" v="1"/>
          <ac:spMkLst>
            <pc:docMk/>
            <pc:sldMk cId="7206226" sldId="361"/>
            <ac:spMk id="5" creationId="{0B61D158-2F2F-DDA9-B22C-07DBA16BDF02}"/>
          </ac:spMkLst>
        </pc:spChg>
      </pc:sldChg>
      <pc:sldChg chg="modSp">
        <pc:chgData name="Alfred Smith" userId="3c60a3631c0db8ad" providerId="LiveId" clId="{E6B252AD-9824-4E7B-BCAB-E4FF4080C89D}" dt="2025-05-12T08:40:04.222" v="1"/>
        <pc:sldMkLst>
          <pc:docMk/>
          <pc:sldMk cId="948354195" sldId="365"/>
        </pc:sldMkLst>
        <pc:spChg chg="mod">
          <ac:chgData name="Alfred Smith" userId="3c60a3631c0db8ad" providerId="LiveId" clId="{E6B252AD-9824-4E7B-BCAB-E4FF4080C89D}" dt="2025-05-12T08:40:04.222" v="1"/>
          <ac:spMkLst>
            <pc:docMk/>
            <pc:sldMk cId="948354195" sldId="365"/>
            <ac:spMk id="5" creationId="{72100C8E-BCC8-32FF-4269-D140AB732578}"/>
          </ac:spMkLst>
        </pc:spChg>
      </pc:sldChg>
      <pc:sldChg chg="modSp">
        <pc:chgData name="Alfred Smith" userId="3c60a3631c0db8ad" providerId="LiveId" clId="{E6B252AD-9824-4E7B-BCAB-E4FF4080C89D}" dt="2025-05-12T08:40:04.222" v="1"/>
        <pc:sldMkLst>
          <pc:docMk/>
          <pc:sldMk cId="3268731463" sldId="369"/>
        </pc:sldMkLst>
        <pc:spChg chg="mod">
          <ac:chgData name="Alfred Smith" userId="3c60a3631c0db8ad" providerId="LiveId" clId="{E6B252AD-9824-4E7B-BCAB-E4FF4080C89D}" dt="2025-05-12T08:40:04.222" v="1"/>
          <ac:spMkLst>
            <pc:docMk/>
            <pc:sldMk cId="3268731463" sldId="369"/>
            <ac:spMk id="5" creationId="{C1931F89-78D3-54B0-1365-D9CC36C15805}"/>
          </ac:spMkLst>
        </pc:spChg>
      </pc:sldChg>
      <pc:sldChg chg="modSp">
        <pc:chgData name="Alfred Smith" userId="3c60a3631c0db8ad" providerId="LiveId" clId="{E6B252AD-9824-4E7B-BCAB-E4FF4080C89D}" dt="2025-05-12T08:40:04.222" v="1"/>
        <pc:sldMkLst>
          <pc:docMk/>
          <pc:sldMk cId="1264638211" sldId="371"/>
        </pc:sldMkLst>
        <pc:spChg chg="mod">
          <ac:chgData name="Alfred Smith" userId="3c60a3631c0db8ad" providerId="LiveId" clId="{E6B252AD-9824-4E7B-BCAB-E4FF4080C89D}" dt="2025-05-12T08:40:04.222" v="1"/>
          <ac:spMkLst>
            <pc:docMk/>
            <pc:sldMk cId="1264638211" sldId="371"/>
            <ac:spMk id="5" creationId="{8315621A-D496-0016-F143-625322859B32}"/>
          </ac:spMkLst>
        </pc:spChg>
      </pc:sldChg>
      <pc:sldChg chg="modSp">
        <pc:chgData name="Alfred Smith" userId="3c60a3631c0db8ad" providerId="LiveId" clId="{E6B252AD-9824-4E7B-BCAB-E4FF4080C89D}" dt="2025-05-12T08:40:04.222" v="1"/>
        <pc:sldMkLst>
          <pc:docMk/>
          <pc:sldMk cId="64968343" sldId="373"/>
        </pc:sldMkLst>
        <pc:spChg chg="mod">
          <ac:chgData name="Alfred Smith" userId="3c60a3631c0db8ad" providerId="LiveId" clId="{E6B252AD-9824-4E7B-BCAB-E4FF4080C89D}" dt="2025-05-12T08:40:04.222" v="1"/>
          <ac:spMkLst>
            <pc:docMk/>
            <pc:sldMk cId="64968343" sldId="373"/>
            <ac:spMk id="5" creationId="{EFF47A6C-4317-A2F2-67F4-A18B4C0131BA}"/>
          </ac:spMkLst>
        </pc:spChg>
      </pc:sldChg>
      <pc:sldChg chg="modSp">
        <pc:chgData name="Alfred Smith" userId="3c60a3631c0db8ad" providerId="LiveId" clId="{E6B252AD-9824-4E7B-BCAB-E4FF4080C89D}" dt="2025-05-12T08:40:04.222" v="1"/>
        <pc:sldMkLst>
          <pc:docMk/>
          <pc:sldMk cId="640797344" sldId="377"/>
        </pc:sldMkLst>
        <pc:spChg chg="mod">
          <ac:chgData name="Alfred Smith" userId="3c60a3631c0db8ad" providerId="LiveId" clId="{E6B252AD-9824-4E7B-BCAB-E4FF4080C89D}" dt="2025-05-12T08:40:04.222" v="1"/>
          <ac:spMkLst>
            <pc:docMk/>
            <pc:sldMk cId="640797344" sldId="377"/>
            <ac:spMk id="5" creationId="{F84EDDFE-A7F4-A616-9D33-BB7AEF5C3679}"/>
          </ac:spMkLst>
        </pc:spChg>
      </pc:sldChg>
      <pc:sldChg chg="modSp">
        <pc:chgData name="Alfred Smith" userId="3c60a3631c0db8ad" providerId="LiveId" clId="{E6B252AD-9824-4E7B-BCAB-E4FF4080C89D}" dt="2025-05-12T08:40:04.222" v="1"/>
        <pc:sldMkLst>
          <pc:docMk/>
          <pc:sldMk cId="2458737037" sldId="455"/>
        </pc:sldMkLst>
        <pc:spChg chg="mod">
          <ac:chgData name="Alfred Smith" userId="3c60a3631c0db8ad" providerId="LiveId" clId="{E6B252AD-9824-4E7B-BCAB-E4FF4080C89D}" dt="2025-05-12T08:40:04.222" v="1"/>
          <ac:spMkLst>
            <pc:docMk/>
            <pc:sldMk cId="2458737037" sldId="455"/>
            <ac:spMk id="5" creationId="{13B02994-2141-9D42-E818-57B66440229C}"/>
          </ac:spMkLst>
        </pc:spChg>
      </pc:sldChg>
    </pc:docChg>
  </pc:docChgLst>
  <pc:docChgLst>
    <pc:chgData name="Alfred Smith" userId="3c60a3631c0db8ad" providerId="LiveId" clId="{6A1890B5-0A57-4E91-9D5C-3A7C8EADB9E3}"/>
    <pc:docChg chg="custSel modSld">
      <pc:chgData name="Alfred Smith" userId="3c60a3631c0db8ad" providerId="LiveId" clId="{6A1890B5-0A57-4E91-9D5C-3A7C8EADB9E3}" dt="2025-04-02T07:13:34.480" v="16"/>
      <pc:docMkLst>
        <pc:docMk/>
      </pc:docMkLst>
      <pc:sldChg chg="addSp modSp">
        <pc:chgData name="Alfred Smith" userId="3c60a3631c0db8ad" providerId="LiveId" clId="{6A1890B5-0A57-4E91-9D5C-3A7C8EADB9E3}" dt="2025-04-02T07:11:53.699" v="1"/>
        <pc:sldMkLst>
          <pc:docMk/>
          <pc:sldMk cId="2522495975" sldId="351"/>
        </pc:sldMkLst>
        <pc:spChg chg="add mod">
          <ac:chgData name="Alfred Smith" userId="3c60a3631c0db8ad" providerId="LiveId" clId="{6A1890B5-0A57-4E91-9D5C-3A7C8EADB9E3}" dt="2025-04-02T07:11:53.699" v="1"/>
          <ac:spMkLst>
            <pc:docMk/>
            <pc:sldMk cId="2522495975" sldId="351"/>
            <ac:spMk id="2" creationId="{7287E731-4B43-C756-CA69-DAB524023BF9}"/>
          </ac:spMkLst>
        </pc:spChg>
      </pc:sldChg>
      <pc:sldChg chg="addSp delSp modSp mod">
        <pc:chgData name="Alfred Smith" userId="3c60a3631c0db8ad" providerId="LiveId" clId="{6A1890B5-0A57-4E91-9D5C-3A7C8EADB9E3}" dt="2025-04-02T07:12:05.395" v="3"/>
        <pc:sldMkLst>
          <pc:docMk/>
          <pc:sldMk cId="370456131" sldId="353"/>
        </pc:sldMkLst>
        <pc:spChg chg="add mod">
          <ac:chgData name="Alfred Smith" userId="3c60a3631c0db8ad" providerId="LiveId" clId="{6A1890B5-0A57-4E91-9D5C-3A7C8EADB9E3}" dt="2025-04-02T07:12:05.395" v="3"/>
          <ac:spMkLst>
            <pc:docMk/>
            <pc:sldMk cId="370456131" sldId="353"/>
            <ac:spMk id="2" creationId="{B56CB6F2-2735-A525-2850-BF8B211F38E0}"/>
          </ac:spMkLst>
        </pc:spChg>
        <pc:spChg chg="add mod">
          <ac:chgData name="Alfred Smith" userId="3c60a3631c0db8ad" providerId="LiveId" clId="{6A1890B5-0A57-4E91-9D5C-3A7C8EADB9E3}" dt="2025-04-02T07:12:05.395" v="3"/>
          <ac:spMkLst>
            <pc:docMk/>
            <pc:sldMk cId="370456131" sldId="353"/>
            <ac:spMk id="5" creationId="{2623A5AE-15FD-74D5-6B57-3EDA50DDAADD}"/>
          </ac:spMkLst>
        </pc:spChg>
      </pc:sldChg>
      <pc:sldChg chg="addSp delSp modSp mod">
        <pc:chgData name="Alfred Smith" userId="3c60a3631c0db8ad" providerId="LiveId" clId="{6A1890B5-0A57-4E91-9D5C-3A7C8EADB9E3}" dt="2025-04-02T07:12:17.751" v="5"/>
        <pc:sldMkLst>
          <pc:docMk/>
          <pc:sldMk cId="859891306" sldId="357"/>
        </pc:sldMkLst>
        <pc:spChg chg="add mod">
          <ac:chgData name="Alfred Smith" userId="3c60a3631c0db8ad" providerId="LiveId" clId="{6A1890B5-0A57-4E91-9D5C-3A7C8EADB9E3}" dt="2025-04-02T07:12:17.751" v="5"/>
          <ac:spMkLst>
            <pc:docMk/>
            <pc:sldMk cId="859891306" sldId="357"/>
            <ac:spMk id="3" creationId="{6D7975D2-4465-6DD5-6A45-D94864DDA329}"/>
          </ac:spMkLst>
        </pc:spChg>
        <pc:spChg chg="add mod">
          <ac:chgData name="Alfred Smith" userId="3c60a3631c0db8ad" providerId="LiveId" clId="{6A1890B5-0A57-4E91-9D5C-3A7C8EADB9E3}" dt="2025-04-02T07:12:17.751" v="5"/>
          <ac:spMkLst>
            <pc:docMk/>
            <pc:sldMk cId="859891306" sldId="357"/>
            <ac:spMk id="5" creationId="{DE252DD7-114F-FF8E-EA83-3C221A8B7C10}"/>
          </ac:spMkLst>
        </pc:spChg>
      </pc:sldChg>
      <pc:sldChg chg="addSp delSp modSp mod">
        <pc:chgData name="Alfred Smith" userId="3c60a3631c0db8ad" providerId="LiveId" clId="{6A1890B5-0A57-4E91-9D5C-3A7C8EADB9E3}" dt="2025-04-02T07:12:44.037" v="8"/>
        <pc:sldMkLst>
          <pc:docMk/>
          <pc:sldMk cId="1338403432" sldId="362"/>
        </pc:sldMkLst>
        <pc:spChg chg="add mod">
          <ac:chgData name="Alfred Smith" userId="3c60a3631c0db8ad" providerId="LiveId" clId="{6A1890B5-0A57-4E91-9D5C-3A7C8EADB9E3}" dt="2025-04-02T07:12:44.037" v="8"/>
          <ac:spMkLst>
            <pc:docMk/>
            <pc:sldMk cId="1338403432" sldId="362"/>
            <ac:spMk id="2" creationId="{E61DDA12-24B6-4D9B-02CA-1A34481355F8}"/>
          </ac:spMkLst>
        </pc:spChg>
        <pc:spChg chg="add mod">
          <ac:chgData name="Alfred Smith" userId="3c60a3631c0db8ad" providerId="LiveId" clId="{6A1890B5-0A57-4E91-9D5C-3A7C8EADB9E3}" dt="2025-04-02T07:12:44.037" v="8"/>
          <ac:spMkLst>
            <pc:docMk/>
            <pc:sldMk cId="1338403432" sldId="362"/>
            <ac:spMk id="5" creationId="{E02DB488-8F0E-F4DC-35B7-8ECA14AAB584}"/>
          </ac:spMkLst>
        </pc:spChg>
      </pc:sldChg>
      <pc:sldChg chg="addSp delSp modSp mod">
        <pc:chgData name="Alfred Smith" userId="3c60a3631c0db8ad" providerId="LiveId" clId="{6A1890B5-0A57-4E91-9D5C-3A7C8EADB9E3}" dt="2025-04-02T07:13:00.797" v="10"/>
        <pc:sldMkLst>
          <pc:docMk/>
          <pc:sldMk cId="4021271799" sldId="368"/>
        </pc:sldMkLst>
        <pc:spChg chg="add mod">
          <ac:chgData name="Alfred Smith" userId="3c60a3631c0db8ad" providerId="LiveId" clId="{6A1890B5-0A57-4E91-9D5C-3A7C8EADB9E3}" dt="2025-04-02T07:13:00.797" v="10"/>
          <ac:spMkLst>
            <pc:docMk/>
            <pc:sldMk cId="4021271799" sldId="368"/>
            <ac:spMk id="2" creationId="{3A84A7FE-7C8C-99DC-A53B-065324027047}"/>
          </ac:spMkLst>
        </pc:spChg>
        <pc:spChg chg="add mod">
          <ac:chgData name="Alfred Smith" userId="3c60a3631c0db8ad" providerId="LiveId" clId="{6A1890B5-0A57-4E91-9D5C-3A7C8EADB9E3}" dt="2025-04-02T07:13:00.797" v="10"/>
          <ac:spMkLst>
            <pc:docMk/>
            <pc:sldMk cId="4021271799" sldId="368"/>
            <ac:spMk id="3" creationId="{79D07992-AC68-2F28-C122-3891406CFDDD}"/>
          </ac:spMkLst>
        </pc:spChg>
      </pc:sldChg>
      <pc:sldChg chg="addSp delSp modSp mod">
        <pc:chgData name="Alfred Smith" userId="3c60a3631c0db8ad" providerId="LiveId" clId="{6A1890B5-0A57-4E91-9D5C-3A7C8EADB9E3}" dt="2025-04-02T07:13:11.191" v="12"/>
        <pc:sldMkLst>
          <pc:docMk/>
          <pc:sldMk cId="2327008176" sldId="370"/>
        </pc:sldMkLst>
        <pc:spChg chg="add mod">
          <ac:chgData name="Alfred Smith" userId="3c60a3631c0db8ad" providerId="LiveId" clId="{6A1890B5-0A57-4E91-9D5C-3A7C8EADB9E3}" dt="2025-04-02T07:13:11.191" v="12"/>
          <ac:spMkLst>
            <pc:docMk/>
            <pc:sldMk cId="2327008176" sldId="370"/>
            <ac:spMk id="2" creationId="{5206EA12-7F66-3FD5-FA1A-E78A94E25900}"/>
          </ac:spMkLst>
        </pc:spChg>
        <pc:spChg chg="add mod">
          <ac:chgData name="Alfred Smith" userId="3c60a3631c0db8ad" providerId="LiveId" clId="{6A1890B5-0A57-4E91-9D5C-3A7C8EADB9E3}" dt="2025-04-02T07:13:11.191" v="12"/>
          <ac:spMkLst>
            <pc:docMk/>
            <pc:sldMk cId="2327008176" sldId="370"/>
            <ac:spMk id="5" creationId="{B4AC08B4-59DF-1FA0-C9B4-3E93C06E88D3}"/>
          </ac:spMkLst>
        </pc:spChg>
      </pc:sldChg>
      <pc:sldChg chg="addSp delSp modSp mod">
        <pc:chgData name="Alfred Smith" userId="3c60a3631c0db8ad" providerId="LiveId" clId="{6A1890B5-0A57-4E91-9D5C-3A7C8EADB9E3}" dt="2025-04-02T07:13:21.829" v="14"/>
        <pc:sldMkLst>
          <pc:docMk/>
          <pc:sldMk cId="2649471196" sldId="372"/>
        </pc:sldMkLst>
        <pc:spChg chg="add mod">
          <ac:chgData name="Alfred Smith" userId="3c60a3631c0db8ad" providerId="LiveId" clId="{6A1890B5-0A57-4E91-9D5C-3A7C8EADB9E3}" dt="2025-04-02T07:13:21.829" v="14"/>
          <ac:spMkLst>
            <pc:docMk/>
            <pc:sldMk cId="2649471196" sldId="372"/>
            <ac:spMk id="3" creationId="{D59EE96E-F5EF-A6EB-B56B-BDE1B6DD62F0}"/>
          </ac:spMkLst>
        </pc:spChg>
        <pc:spChg chg="add mod">
          <ac:chgData name="Alfred Smith" userId="3c60a3631c0db8ad" providerId="LiveId" clId="{6A1890B5-0A57-4E91-9D5C-3A7C8EADB9E3}" dt="2025-04-02T07:13:21.829" v="14"/>
          <ac:spMkLst>
            <pc:docMk/>
            <pc:sldMk cId="2649471196" sldId="372"/>
            <ac:spMk id="5" creationId="{9DA79C8F-DC5E-ECF3-32B5-6BFEE5F19304}"/>
          </ac:spMkLst>
        </pc:spChg>
      </pc:sldChg>
      <pc:sldChg chg="addSp delSp modSp mod">
        <pc:chgData name="Alfred Smith" userId="3c60a3631c0db8ad" providerId="LiveId" clId="{6A1890B5-0A57-4E91-9D5C-3A7C8EADB9E3}" dt="2025-04-02T07:13:34.480" v="16"/>
        <pc:sldMkLst>
          <pc:docMk/>
          <pc:sldMk cId="1703285534" sldId="376"/>
        </pc:sldMkLst>
        <pc:spChg chg="add mod">
          <ac:chgData name="Alfred Smith" userId="3c60a3631c0db8ad" providerId="LiveId" clId="{6A1890B5-0A57-4E91-9D5C-3A7C8EADB9E3}" dt="2025-04-02T07:13:34.480" v="16"/>
          <ac:spMkLst>
            <pc:docMk/>
            <pc:sldMk cId="1703285534" sldId="376"/>
            <ac:spMk id="2" creationId="{76D2ECA1-576F-E133-14B1-4150550BB920}"/>
          </ac:spMkLst>
        </pc:spChg>
        <pc:spChg chg="add mod">
          <ac:chgData name="Alfred Smith" userId="3c60a3631c0db8ad" providerId="LiveId" clId="{6A1890B5-0A57-4E91-9D5C-3A7C8EADB9E3}" dt="2025-04-02T07:13:34.480" v="16"/>
          <ac:spMkLst>
            <pc:docMk/>
            <pc:sldMk cId="1703285534" sldId="376"/>
            <ac:spMk id="3" creationId="{C59D2F6C-2BA4-6374-F425-7AADEDAC05F5}"/>
          </ac:spMkLst>
        </pc:spChg>
      </pc:sldChg>
      <pc:sldChg chg="addSp delSp modSp">
        <pc:chgData name="Alfred Smith" userId="3c60a3631c0db8ad" providerId="LiveId" clId="{6A1890B5-0A57-4E91-9D5C-3A7C8EADB9E3}" dt="2025-04-02T07:11:43.423" v="0"/>
        <pc:sldMkLst>
          <pc:docMk/>
          <pc:sldMk cId="331457971" sldId="454"/>
        </pc:sldMkLst>
        <pc:spChg chg="add mod">
          <ac:chgData name="Alfred Smith" userId="3c60a3631c0db8ad" providerId="LiveId" clId="{6A1890B5-0A57-4E91-9D5C-3A7C8EADB9E3}" dt="2025-04-02T07:11:43.423" v="0"/>
          <ac:spMkLst>
            <pc:docMk/>
            <pc:sldMk cId="331457971" sldId="454"/>
            <ac:spMk id="5" creationId="{CEA0542A-C3E0-3B1F-1404-840510DD223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24427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17 Saul and David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David plays before the king - 1 Samuel 16:14-23 (Left Top)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baseline="0" dirty="0">
                <a:latin typeface="TimesNewRomanPSMT"/>
              </a:rPr>
              <a:t>2. Goliath challenges the Israelites 1 Sam 17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David defeats Goliath 1 Sam 17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David’s popularity &amp; Saul’s jealousy - 1 Sam 18:5-16,29-30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David's marries Saul’s daughter - 1 Sam 18:17-28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Saul throws a spear at David - 1 Sam 19:8-10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Michal helps David escape - 1 Sam 19:11-17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David's escape to Ramah -1 Sam 19:18-24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9. Saul tries to kill Jonathan -1 Sam 18:1-4; 19:1-7; 20:1-34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10. Jonathan warns David - 1 Sam 20:35-42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932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17-2</a:t>
            </a:r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C0D048-F926-45EA-8E60-1A6362984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A0542A-C3E0-3B1F-1404-840510DD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5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4"/>
    </mc:Choice>
    <mc:Fallback xmlns="">
      <p:transition spd="slow" advTm="2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E061C0-76DF-4370-8EBF-820832F6B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222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100C8E-BCC8-32FF-4269-D140AB732578}"/>
              </a:ext>
            </a:extLst>
          </p:cNvPr>
          <p:cNvSpPr txBox="1"/>
          <p:nvPr/>
        </p:nvSpPr>
        <p:spPr>
          <a:xfrm>
            <a:off x="9317314" y="25557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54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106616F-BCCC-4731-B78C-6A75DFAC9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84A7FE-7C8C-99DC-A53B-06532402704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8And Goliath stood and shouted to the ranks of Israel, “Why do you come out and array yourselves for battle? Am I not a Philistine, and are you not servants of Saul? Choose one of your men and have him come down against me.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D07992-AC68-2F28-C122-3891406CFDDD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8དེ་ནས་མི་དེ་ལངས་བསྡད་ནས་ཡེས་ར་ཨེལ་གྱི་དམག་ཚོགས་འབོད་ཀྱིན་ན་རེ། ཁྱོད་ཅག་ཕྱི་རུ་འོངས་ནས་དམག་བཤམས་པ་ཅི་ཡིན། ང་ནི་ཕེ་ལེ་ཤེད་པ་དང་།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2127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5"/>
    </mc:Choice>
    <mc:Fallback xmlns="">
      <p:transition spd="slow" advTm="13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37B32-0137-4627-A283-FB74289AA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4973301" cy="7808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931F89-78D3-54B0-1365-D9CC36C15805}"/>
              </a:ext>
            </a:extLst>
          </p:cNvPr>
          <p:cNvSpPr txBox="1"/>
          <p:nvPr/>
        </p:nvSpPr>
        <p:spPr>
          <a:xfrm>
            <a:off x="9618146" y="36225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731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35B015-7706-4873-AD89-F9353D479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06EA12-7F66-3FD5-FA1A-E78A94E2590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9If he is able to fight me and kill me, then we will be your servants. But if I prevail against him and kill him, then you shall be our servants and labor for us.”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AC08B4-59DF-1FA0-C9B4-3E93C06E88D3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9གལ་ཏེ་ཁོས་ང་དང་འཐབ་ནས་ང་བསད་ན། ང་ཚོ་ཁྱོད་ཅག་གི་གཡོག་པོ་བྱེད་པར་བྱ། གལ་ཏེ་ང་ཁོ་ལས་རྒྱལ་ཏེ་ཁོ་བསད་ན་ཁྱོད་རྣམས་ང་ཚོའི་གཡོག་པོ་བྱེད་པར་འགྱུར་ཞིང་། ཁྱོད་ཚོས་ངེད་ཅག་ལ་ཞབས་ཕྱི་བྱེད་པར་འགྱུར་ཞེས་སྨྲས།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2700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53"/>
    </mc:Choice>
    <mc:Fallback xmlns="">
      <p:transition spd="slow" advTm="12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99B34B-C6E6-459B-819F-3C572409F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435840" cy="6858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15621A-D496-0016-F143-625322859B32}"/>
              </a:ext>
            </a:extLst>
          </p:cNvPr>
          <p:cNvSpPr txBox="1"/>
          <p:nvPr/>
        </p:nvSpPr>
        <p:spPr>
          <a:xfrm>
            <a:off x="9204434" y="29367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638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B91AC1-7842-42F6-8797-BC6CCEB1D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9EE96E-F5EF-A6EB-B56B-BDE1B6DD62F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11On hearing the words of the Philistine, Saul and all the Israelites were dismayed and greatly afraid.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A79C8F-DC5E-ECF3-32B5-6BFEE5F1930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11སོ་ལོ་དང་ཡེས་ར་ཨེལ་པ་ཐམས་ཅད་ཀྱིས་གཏམ་དེ་ཐོས་པ་ཙམ་གྱིས་སྙིང་སྟོབས་ཉམས་ཏེ་ཤིན་ཏུ་འཇིགས་སོ།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4947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3"/>
    </mc:Choice>
    <mc:Fallback xmlns="">
      <p:transition spd="slow" advTm="6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8F0ED2-9DE3-4DF1-BBAE-11214A996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277"/>
            <a:ext cx="12638314" cy="69272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F47A6C-4317-A2F2-67F4-A18B4C0131BA}"/>
              </a:ext>
            </a:extLst>
          </p:cNvPr>
          <p:cNvSpPr txBox="1"/>
          <p:nvPr/>
        </p:nvSpPr>
        <p:spPr>
          <a:xfrm>
            <a:off x="317392" y="17937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68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A50FAAD-F10D-4C58-83F5-B79FA6F6A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D2ECA1-576F-E133-14B1-4150550BB92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16For forty days the Philistine came forward every morning and evening to take his stand.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9D2F6C-2BA4-6374-F425-7AADEDAC05F5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0" i="0" dirty="0">
                <a:solidFill>
                  <a:srgbClr val="121212"/>
                </a:solidFill>
                <a:effectLst/>
                <a:latin typeface="ArialMT"/>
              </a:rPr>
              <a:t>16ཡང་ཕེ་ལེ་ཤེད་པ་ཁོ་རང་ནངས་དགོང་གཉིས་ཀར་འོངས་ཏེ་ཉིན་བཞི་བཅུའི་བར་དུ་རང་གི་རྩལ་བསྟན་ཏོ།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0328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1"/>
    </mc:Choice>
    <mc:Fallback xmlns="">
      <p:transition spd="slow" advTm="6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F68D9-D7DA-4AB7-A240-B670F8D21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6186" y="0"/>
            <a:ext cx="1480241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4EDDFE-A7F4-A616-9D33-BB7AEF5C3679}"/>
              </a:ext>
            </a:extLst>
          </p:cNvPr>
          <p:cNvSpPr txBox="1"/>
          <p:nvPr/>
        </p:nvSpPr>
        <p:spPr>
          <a:xfrm>
            <a:off x="317392" y="17937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797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BD7E80-9E6B-466F-904B-D6B9E6E5D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9472"/>
            <a:ext cx="12191999" cy="6937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B02994-2141-9D42-E818-57B66440229C}"/>
              </a:ext>
            </a:extLst>
          </p:cNvPr>
          <p:cNvSpPr txBox="1"/>
          <p:nvPr/>
        </p:nvSpPr>
        <p:spPr>
          <a:xfrm>
            <a:off x="7138527" y="558800"/>
            <a:ext cx="5975129" cy="43760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སཱ་མུ་ཨེལ་དང་པོ 17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གྷོ་ལི་ཡད་</a:t>
            </a:r>
            <a:endParaRPr lang="en-IN" sz="8000" b="1" i="0" dirty="0">
              <a:solidFill>
                <a:schemeClr val="bg1"/>
              </a:solidFill>
              <a:effectLst/>
              <a:latin typeface="ArialMT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འགྲན་བསྡུར་བྱེད་པ།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37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2. Goliath challenges the Israelites- 1 Sam 17 (Center)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སཱ་མུ་ཨེལ་དང་པོ 17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MT"/>
              </a:rPr>
              <a:t>གྷོ་ལི་ཡད་འགྲན་བསྡུར་བྱེད་པ།</a:t>
            </a:r>
            <a:endParaRPr lang="en-ZA" sz="8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54FDC2-DCF1-44BE-B135-47841EC8C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7"/>
    </mc:Choice>
    <mc:Fallback xmlns="">
      <p:transition spd="slow" advTm="6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96542E-59D3-4BE5-A5D4-45BCE8139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9472"/>
            <a:ext cx="12191999" cy="6937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A07B9E-9ECF-9751-8ED6-2DFD0434E23D}"/>
              </a:ext>
            </a:extLst>
          </p:cNvPr>
          <p:cNvSpPr txBox="1"/>
          <p:nvPr/>
        </p:nvSpPr>
        <p:spPr>
          <a:xfrm>
            <a:off x="7138527" y="558800"/>
            <a:ext cx="5975129" cy="43760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སཱ་མུ་ཨེལ་དང་པོ 17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གྷོ་ལི་ཡད་</a:t>
            </a:r>
            <a:endParaRPr lang="en-IN" sz="8000" b="1" i="0" dirty="0">
              <a:solidFill>
                <a:schemeClr val="bg1"/>
              </a:solidFill>
              <a:effectLst/>
              <a:latin typeface="ArialMT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འགྲན་བསྡུར་བྱེད་པ།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7287E731-4B43-C756-CA69-DAB524023BF9}"/>
              </a:ext>
            </a:extLst>
          </p:cNvPr>
          <p:cNvSpPr txBox="1"/>
          <p:nvPr/>
        </p:nvSpPr>
        <p:spPr>
          <a:xfrm>
            <a:off x="1030361" y="6000970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495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265F0E2-2E89-43ED-AF69-941F029BB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6CB6F2-2735-A525-2850-BF8B211F38E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1Now the Philistines gathered their forces for war at </a:t>
            </a:r>
            <a:r>
              <a:rPr lang="en-US" sz="4400" dirty="0" err="1">
                <a:solidFill>
                  <a:srgbClr val="121212"/>
                </a:solidFill>
                <a:latin typeface="ArialMT"/>
              </a:rPr>
              <a:t>Socoh</a:t>
            </a:r>
            <a:r>
              <a:rPr lang="en-US" sz="4400" dirty="0">
                <a:solidFill>
                  <a:srgbClr val="121212"/>
                </a:solidFill>
                <a:latin typeface="ArialMT"/>
              </a:rPr>
              <a:t> in Judah, and they camped between </a:t>
            </a:r>
            <a:r>
              <a:rPr lang="en-US" sz="4400" dirty="0" err="1">
                <a:solidFill>
                  <a:srgbClr val="121212"/>
                </a:solidFill>
                <a:latin typeface="ArialMT"/>
              </a:rPr>
              <a:t>Socoh</a:t>
            </a:r>
            <a:r>
              <a:rPr lang="en-US" sz="4400" dirty="0">
                <a:solidFill>
                  <a:srgbClr val="121212"/>
                </a:solidFill>
                <a:latin typeface="ArialMT"/>
              </a:rPr>
              <a:t> and </a:t>
            </a:r>
            <a:r>
              <a:rPr lang="en-US" sz="4400" dirty="0" err="1">
                <a:solidFill>
                  <a:srgbClr val="121212"/>
                </a:solidFill>
                <a:latin typeface="ArialMT"/>
              </a:rPr>
              <a:t>Azekah</a:t>
            </a:r>
            <a:r>
              <a:rPr lang="en-US" sz="4400" dirty="0">
                <a:solidFill>
                  <a:srgbClr val="121212"/>
                </a:solidFill>
                <a:latin typeface="ArialMT"/>
              </a:rPr>
              <a:t> in </a:t>
            </a:r>
            <a:r>
              <a:rPr lang="en-US" sz="4400" dirty="0" err="1">
                <a:solidFill>
                  <a:srgbClr val="121212"/>
                </a:solidFill>
                <a:latin typeface="ArialMT"/>
              </a:rPr>
              <a:t>Ephes-dammim</a:t>
            </a:r>
            <a:r>
              <a:rPr lang="en-US" sz="4400" dirty="0">
                <a:solidFill>
                  <a:srgbClr val="121212"/>
                </a:solidFill>
                <a:latin typeface="ArialMT"/>
              </a:rPr>
              <a:t>. 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23A5AE-15FD-74D5-6B57-3EDA50DDAADD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དེ་ནས་ཕེ་ལེ་ཤེད་པ་རྣམས་ཀྱིས་དམག་རྒྱག་པའི་ཕྱིར་ཡ་ཧུ་དཱ་ལ་གཏོགས་པའི་སོ་གོ་ཞེས་པའི་གྲོང་ཚོ་རུ་དམག་ཚོགས་ཐམས་ཅད་བསྡུས་ནས། སོ་གོ་གྲོང་ཚོ་དང་ཨེ་ཕེ་སི་དམ་མིམ་ཞེས་པའི་ས་ཆའི་ཨ་ཟེ་ཀཱ་གྲོང་ཚོ་གཉིས་ཀྱི་བར་དུ་དམག་སྒར་བཏབ་པ་རེད།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3704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2"/>
    </mc:Choice>
    <mc:Fallback xmlns="">
      <p:transition spd="slow" advTm="5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8F2A5-2FDB-4CDA-AF0A-88C2087C6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5098" y="-365760"/>
            <a:ext cx="12937097" cy="72237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8C0B5A-68C1-2017-22F2-4BB8431245DF}"/>
              </a:ext>
            </a:extLst>
          </p:cNvPr>
          <p:cNvSpPr txBox="1"/>
          <p:nvPr/>
        </p:nvSpPr>
        <p:spPr>
          <a:xfrm>
            <a:off x="317392" y="17937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966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5ED963-5505-4C3F-BCDA-BF851EA55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7975D2-4465-6DD5-6A45-D94864DDA32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2Saul and the men of Israel assembled and camped in the Valley of </a:t>
            </a:r>
            <a:r>
              <a:rPr lang="en-US" sz="4800" dirty="0" err="1">
                <a:solidFill>
                  <a:srgbClr val="121212"/>
                </a:solidFill>
                <a:latin typeface="ArialMT"/>
              </a:rPr>
              <a:t>Elah</a:t>
            </a:r>
            <a:r>
              <a:rPr lang="en-US" sz="4800" dirty="0">
                <a:solidFill>
                  <a:srgbClr val="121212"/>
                </a:solidFill>
                <a:latin typeface="ArialMT"/>
              </a:rPr>
              <a:t>, arraying themselves for battle against the Philistines.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252DD7-114F-FF8E-EA83-3C221A8B7C10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2སོ་ལོ་དང་ཡེས་ར་ཨེལ་པ་རྣམས་ཀྱང་འཛོམས་ནས། ཨེ་ལཱ་ཡི་ལུང་པ་རུ་དམག་སྒར་བཏབ་སྟེ་ཕེ་ལེ་ཤེད་པ་རྣམས་ལ་གཡུལ་བཤམས་སོ།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598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3"/>
    </mc:Choice>
    <mc:Fallback xmlns="">
      <p:transition spd="slow" advTm="8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0D8362-9D86-4B5D-8B92-88797FE48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793" y="0"/>
            <a:ext cx="1351779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61D158-2F2F-DDA9-B22C-07DBA16BDF02}"/>
              </a:ext>
            </a:extLst>
          </p:cNvPr>
          <p:cNvSpPr txBox="1"/>
          <p:nvPr/>
        </p:nvSpPr>
        <p:spPr>
          <a:xfrm>
            <a:off x="317392" y="17937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C337E1-7CEE-438C-8799-B6AEE5D1D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1DDA12-24B6-4D9B-02CA-1A34481355F8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4Then a champion named Goliath, who was from Gath, came out from the Philistine camp. He was six cubits and a span (9 feet 9 inches) in height,</a:t>
            </a:r>
            <a:endParaRPr lang="en-ZA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DB488-8F0E-F4DC-35B7-8ECA14AAB58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4དེ་ནས་ཕེ་ལེ་ཤེད་པའི་དམག་སྒར་ནས་གཱད་ཡུལ་གྱི་དམག་འཁྲུག་སློང་མཁན་གོལ་ཡད་ཅེས་བྱ་བ་ཐོན་ཞིང་། མི་དེའི་གཟུགས་ཀྱི་རིང་ཚད་ལ་ཁྲུ་དྲུག་དང་མཐོ་གང་ཡོད་པ་དང་།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384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7"/>
    </mc:Choice>
    <mc:Fallback xmlns="">
      <p:transition spd="slow" advTm="1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903</Words>
  <Application>Microsoft Office PowerPoint</Application>
  <PresentationFormat>Widescreen</PresentationFormat>
  <Paragraphs>55</Paragraphs>
  <Slides>18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17-2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11</cp:revision>
  <dcterms:created xsi:type="dcterms:W3CDTF">2021-07-20T09:23:46Z</dcterms:created>
  <dcterms:modified xsi:type="dcterms:W3CDTF">2025-05-12T08:40:06Z</dcterms:modified>
</cp:coreProperties>
</file>