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8" r:id="rId2"/>
    <p:sldId id="428" r:id="rId3"/>
    <p:sldId id="349" r:id="rId4"/>
    <p:sldId id="429" r:id="rId5"/>
    <p:sldId id="378" r:id="rId6"/>
    <p:sldId id="430" r:id="rId7"/>
    <p:sldId id="426" r:id="rId8"/>
    <p:sldId id="379" r:id="rId9"/>
    <p:sldId id="396" r:id="rId10"/>
    <p:sldId id="382" r:id="rId11"/>
    <p:sldId id="387" r:id="rId12"/>
    <p:sldId id="386" r:id="rId13"/>
    <p:sldId id="385" r:id="rId14"/>
    <p:sldId id="388" r:id="rId15"/>
    <p:sldId id="389" r:id="rId16"/>
    <p:sldId id="390" r:id="rId17"/>
    <p:sldId id="391" r:id="rId18"/>
    <p:sldId id="392" r:id="rId19"/>
    <p:sldId id="393" r:id="rId20"/>
    <p:sldId id="394" r:id="rId21"/>
    <p:sldId id="395" r:id="rId22"/>
    <p:sldId id="397" r:id="rId23"/>
    <p:sldId id="398" r:id="rId24"/>
    <p:sldId id="399" r:id="rId25"/>
    <p:sldId id="424" r:id="rId26"/>
    <p:sldId id="425" r:id="rId27"/>
    <p:sldId id="400" r:id="rId28"/>
    <p:sldId id="401" r:id="rId29"/>
    <p:sldId id="402" r:id="rId30"/>
    <p:sldId id="403" r:id="rId31"/>
    <p:sldId id="404" r:id="rId32"/>
    <p:sldId id="407" r:id="rId33"/>
    <p:sldId id="406" r:id="rId34"/>
    <p:sldId id="405" r:id="rId35"/>
    <p:sldId id="410" r:id="rId36"/>
    <p:sldId id="411" r:id="rId37"/>
    <p:sldId id="412" r:id="rId38"/>
    <p:sldId id="413" r:id="rId39"/>
    <p:sldId id="414" r:id="rId40"/>
    <p:sldId id="415" r:id="rId41"/>
    <p:sldId id="416" r:id="rId42"/>
    <p:sldId id="417" r:id="rId43"/>
    <p:sldId id="418" r:id="rId44"/>
    <p:sldId id="4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6CDC3-0E7C-4C78-8B47-2A6720C59144}" v="2" dt="2025-05-12T08:40:32.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8" autoAdjust="0"/>
    <p:restoredTop sz="94951" autoAdjust="0"/>
  </p:normalViewPr>
  <p:slideViewPr>
    <p:cSldViewPr snapToGrid="0">
      <p:cViewPr varScale="1">
        <p:scale>
          <a:sx n="99" d="100"/>
          <a:sy n="99" d="100"/>
        </p:scale>
        <p:origin x="7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55474A1-814E-44BB-9895-30F571AAB40E}"/>
    <pc:docChg chg="custSel modSld">
      <pc:chgData name="Alfred Smith" userId="3c60a3631c0db8ad" providerId="LiveId" clId="{C55474A1-814E-44BB-9895-30F571AAB40E}" dt="2025-04-02T07:18:41.333" v="41"/>
      <pc:docMkLst>
        <pc:docMk/>
      </pc:docMkLst>
      <pc:sldChg chg="addSp delSp modSp mod">
        <pc:chgData name="Alfred Smith" userId="3c60a3631c0db8ad" providerId="LiveId" clId="{C55474A1-814E-44BB-9895-30F571AAB40E}" dt="2025-04-02T07:14:44.780" v="1"/>
        <pc:sldMkLst>
          <pc:docMk/>
          <pc:sldMk cId="2869461528" sldId="308"/>
        </pc:sldMkLst>
        <pc:spChg chg="add mod">
          <ac:chgData name="Alfred Smith" userId="3c60a3631c0db8ad" providerId="LiveId" clId="{C55474A1-814E-44BB-9895-30F571AAB40E}" dt="2025-04-02T07:14:44.780" v="1"/>
          <ac:spMkLst>
            <pc:docMk/>
            <pc:sldMk cId="2869461528" sldId="308"/>
            <ac:spMk id="5" creationId="{1E0C09F5-E2A3-81A3-54E7-5885434D2C77}"/>
          </ac:spMkLst>
        </pc:spChg>
      </pc:sldChg>
      <pc:sldChg chg="addSp delSp modSp mod">
        <pc:chgData name="Alfred Smith" userId="3c60a3631c0db8ad" providerId="LiveId" clId="{C55474A1-814E-44BB-9895-30F571AAB40E}" dt="2025-04-02T07:15:49.114" v="10"/>
        <pc:sldMkLst>
          <pc:docMk/>
          <pc:sldMk cId="3947308105" sldId="385"/>
        </pc:sldMkLst>
        <pc:spChg chg="add mod">
          <ac:chgData name="Alfred Smith" userId="3c60a3631c0db8ad" providerId="LiveId" clId="{C55474A1-814E-44BB-9895-30F571AAB40E}" dt="2025-04-02T07:15:49.114" v="10"/>
          <ac:spMkLst>
            <pc:docMk/>
            <pc:sldMk cId="3947308105" sldId="385"/>
            <ac:spMk id="2" creationId="{AFBC9CE7-5F76-8892-BD14-486F86977C88}"/>
          </ac:spMkLst>
        </pc:spChg>
        <pc:spChg chg="add mod">
          <ac:chgData name="Alfred Smith" userId="3c60a3631c0db8ad" providerId="LiveId" clId="{C55474A1-814E-44BB-9895-30F571AAB40E}" dt="2025-04-02T07:15:49.114" v="10"/>
          <ac:spMkLst>
            <pc:docMk/>
            <pc:sldMk cId="3947308105" sldId="385"/>
            <ac:spMk id="3" creationId="{971936AD-A029-1A02-BF4A-76785D5E12C9}"/>
          </ac:spMkLst>
        </pc:spChg>
      </pc:sldChg>
      <pc:sldChg chg="addSp delSp modSp mod">
        <pc:chgData name="Alfred Smith" userId="3c60a3631c0db8ad" providerId="LiveId" clId="{C55474A1-814E-44BB-9895-30F571AAB40E}" dt="2025-04-02T07:15:39.192" v="8"/>
        <pc:sldMkLst>
          <pc:docMk/>
          <pc:sldMk cId="2894408238" sldId="387"/>
        </pc:sldMkLst>
        <pc:spChg chg="add mod">
          <ac:chgData name="Alfred Smith" userId="3c60a3631c0db8ad" providerId="LiveId" clId="{C55474A1-814E-44BB-9895-30F571AAB40E}" dt="2025-04-02T07:15:39.192" v="8"/>
          <ac:spMkLst>
            <pc:docMk/>
            <pc:sldMk cId="2894408238" sldId="387"/>
            <ac:spMk id="2" creationId="{769C5300-3A14-C5AD-484E-272DD4A67618}"/>
          </ac:spMkLst>
        </pc:spChg>
        <pc:spChg chg="add mod">
          <ac:chgData name="Alfred Smith" userId="3c60a3631c0db8ad" providerId="LiveId" clId="{C55474A1-814E-44BB-9895-30F571AAB40E}" dt="2025-04-02T07:15:39.192" v="8"/>
          <ac:spMkLst>
            <pc:docMk/>
            <pc:sldMk cId="2894408238" sldId="387"/>
            <ac:spMk id="3" creationId="{5654DF2E-E993-2140-A6A6-0185F9B84560}"/>
          </ac:spMkLst>
        </pc:spChg>
      </pc:sldChg>
      <pc:sldChg chg="addSp delSp modSp mod">
        <pc:chgData name="Alfred Smith" userId="3c60a3631c0db8ad" providerId="LiveId" clId="{C55474A1-814E-44BB-9895-30F571AAB40E}" dt="2025-04-02T07:15:59.054" v="12"/>
        <pc:sldMkLst>
          <pc:docMk/>
          <pc:sldMk cId="2671621005" sldId="389"/>
        </pc:sldMkLst>
        <pc:spChg chg="add mod">
          <ac:chgData name="Alfred Smith" userId="3c60a3631c0db8ad" providerId="LiveId" clId="{C55474A1-814E-44BB-9895-30F571AAB40E}" dt="2025-04-02T07:15:59.054" v="12"/>
          <ac:spMkLst>
            <pc:docMk/>
            <pc:sldMk cId="2671621005" sldId="389"/>
            <ac:spMk id="2" creationId="{057348CA-FD32-5F3D-04EB-DBEECE445BAB}"/>
          </ac:spMkLst>
        </pc:spChg>
        <pc:spChg chg="add mod">
          <ac:chgData name="Alfred Smith" userId="3c60a3631c0db8ad" providerId="LiveId" clId="{C55474A1-814E-44BB-9895-30F571AAB40E}" dt="2025-04-02T07:15:59.054" v="12"/>
          <ac:spMkLst>
            <pc:docMk/>
            <pc:sldMk cId="2671621005" sldId="389"/>
            <ac:spMk id="3" creationId="{B4016D6B-6C0B-D338-9C3C-F69EE51A7EA9}"/>
          </ac:spMkLst>
        </pc:spChg>
      </pc:sldChg>
      <pc:sldChg chg="addSp delSp modSp mod">
        <pc:chgData name="Alfred Smith" userId="3c60a3631c0db8ad" providerId="LiveId" clId="{C55474A1-814E-44BB-9895-30F571AAB40E}" dt="2025-04-02T07:16:08.775" v="14"/>
        <pc:sldMkLst>
          <pc:docMk/>
          <pc:sldMk cId="829955850" sldId="391"/>
        </pc:sldMkLst>
        <pc:spChg chg="add mod">
          <ac:chgData name="Alfred Smith" userId="3c60a3631c0db8ad" providerId="LiveId" clId="{C55474A1-814E-44BB-9895-30F571AAB40E}" dt="2025-04-02T07:16:08.775" v="14"/>
          <ac:spMkLst>
            <pc:docMk/>
            <pc:sldMk cId="829955850" sldId="391"/>
            <ac:spMk id="2" creationId="{400DB417-F37B-44DD-161A-029FE37BACCF}"/>
          </ac:spMkLst>
        </pc:spChg>
        <pc:spChg chg="add mod">
          <ac:chgData name="Alfred Smith" userId="3c60a3631c0db8ad" providerId="LiveId" clId="{C55474A1-814E-44BB-9895-30F571AAB40E}" dt="2025-04-02T07:16:08.775" v="14"/>
          <ac:spMkLst>
            <pc:docMk/>
            <pc:sldMk cId="829955850" sldId="391"/>
            <ac:spMk id="3" creationId="{5D44E749-FC1E-AC3D-8B08-A9DFA44460D9}"/>
          </ac:spMkLst>
        </pc:spChg>
      </pc:sldChg>
      <pc:sldChg chg="addSp delSp modSp mod">
        <pc:chgData name="Alfred Smith" userId="3c60a3631c0db8ad" providerId="LiveId" clId="{C55474A1-814E-44BB-9895-30F571AAB40E}" dt="2025-04-02T07:16:21.045" v="16"/>
        <pc:sldMkLst>
          <pc:docMk/>
          <pc:sldMk cId="832865926" sldId="393"/>
        </pc:sldMkLst>
        <pc:spChg chg="add mod">
          <ac:chgData name="Alfred Smith" userId="3c60a3631c0db8ad" providerId="LiveId" clId="{C55474A1-814E-44BB-9895-30F571AAB40E}" dt="2025-04-02T07:16:21.045" v="16"/>
          <ac:spMkLst>
            <pc:docMk/>
            <pc:sldMk cId="832865926" sldId="393"/>
            <ac:spMk id="2" creationId="{0EB0E046-247D-2A41-6028-4ED8AEF3BFD6}"/>
          </ac:spMkLst>
        </pc:spChg>
        <pc:spChg chg="add mod">
          <ac:chgData name="Alfred Smith" userId="3c60a3631c0db8ad" providerId="LiveId" clId="{C55474A1-814E-44BB-9895-30F571AAB40E}" dt="2025-04-02T07:16:21.045" v="16"/>
          <ac:spMkLst>
            <pc:docMk/>
            <pc:sldMk cId="832865926" sldId="393"/>
            <ac:spMk id="3" creationId="{A81A3D02-750F-DD84-C68F-6B8B30C0CB90}"/>
          </ac:spMkLst>
        </pc:spChg>
      </pc:sldChg>
      <pc:sldChg chg="addSp delSp modSp mod">
        <pc:chgData name="Alfred Smith" userId="3c60a3631c0db8ad" providerId="LiveId" clId="{C55474A1-814E-44BB-9895-30F571AAB40E}" dt="2025-04-02T07:16:42.105" v="18"/>
        <pc:sldMkLst>
          <pc:docMk/>
          <pc:sldMk cId="2611748022" sldId="395"/>
        </pc:sldMkLst>
        <pc:spChg chg="add mod">
          <ac:chgData name="Alfred Smith" userId="3c60a3631c0db8ad" providerId="LiveId" clId="{C55474A1-814E-44BB-9895-30F571AAB40E}" dt="2025-04-02T07:16:42.105" v="18"/>
          <ac:spMkLst>
            <pc:docMk/>
            <pc:sldMk cId="2611748022" sldId="395"/>
            <ac:spMk id="2" creationId="{C47D4C8B-2D42-E725-782E-674757227F1D}"/>
          </ac:spMkLst>
        </pc:spChg>
        <pc:spChg chg="add mod">
          <ac:chgData name="Alfred Smith" userId="3c60a3631c0db8ad" providerId="LiveId" clId="{C55474A1-814E-44BB-9895-30F571AAB40E}" dt="2025-04-02T07:16:42.105" v="18"/>
          <ac:spMkLst>
            <pc:docMk/>
            <pc:sldMk cId="2611748022" sldId="395"/>
            <ac:spMk id="5" creationId="{D7709776-8F36-A2EF-0F9B-F493B7BC74D7}"/>
          </ac:spMkLst>
        </pc:spChg>
      </pc:sldChg>
      <pc:sldChg chg="addSp delSp modSp mod">
        <pc:chgData name="Alfred Smith" userId="3c60a3631c0db8ad" providerId="LiveId" clId="{C55474A1-814E-44BB-9895-30F571AAB40E}" dt="2025-04-02T07:15:18.488" v="6"/>
        <pc:sldMkLst>
          <pc:docMk/>
          <pc:sldMk cId="3315535282" sldId="396"/>
        </pc:sldMkLst>
        <pc:spChg chg="add mod">
          <ac:chgData name="Alfred Smith" userId="3c60a3631c0db8ad" providerId="LiveId" clId="{C55474A1-814E-44BB-9895-30F571AAB40E}" dt="2025-04-02T07:15:18.488" v="6"/>
          <ac:spMkLst>
            <pc:docMk/>
            <pc:sldMk cId="3315535282" sldId="396"/>
            <ac:spMk id="3" creationId="{29F1804E-F846-C9F8-06EE-F4E9ED02597E}"/>
          </ac:spMkLst>
        </pc:spChg>
        <pc:spChg chg="add mod">
          <ac:chgData name="Alfred Smith" userId="3c60a3631c0db8ad" providerId="LiveId" clId="{C55474A1-814E-44BB-9895-30F571AAB40E}" dt="2025-04-02T07:15:18.488" v="6"/>
          <ac:spMkLst>
            <pc:docMk/>
            <pc:sldMk cId="3315535282" sldId="396"/>
            <ac:spMk id="5" creationId="{F9D4F889-5EAC-151C-8BCF-DD8014347771}"/>
          </ac:spMkLst>
        </pc:spChg>
      </pc:sldChg>
      <pc:sldChg chg="addSp delSp modSp mod">
        <pc:chgData name="Alfred Smith" userId="3c60a3631c0db8ad" providerId="LiveId" clId="{C55474A1-814E-44BB-9895-30F571AAB40E}" dt="2025-04-02T07:16:52.172" v="20"/>
        <pc:sldMkLst>
          <pc:docMk/>
          <pc:sldMk cId="1011423119" sldId="398"/>
        </pc:sldMkLst>
        <pc:spChg chg="add mod">
          <ac:chgData name="Alfred Smith" userId="3c60a3631c0db8ad" providerId="LiveId" clId="{C55474A1-814E-44BB-9895-30F571AAB40E}" dt="2025-04-02T07:16:52.172" v="20"/>
          <ac:spMkLst>
            <pc:docMk/>
            <pc:sldMk cId="1011423119" sldId="398"/>
            <ac:spMk id="2" creationId="{2D5610BA-AF8F-A7CF-9A00-C7057182F475}"/>
          </ac:spMkLst>
        </pc:spChg>
        <pc:spChg chg="add mod">
          <ac:chgData name="Alfred Smith" userId="3c60a3631c0db8ad" providerId="LiveId" clId="{C55474A1-814E-44BB-9895-30F571AAB40E}" dt="2025-04-02T07:16:52.172" v="20"/>
          <ac:spMkLst>
            <pc:docMk/>
            <pc:sldMk cId="1011423119" sldId="398"/>
            <ac:spMk id="5" creationId="{1CF49163-7104-0789-A2E4-0987A0467063}"/>
          </ac:spMkLst>
        </pc:spChg>
      </pc:sldChg>
      <pc:sldChg chg="addSp delSp modSp mod">
        <pc:chgData name="Alfred Smith" userId="3c60a3631c0db8ad" providerId="LiveId" clId="{C55474A1-814E-44BB-9895-30F571AAB40E}" dt="2025-04-02T07:17:12.009" v="24"/>
        <pc:sldMkLst>
          <pc:docMk/>
          <pc:sldMk cId="713802445" sldId="400"/>
        </pc:sldMkLst>
        <pc:spChg chg="add mod">
          <ac:chgData name="Alfred Smith" userId="3c60a3631c0db8ad" providerId="LiveId" clId="{C55474A1-814E-44BB-9895-30F571AAB40E}" dt="2025-04-02T07:17:12.009" v="24"/>
          <ac:spMkLst>
            <pc:docMk/>
            <pc:sldMk cId="713802445" sldId="400"/>
            <ac:spMk id="3" creationId="{2A6BC098-353A-02C4-2720-F73C3463A6B4}"/>
          </ac:spMkLst>
        </pc:spChg>
        <pc:spChg chg="add mod">
          <ac:chgData name="Alfred Smith" userId="3c60a3631c0db8ad" providerId="LiveId" clId="{C55474A1-814E-44BB-9895-30F571AAB40E}" dt="2025-04-02T07:17:12.009" v="24"/>
          <ac:spMkLst>
            <pc:docMk/>
            <pc:sldMk cId="713802445" sldId="400"/>
            <ac:spMk id="5" creationId="{2D6819BA-FA5E-EFE1-F9E5-604860B19EE6}"/>
          </ac:spMkLst>
        </pc:spChg>
      </pc:sldChg>
      <pc:sldChg chg="addSp delSp modSp mod">
        <pc:chgData name="Alfred Smith" userId="3c60a3631c0db8ad" providerId="LiveId" clId="{C55474A1-814E-44BB-9895-30F571AAB40E}" dt="2025-04-02T07:17:20.747" v="26"/>
        <pc:sldMkLst>
          <pc:docMk/>
          <pc:sldMk cId="608747203" sldId="402"/>
        </pc:sldMkLst>
        <pc:spChg chg="add mod">
          <ac:chgData name="Alfred Smith" userId="3c60a3631c0db8ad" providerId="LiveId" clId="{C55474A1-814E-44BB-9895-30F571AAB40E}" dt="2025-04-02T07:17:20.747" v="26"/>
          <ac:spMkLst>
            <pc:docMk/>
            <pc:sldMk cId="608747203" sldId="402"/>
            <ac:spMk id="3" creationId="{E13C7BAF-BA3E-6A9C-F2F1-167D6FC7B88B}"/>
          </ac:spMkLst>
        </pc:spChg>
        <pc:spChg chg="add mod">
          <ac:chgData name="Alfred Smith" userId="3c60a3631c0db8ad" providerId="LiveId" clId="{C55474A1-814E-44BB-9895-30F571AAB40E}" dt="2025-04-02T07:17:20.747" v="26"/>
          <ac:spMkLst>
            <pc:docMk/>
            <pc:sldMk cId="608747203" sldId="402"/>
            <ac:spMk id="5" creationId="{79A34ED8-58BF-0904-FA53-F5149D867EE0}"/>
          </ac:spMkLst>
        </pc:spChg>
      </pc:sldChg>
      <pc:sldChg chg="addSp delSp modSp mod">
        <pc:chgData name="Alfred Smith" userId="3c60a3631c0db8ad" providerId="LiveId" clId="{C55474A1-814E-44BB-9895-30F571AAB40E}" dt="2025-04-02T07:17:36.257" v="28"/>
        <pc:sldMkLst>
          <pc:docMk/>
          <pc:sldMk cId="1611968143" sldId="404"/>
        </pc:sldMkLst>
        <pc:spChg chg="add mod">
          <ac:chgData name="Alfred Smith" userId="3c60a3631c0db8ad" providerId="LiveId" clId="{C55474A1-814E-44BB-9895-30F571AAB40E}" dt="2025-04-02T07:17:36.257" v="28"/>
          <ac:spMkLst>
            <pc:docMk/>
            <pc:sldMk cId="1611968143" sldId="404"/>
            <ac:spMk id="2" creationId="{2A92806B-3B45-6AD7-28D2-7969B019E37E}"/>
          </ac:spMkLst>
        </pc:spChg>
        <pc:spChg chg="add mod">
          <ac:chgData name="Alfred Smith" userId="3c60a3631c0db8ad" providerId="LiveId" clId="{C55474A1-814E-44BB-9895-30F571AAB40E}" dt="2025-04-02T07:17:36.257" v="28"/>
          <ac:spMkLst>
            <pc:docMk/>
            <pc:sldMk cId="1611968143" sldId="404"/>
            <ac:spMk id="3" creationId="{646CD2EC-1937-1E23-6CE8-8D504E077E2D}"/>
          </ac:spMkLst>
        </pc:spChg>
      </pc:sldChg>
      <pc:sldChg chg="addSp delSp modSp mod">
        <pc:chgData name="Alfred Smith" userId="3c60a3631c0db8ad" providerId="LiveId" clId="{C55474A1-814E-44BB-9895-30F571AAB40E}" dt="2025-04-02T07:17:46.967" v="30"/>
        <pc:sldMkLst>
          <pc:docMk/>
          <pc:sldMk cId="3874589813" sldId="406"/>
        </pc:sldMkLst>
        <pc:spChg chg="add mod">
          <ac:chgData name="Alfred Smith" userId="3c60a3631c0db8ad" providerId="LiveId" clId="{C55474A1-814E-44BB-9895-30F571AAB40E}" dt="2025-04-02T07:17:46.967" v="30"/>
          <ac:spMkLst>
            <pc:docMk/>
            <pc:sldMk cId="3874589813" sldId="406"/>
            <ac:spMk id="2" creationId="{2BB37886-39E9-1C26-5522-529014B9A8A7}"/>
          </ac:spMkLst>
        </pc:spChg>
        <pc:spChg chg="add mod">
          <ac:chgData name="Alfred Smith" userId="3c60a3631c0db8ad" providerId="LiveId" clId="{C55474A1-814E-44BB-9895-30F571AAB40E}" dt="2025-04-02T07:17:46.967" v="30"/>
          <ac:spMkLst>
            <pc:docMk/>
            <pc:sldMk cId="3874589813" sldId="406"/>
            <ac:spMk id="5" creationId="{8B411051-A3CC-2307-44CA-C74B6B5E9C5C}"/>
          </ac:spMkLst>
        </pc:spChg>
      </pc:sldChg>
      <pc:sldChg chg="addSp delSp modSp mod">
        <pc:chgData name="Alfred Smith" userId="3c60a3631c0db8ad" providerId="LiveId" clId="{C55474A1-814E-44BB-9895-30F571AAB40E}" dt="2025-04-02T07:17:56.260" v="32"/>
        <pc:sldMkLst>
          <pc:docMk/>
          <pc:sldMk cId="356141932" sldId="410"/>
        </pc:sldMkLst>
        <pc:spChg chg="add mod">
          <ac:chgData name="Alfred Smith" userId="3c60a3631c0db8ad" providerId="LiveId" clId="{C55474A1-814E-44BB-9895-30F571AAB40E}" dt="2025-04-02T07:17:56.260" v="32"/>
          <ac:spMkLst>
            <pc:docMk/>
            <pc:sldMk cId="356141932" sldId="410"/>
            <ac:spMk id="2" creationId="{626E5B2E-45B6-CB27-8568-2C17F0390820}"/>
          </ac:spMkLst>
        </pc:spChg>
        <pc:spChg chg="add mod">
          <ac:chgData name="Alfred Smith" userId="3c60a3631c0db8ad" providerId="LiveId" clId="{C55474A1-814E-44BB-9895-30F571AAB40E}" dt="2025-04-02T07:17:56.260" v="32"/>
          <ac:spMkLst>
            <pc:docMk/>
            <pc:sldMk cId="356141932" sldId="410"/>
            <ac:spMk id="5" creationId="{BC8CD9EE-F2E2-E42F-6C81-0015C9EE3B2D}"/>
          </ac:spMkLst>
        </pc:spChg>
      </pc:sldChg>
      <pc:sldChg chg="addSp delSp modSp mod">
        <pc:chgData name="Alfred Smith" userId="3c60a3631c0db8ad" providerId="LiveId" clId="{C55474A1-814E-44BB-9895-30F571AAB40E}" dt="2025-04-02T07:18:04.268" v="34"/>
        <pc:sldMkLst>
          <pc:docMk/>
          <pc:sldMk cId="3300834775" sldId="412"/>
        </pc:sldMkLst>
        <pc:spChg chg="add mod">
          <ac:chgData name="Alfred Smith" userId="3c60a3631c0db8ad" providerId="LiveId" clId="{C55474A1-814E-44BB-9895-30F571AAB40E}" dt="2025-04-02T07:18:04.268" v="34"/>
          <ac:spMkLst>
            <pc:docMk/>
            <pc:sldMk cId="3300834775" sldId="412"/>
            <ac:spMk id="2" creationId="{671EAA6A-4D0F-E86C-F865-EE271A918158}"/>
          </ac:spMkLst>
        </pc:spChg>
        <pc:spChg chg="add mod">
          <ac:chgData name="Alfred Smith" userId="3c60a3631c0db8ad" providerId="LiveId" clId="{C55474A1-814E-44BB-9895-30F571AAB40E}" dt="2025-04-02T07:18:04.268" v="34"/>
          <ac:spMkLst>
            <pc:docMk/>
            <pc:sldMk cId="3300834775" sldId="412"/>
            <ac:spMk id="3" creationId="{A4308F24-77D7-45E6-99FA-53707D3DDD04}"/>
          </ac:spMkLst>
        </pc:spChg>
      </pc:sldChg>
      <pc:sldChg chg="addSp delSp modSp mod">
        <pc:chgData name="Alfred Smith" userId="3c60a3631c0db8ad" providerId="LiveId" clId="{C55474A1-814E-44BB-9895-30F571AAB40E}" dt="2025-04-02T07:18:14.369" v="37"/>
        <pc:sldMkLst>
          <pc:docMk/>
          <pc:sldMk cId="3326414548" sldId="414"/>
        </pc:sldMkLst>
        <pc:spChg chg="add mod">
          <ac:chgData name="Alfred Smith" userId="3c60a3631c0db8ad" providerId="LiveId" clId="{C55474A1-814E-44BB-9895-30F571AAB40E}" dt="2025-04-02T07:18:14.369" v="37"/>
          <ac:spMkLst>
            <pc:docMk/>
            <pc:sldMk cId="3326414548" sldId="414"/>
            <ac:spMk id="2" creationId="{1F1BF350-5472-D19F-BD22-D9161FC673B2}"/>
          </ac:spMkLst>
        </pc:spChg>
        <pc:spChg chg="add mod">
          <ac:chgData name="Alfred Smith" userId="3c60a3631c0db8ad" providerId="LiveId" clId="{C55474A1-814E-44BB-9895-30F571AAB40E}" dt="2025-04-02T07:18:14.369" v="37"/>
          <ac:spMkLst>
            <pc:docMk/>
            <pc:sldMk cId="3326414548" sldId="414"/>
            <ac:spMk id="3" creationId="{E0DB6AE1-41F6-E693-CA7E-F438EE9A1035}"/>
          </ac:spMkLst>
        </pc:spChg>
      </pc:sldChg>
      <pc:sldChg chg="addSp delSp modSp mod">
        <pc:chgData name="Alfred Smith" userId="3c60a3631c0db8ad" providerId="LiveId" clId="{C55474A1-814E-44BB-9895-30F571AAB40E}" dt="2025-04-02T07:18:31.491" v="39"/>
        <pc:sldMkLst>
          <pc:docMk/>
          <pc:sldMk cId="3476896248" sldId="416"/>
        </pc:sldMkLst>
        <pc:spChg chg="add mod">
          <ac:chgData name="Alfred Smith" userId="3c60a3631c0db8ad" providerId="LiveId" clId="{C55474A1-814E-44BB-9895-30F571AAB40E}" dt="2025-04-02T07:18:31.491" v="39"/>
          <ac:spMkLst>
            <pc:docMk/>
            <pc:sldMk cId="3476896248" sldId="416"/>
            <ac:spMk id="2" creationId="{23C29242-C23F-BEE7-BBE6-C31899FE38F7}"/>
          </ac:spMkLst>
        </pc:spChg>
        <pc:spChg chg="add mod">
          <ac:chgData name="Alfred Smith" userId="3c60a3631c0db8ad" providerId="LiveId" clId="{C55474A1-814E-44BB-9895-30F571AAB40E}" dt="2025-04-02T07:18:31.491" v="39"/>
          <ac:spMkLst>
            <pc:docMk/>
            <pc:sldMk cId="3476896248" sldId="416"/>
            <ac:spMk id="3" creationId="{6F3BF43E-3028-81AB-B7A9-033416744690}"/>
          </ac:spMkLst>
        </pc:spChg>
      </pc:sldChg>
      <pc:sldChg chg="addSp delSp modSp mod">
        <pc:chgData name="Alfred Smith" userId="3c60a3631c0db8ad" providerId="LiveId" clId="{C55474A1-814E-44BB-9895-30F571AAB40E}" dt="2025-04-02T07:18:41.333" v="41"/>
        <pc:sldMkLst>
          <pc:docMk/>
          <pc:sldMk cId="3323266071" sldId="418"/>
        </pc:sldMkLst>
        <pc:spChg chg="add mod">
          <ac:chgData name="Alfred Smith" userId="3c60a3631c0db8ad" providerId="LiveId" clId="{C55474A1-814E-44BB-9895-30F571AAB40E}" dt="2025-04-02T07:18:41.333" v="41"/>
          <ac:spMkLst>
            <pc:docMk/>
            <pc:sldMk cId="3323266071" sldId="418"/>
            <ac:spMk id="2" creationId="{34750729-ADA1-2150-5E19-EA669A80FA02}"/>
          </ac:spMkLst>
        </pc:spChg>
        <pc:spChg chg="add mod">
          <ac:chgData name="Alfred Smith" userId="3c60a3631c0db8ad" providerId="LiveId" clId="{C55474A1-814E-44BB-9895-30F571AAB40E}" dt="2025-04-02T07:18:41.333" v="41"/>
          <ac:spMkLst>
            <pc:docMk/>
            <pc:sldMk cId="3323266071" sldId="418"/>
            <ac:spMk id="5" creationId="{7A05E756-48DC-914F-588B-593AA94400A8}"/>
          </ac:spMkLst>
        </pc:spChg>
      </pc:sldChg>
      <pc:sldChg chg="addSp delSp modSp mod">
        <pc:chgData name="Alfred Smith" userId="3c60a3631c0db8ad" providerId="LiveId" clId="{C55474A1-814E-44BB-9895-30F571AAB40E}" dt="2025-04-02T07:17:01.919" v="22"/>
        <pc:sldMkLst>
          <pc:docMk/>
          <pc:sldMk cId="3254174398" sldId="424"/>
        </pc:sldMkLst>
        <pc:spChg chg="add mod">
          <ac:chgData name="Alfred Smith" userId="3c60a3631c0db8ad" providerId="LiveId" clId="{C55474A1-814E-44BB-9895-30F571AAB40E}" dt="2025-04-02T07:17:01.919" v="22"/>
          <ac:spMkLst>
            <pc:docMk/>
            <pc:sldMk cId="3254174398" sldId="424"/>
            <ac:spMk id="2" creationId="{EBF32F65-3A3A-926F-35C9-3C4963A7BAB2}"/>
          </ac:spMkLst>
        </pc:spChg>
        <pc:spChg chg="add mod">
          <ac:chgData name="Alfred Smith" userId="3c60a3631c0db8ad" providerId="LiveId" clId="{C55474A1-814E-44BB-9895-30F571AAB40E}" dt="2025-04-02T07:17:01.919" v="22"/>
          <ac:spMkLst>
            <pc:docMk/>
            <pc:sldMk cId="3254174398" sldId="424"/>
            <ac:spMk id="5" creationId="{204846E6-D557-64E3-4968-95EAB89EEEE5}"/>
          </ac:spMkLst>
        </pc:spChg>
      </pc:sldChg>
      <pc:sldChg chg="addSp delSp modSp mod">
        <pc:chgData name="Alfred Smith" userId="3c60a3631c0db8ad" providerId="LiveId" clId="{C55474A1-814E-44BB-9895-30F571AAB40E}" dt="2025-04-02T07:15:09.216" v="4"/>
        <pc:sldMkLst>
          <pc:docMk/>
          <pc:sldMk cId="3782097479" sldId="426"/>
        </pc:sldMkLst>
        <pc:spChg chg="add mod">
          <ac:chgData name="Alfred Smith" userId="3c60a3631c0db8ad" providerId="LiveId" clId="{C55474A1-814E-44BB-9895-30F571AAB40E}" dt="2025-04-02T07:15:09.216" v="4"/>
          <ac:spMkLst>
            <pc:docMk/>
            <pc:sldMk cId="3782097479" sldId="426"/>
            <ac:spMk id="2" creationId="{38DD5A60-2A56-BBDC-0EB0-AFED5C57762D}"/>
          </ac:spMkLst>
        </pc:spChg>
        <pc:spChg chg="add mod">
          <ac:chgData name="Alfred Smith" userId="3c60a3631c0db8ad" providerId="LiveId" clId="{C55474A1-814E-44BB-9895-30F571AAB40E}" dt="2025-04-02T07:15:09.216" v="4"/>
          <ac:spMkLst>
            <pc:docMk/>
            <pc:sldMk cId="3782097479" sldId="426"/>
            <ac:spMk id="5" creationId="{B792C7A9-2B59-C64B-7F97-99BCD900B9FA}"/>
          </ac:spMkLst>
        </pc:spChg>
      </pc:sldChg>
      <pc:sldChg chg="addSp modSp">
        <pc:chgData name="Alfred Smith" userId="3c60a3631c0db8ad" providerId="LiveId" clId="{C55474A1-814E-44BB-9895-30F571AAB40E}" dt="2025-04-02T07:14:54.408" v="2"/>
        <pc:sldMkLst>
          <pc:docMk/>
          <pc:sldMk cId="2746447818" sldId="429"/>
        </pc:sldMkLst>
        <pc:spChg chg="add mod">
          <ac:chgData name="Alfred Smith" userId="3c60a3631c0db8ad" providerId="LiveId" clId="{C55474A1-814E-44BB-9895-30F571AAB40E}" dt="2025-04-02T07:14:54.408" v="2"/>
          <ac:spMkLst>
            <pc:docMk/>
            <pc:sldMk cId="2746447818" sldId="429"/>
            <ac:spMk id="2" creationId="{099B0EDD-140C-D51E-E4EC-40C0C4A15E3E}"/>
          </ac:spMkLst>
        </pc:spChg>
      </pc:sldChg>
    </pc:docChg>
  </pc:docChgLst>
  <pc:docChgLst>
    <pc:chgData name="Leonie Smith" userId="fed1330f33f5650e" providerId="LiveId" clId="{77CA3712-C5D5-4A1A-9BB2-3C29840D668D}"/>
    <pc:docChg chg="custSel addSld delSld modSld sldOrd">
      <pc:chgData name="Leonie Smith" userId="fed1330f33f5650e" providerId="LiveId" clId="{77CA3712-C5D5-4A1A-9BB2-3C29840D668D}" dt="2022-05-20T06:20:12.475" v="80" actId="20577"/>
      <pc:docMkLst>
        <pc:docMk/>
      </pc:docMkLst>
      <pc:sldChg chg="modNotesTx">
        <pc:chgData name="Leonie Smith" userId="fed1330f33f5650e" providerId="LiveId" clId="{77CA3712-C5D5-4A1A-9BB2-3C29840D668D}" dt="2022-05-12T07:09:12.669" v="1" actId="20577"/>
        <pc:sldMkLst>
          <pc:docMk/>
          <pc:sldMk cId="2869461528" sldId="308"/>
        </pc:sldMkLst>
      </pc:sldChg>
      <pc:sldChg chg="modSp mod">
        <pc:chgData name="Leonie Smith" userId="fed1330f33f5650e" providerId="LiveId" clId="{77CA3712-C5D5-4A1A-9BB2-3C29840D668D}" dt="2022-05-20T06:09:42.988" v="10" actId="20577"/>
        <pc:sldMkLst>
          <pc:docMk/>
          <pc:sldMk cId="1642667687" sldId="349"/>
        </pc:sldMkLst>
      </pc:sldChg>
      <pc:sldChg chg="addSp modSp mod">
        <pc:chgData name="Leonie Smith" userId="fed1330f33f5650e" providerId="LiveId" clId="{77CA3712-C5D5-4A1A-9BB2-3C29840D668D}" dt="2022-05-20T06:12:12.091" v="40" actId="20577"/>
        <pc:sldMkLst>
          <pc:docMk/>
          <pc:sldMk cId="2902226380" sldId="379"/>
        </pc:sldMkLst>
      </pc:sldChg>
      <pc:sldChg chg="addSp modSp mod">
        <pc:chgData name="Leonie Smith" userId="fed1330f33f5650e" providerId="LiveId" clId="{77CA3712-C5D5-4A1A-9BB2-3C29840D668D}" dt="2022-05-20T06:12:31.968" v="43" actId="1076"/>
        <pc:sldMkLst>
          <pc:docMk/>
          <pc:sldMk cId="620127735" sldId="382"/>
        </pc:sldMkLst>
      </pc:sldChg>
      <pc:sldChg chg="addSp modSp mod">
        <pc:chgData name="Leonie Smith" userId="fed1330f33f5650e" providerId="LiveId" clId="{77CA3712-C5D5-4A1A-9BB2-3C29840D668D}" dt="2022-05-20T06:12:41.955" v="45" actId="20577"/>
        <pc:sldMkLst>
          <pc:docMk/>
          <pc:sldMk cId="3445325008" sldId="386"/>
        </pc:sldMkLst>
      </pc:sldChg>
      <pc:sldChg chg="addSp modSp mod">
        <pc:chgData name="Leonie Smith" userId="fed1330f33f5650e" providerId="LiveId" clId="{77CA3712-C5D5-4A1A-9BB2-3C29840D668D}" dt="2022-05-20T06:13:01.857" v="48" actId="1076"/>
        <pc:sldMkLst>
          <pc:docMk/>
          <pc:sldMk cId="2043936840" sldId="388"/>
        </pc:sldMkLst>
      </pc:sldChg>
      <pc:sldChg chg="addSp modSp mod">
        <pc:chgData name="Leonie Smith" userId="fed1330f33f5650e" providerId="LiveId" clId="{77CA3712-C5D5-4A1A-9BB2-3C29840D668D}" dt="2022-05-20T06:13:11.243" v="50" actId="20577"/>
        <pc:sldMkLst>
          <pc:docMk/>
          <pc:sldMk cId="637020770" sldId="390"/>
        </pc:sldMkLst>
      </pc:sldChg>
      <pc:sldChg chg="addSp modSp mod">
        <pc:chgData name="Leonie Smith" userId="fed1330f33f5650e" providerId="LiveId" clId="{77CA3712-C5D5-4A1A-9BB2-3C29840D668D}" dt="2022-05-20T06:13:23.081" v="53" actId="1076"/>
        <pc:sldMkLst>
          <pc:docMk/>
          <pc:sldMk cId="1969446621" sldId="392"/>
        </pc:sldMkLst>
      </pc:sldChg>
      <pc:sldChg chg="addSp modSp mod">
        <pc:chgData name="Leonie Smith" userId="fed1330f33f5650e" providerId="LiveId" clId="{77CA3712-C5D5-4A1A-9BB2-3C29840D668D}" dt="2022-05-20T06:13:30.515" v="55" actId="20577"/>
        <pc:sldMkLst>
          <pc:docMk/>
          <pc:sldMk cId="3869655489" sldId="394"/>
        </pc:sldMkLst>
      </pc:sldChg>
      <pc:sldChg chg="addSp modSp mod">
        <pc:chgData name="Leonie Smith" userId="fed1330f33f5650e" providerId="LiveId" clId="{77CA3712-C5D5-4A1A-9BB2-3C29840D668D}" dt="2022-05-20T06:13:42.498" v="58" actId="1076"/>
        <pc:sldMkLst>
          <pc:docMk/>
          <pc:sldMk cId="2909229579" sldId="397"/>
        </pc:sldMkLst>
      </pc:sldChg>
      <pc:sldChg chg="addSp modSp mod">
        <pc:chgData name="Leonie Smith" userId="fed1330f33f5650e" providerId="LiveId" clId="{77CA3712-C5D5-4A1A-9BB2-3C29840D668D}" dt="2022-05-20T06:18:37.254" v="60" actId="20577"/>
        <pc:sldMkLst>
          <pc:docMk/>
          <pc:sldMk cId="3739861268" sldId="399"/>
        </pc:sldMkLst>
      </pc:sldChg>
      <pc:sldChg chg="addSp modSp mod">
        <pc:chgData name="Leonie Smith" userId="fed1330f33f5650e" providerId="LiveId" clId="{77CA3712-C5D5-4A1A-9BB2-3C29840D668D}" dt="2022-05-20T06:18:50.833" v="64" actId="20577"/>
        <pc:sldMkLst>
          <pc:docMk/>
          <pc:sldMk cId="3205386538" sldId="401"/>
        </pc:sldMkLst>
      </pc:sldChg>
      <pc:sldChg chg="addSp modSp mod">
        <pc:chgData name="Leonie Smith" userId="fed1330f33f5650e" providerId="LiveId" clId="{77CA3712-C5D5-4A1A-9BB2-3C29840D668D}" dt="2022-05-20T06:18:58.503" v="66" actId="20577"/>
        <pc:sldMkLst>
          <pc:docMk/>
          <pc:sldMk cId="657898926" sldId="403"/>
        </pc:sldMkLst>
      </pc:sldChg>
      <pc:sldChg chg="addSp modSp mod">
        <pc:chgData name="Leonie Smith" userId="fed1330f33f5650e" providerId="LiveId" clId="{77CA3712-C5D5-4A1A-9BB2-3C29840D668D}" dt="2022-05-20T06:19:22.816" v="70" actId="20577"/>
        <pc:sldMkLst>
          <pc:docMk/>
          <pc:sldMk cId="440448941" sldId="405"/>
        </pc:sldMkLst>
      </pc:sldChg>
      <pc:sldChg chg="addSp modSp mod">
        <pc:chgData name="Leonie Smith" userId="fed1330f33f5650e" providerId="LiveId" clId="{77CA3712-C5D5-4A1A-9BB2-3C29840D668D}" dt="2022-05-20T06:19:08.314" v="68" actId="20577"/>
        <pc:sldMkLst>
          <pc:docMk/>
          <pc:sldMk cId="3122904852" sldId="407"/>
        </pc:sldMkLst>
      </pc:sldChg>
      <pc:sldChg chg="addSp modSp mod">
        <pc:chgData name="Leonie Smith" userId="fed1330f33f5650e" providerId="LiveId" clId="{77CA3712-C5D5-4A1A-9BB2-3C29840D668D}" dt="2022-05-20T06:19:34.152" v="72" actId="20577"/>
        <pc:sldMkLst>
          <pc:docMk/>
          <pc:sldMk cId="2554357887" sldId="411"/>
        </pc:sldMkLst>
      </pc:sldChg>
      <pc:sldChg chg="addSp modSp mod">
        <pc:chgData name="Leonie Smith" userId="fed1330f33f5650e" providerId="LiveId" clId="{77CA3712-C5D5-4A1A-9BB2-3C29840D668D}" dt="2022-05-20T06:19:50.484" v="74" actId="20577"/>
        <pc:sldMkLst>
          <pc:docMk/>
          <pc:sldMk cId="3469818125" sldId="413"/>
        </pc:sldMkLst>
      </pc:sldChg>
      <pc:sldChg chg="addSp modSp mod">
        <pc:chgData name="Leonie Smith" userId="fed1330f33f5650e" providerId="LiveId" clId="{77CA3712-C5D5-4A1A-9BB2-3C29840D668D}" dt="2022-05-20T06:19:58.916" v="76" actId="20577"/>
        <pc:sldMkLst>
          <pc:docMk/>
          <pc:sldMk cId="3751330937" sldId="415"/>
        </pc:sldMkLst>
      </pc:sldChg>
      <pc:sldChg chg="addSp modSp mod">
        <pc:chgData name="Leonie Smith" userId="fed1330f33f5650e" providerId="LiveId" clId="{77CA3712-C5D5-4A1A-9BB2-3C29840D668D}" dt="2022-05-20T06:20:05.409" v="78" actId="20577"/>
        <pc:sldMkLst>
          <pc:docMk/>
          <pc:sldMk cId="1145058349" sldId="417"/>
        </pc:sldMkLst>
      </pc:sldChg>
      <pc:sldChg chg="addSp modSp mod">
        <pc:chgData name="Leonie Smith" userId="fed1330f33f5650e" providerId="LiveId" clId="{77CA3712-C5D5-4A1A-9BB2-3C29840D668D}" dt="2022-05-20T06:20:12.475" v="80" actId="20577"/>
        <pc:sldMkLst>
          <pc:docMk/>
          <pc:sldMk cId="3357132283" sldId="419"/>
        </pc:sldMkLst>
      </pc:sldChg>
      <pc:sldChg chg="addSp modSp mod">
        <pc:chgData name="Leonie Smith" userId="fed1330f33f5650e" providerId="LiveId" clId="{77CA3712-C5D5-4A1A-9BB2-3C29840D668D}" dt="2022-05-20T06:18:44.050" v="62" actId="20577"/>
        <pc:sldMkLst>
          <pc:docMk/>
          <pc:sldMk cId="1736883299" sldId="425"/>
        </pc:sldMkLst>
      </pc:sldChg>
      <pc:sldChg chg="new del">
        <pc:chgData name="Leonie Smith" userId="fed1330f33f5650e" providerId="LiveId" clId="{77CA3712-C5D5-4A1A-9BB2-3C29840D668D}" dt="2022-05-20T06:08:37.647" v="5" actId="47"/>
        <pc:sldMkLst>
          <pc:docMk/>
          <pc:sldMk cId="4107138407" sldId="427"/>
        </pc:sldMkLst>
      </pc:sldChg>
      <pc:sldChg chg="addSp modSp add mod">
        <pc:chgData name="Leonie Smith" userId="fed1330f33f5650e" providerId="LiveId" clId="{77CA3712-C5D5-4A1A-9BB2-3C29840D668D}" dt="2022-05-20T06:10:21.766" v="14" actId="14100"/>
        <pc:sldMkLst>
          <pc:docMk/>
          <pc:sldMk cId="909416132" sldId="428"/>
        </pc:sldMkLst>
      </pc:sldChg>
      <pc:sldChg chg="addSp modSp add">
        <pc:chgData name="Leonie Smith" userId="fed1330f33f5650e" providerId="LiveId" clId="{77CA3712-C5D5-4A1A-9BB2-3C29840D668D}" dt="2022-05-20T06:10:26.936" v="15"/>
        <pc:sldMkLst>
          <pc:docMk/>
          <pc:sldMk cId="2746447818" sldId="429"/>
        </pc:sldMkLst>
      </pc:sldChg>
      <pc:sldChg chg="addSp delSp modSp add mod ord">
        <pc:chgData name="Leonie Smith" userId="fed1330f33f5650e" providerId="LiveId" clId="{77CA3712-C5D5-4A1A-9BB2-3C29840D668D}" dt="2022-05-20T06:12:05.950" v="38" actId="478"/>
        <pc:sldMkLst>
          <pc:docMk/>
          <pc:sldMk cId="2277302582" sldId="430"/>
        </pc:sldMkLst>
      </pc:sldChg>
    </pc:docChg>
  </pc:docChgLst>
  <pc:docChgLst>
    <pc:chgData name="Leonie Smith" userId="fed1330f33f5650e" providerId="LiveId" clId="{3FFB2925-EA61-4DB9-9F4E-485F463F90EF}"/>
    <pc:docChg chg="modSld">
      <pc:chgData name="Leonie Smith" userId="fed1330f33f5650e" providerId="LiveId" clId="{3FFB2925-EA61-4DB9-9F4E-485F463F90EF}" dt="2022-04-18T08:00:07.178" v="101"/>
      <pc:docMkLst>
        <pc:docMk/>
      </pc:docMkLst>
      <pc:sldChg chg="addSp modSp">
        <pc:chgData name="Leonie Smith" userId="fed1330f33f5650e" providerId="LiveId" clId="{3FFB2925-EA61-4DB9-9F4E-485F463F90EF}" dt="2022-04-18T06:50:26.491" v="0"/>
        <pc:sldMkLst>
          <pc:docMk/>
          <pc:sldMk cId="2869461528" sldId="308"/>
        </pc:sldMkLst>
      </pc:sldChg>
      <pc:sldChg chg="addSp delSp modSp modTransition modAnim">
        <pc:chgData name="Leonie Smith" userId="fed1330f33f5650e" providerId="LiveId" clId="{3FFB2925-EA61-4DB9-9F4E-485F463F90EF}" dt="2022-04-18T06:50:56.219" v="3"/>
        <pc:sldMkLst>
          <pc:docMk/>
          <pc:sldMk cId="1642667687" sldId="349"/>
        </pc:sldMkLst>
      </pc:sldChg>
      <pc:sldChg chg="addSp modSp">
        <pc:chgData name="Leonie Smith" userId="fed1330f33f5650e" providerId="LiveId" clId="{3FFB2925-EA61-4DB9-9F4E-485F463F90EF}" dt="2022-04-18T06:52:14.063" v="4"/>
        <pc:sldMkLst>
          <pc:docMk/>
          <pc:sldMk cId="2075562777" sldId="378"/>
        </pc:sldMkLst>
      </pc:sldChg>
      <pc:sldChg chg="addSp delSp modSp modTransition modAnim">
        <pc:chgData name="Leonie Smith" userId="fed1330f33f5650e" providerId="LiveId" clId="{3FFB2925-EA61-4DB9-9F4E-485F463F90EF}" dt="2022-04-18T07:20:22.401" v="22"/>
        <pc:sldMkLst>
          <pc:docMk/>
          <pc:sldMk cId="3947308105" sldId="385"/>
        </pc:sldMkLst>
      </pc:sldChg>
      <pc:sldChg chg="addSp delSp modSp modTransition modAnim">
        <pc:chgData name="Leonie Smith" userId="fed1330f33f5650e" providerId="LiveId" clId="{3FFB2925-EA61-4DB9-9F4E-485F463F90EF}" dt="2022-04-18T07:15:57.614" v="13"/>
        <pc:sldMkLst>
          <pc:docMk/>
          <pc:sldMk cId="2894408238" sldId="387"/>
        </pc:sldMkLst>
      </pc:sldChg>
      <pc:sldChg chg="addSp delSp modSp modTransition modAnim">
        <pc:chgData name="Leonie Smith" userId="fed1330f33f5650e" providerId="LiveId" clId="{3FFB2925-EA61-4DB9-9F4E-485F463F90EF}" dt="2022-04-18T07:21:56.431" v="27"/>
        <pc:sldMkLst>
          <pc:docMk/>
          <pc:sldMk cId="2671621005" sldId="389"/>
        </pc:sldMkLst>
      </pc:sldChg>
      <pc:sldChg chg="addSp delSp modSp modTransition modAnim">
        <pc:chgData name="Leonie Smith" userId="fed1330f33f5650e" providerId="LiveId" clId="{3FFB2925-EA61-4DB9-9F4E-485F463F90EF}" dt="2022-04-18T07:25:37.502" v="38"/>
        <pc:sldMkLst>
          <pc:docMk/>
          <pc:sldMk cId="829955850" sldId="391"/>
        </pc:sldMkLst>
      </pc:sldChg>
      <pc:sldChg chg="addSp delSp modSp modTransition modAnim">
        <pc:chgData name="Leonie Smith" userId="fed1330f33f5650e" providerId="LiveId" clId="{3FFB2925-EA61-4DB9-9F4E-485F463F90EF}" dt="2022-04-18T07:29:22.295" v="51"/>
        <pc:sldMkLst>
          <pc:docMk/>
          <pc:sldMk cId="832865926" sldId="393"/>
        </pc:sldMkLst>
      </pc:sldChg>
      <pc:sldChg chg="addSp delSp modSp modTransition modAnim">
        <pc:chgData name="Leonie Smith" userId="fed1330f33f5650e" providerId="LiveId" clId="{3FFB2925-EA61-4DB9-9F4E-485F463F90EF}" dt="2022-04-18T07:31:31.474" v="54"/>
        <pc:sldMkLst>
          <pc:docMk/>
          <pc:sldMk cId="2611748022" sldId="395"/>
        </pc:sldMkLst>
      </pc:sldChg>
      <pc:sldChg chg="addSp modSp">
        <pc:chgData name="Leonie Smith" userId="fed1330f33f5650e" providerId="LiveId" clId="{3FFB2925-EA61-4DB9-9F4E-485F463F90EF}" dt="2022-04-18T06:56:49.633" v="8"/>
        <pc:sldMkLst>
          <pc:docMk/>
          <pc:sldMk cId="3315535282" sldId="396"/>
        </pc:sldMkLst>
      </pc:sldChg>
      <pc:sldChg chg="addSp delSp modSp modTransition modAnim">
        <pc:chgData name="Leonie Smith" userId="fed1330f33f5650e" providerId="LiveId" clId="{3FFB2925-EA61-4DB9-9F4E-485F463F90EF}" dt="2022-04-18T07:33:27.733" v="57"/>
        <pc:sldMkLst>
          <pc:docMk/>
          <pc:sldMk cId="1011423119" sldId="398"/>
        </pc:sldMkLst>
      </pc:sldChg>
      <pc:sldChg chg="addSp modSp">
        <pc:chgData name="Leonie Smith" userId="fed1330f33f5650e" providerId="LiveId" clId="{3FFB2925-EA61-4DB9-9F4E-485F463F90EF}" dt="2022-04-18T07:36:33.438" v="61"/>
        <pc:sldMkLst>
          <pc:docMk/>
          <pc:sldMk cId="713802445" sldId="400"/>
        </pc:sldMkLst>
      </pc:sldChg>
      <pc:sldChg chg="addSp modSp">
        <pc:chgData name="Leonie Smith" userId="fed1330f33f5650e" providerId="LiveId" clId="{3FFB2925-EA61-4DB9-9F4E-485F463F90EF}" dt="2022-04-18T07:39:15.735" v="62"/>
        <pc:sldMkLst>
          <pc:docMk/>
          <pc:sldMk cId="608747203" sldId="402"/>
        </pc:sldMkLst>
      </pc:sldChg>
      <pc:sldChg chg="addSp delSp modSp modTransition modAnim">
        <pc:chgData name="Leonie Smith" userId="fed1330f33f5650e" providerId="LiveId" clId="{3FFB2925-EA61-4DB9-9F4E-485F463F90EF}" dt="2022-04-18T07:43:41.173" v="69"/>
        <pc:sldMkLst>
          <pc:docMk/>
          <pc:sldMk cId="1611968143" sldId="404"/>
        </pc:sldMkLst>
      </pc:sldChg>
      <pc:sldChg chg="addSp delSp modSp modTransition modAnim">
        <pc:chgData name="Leonie Smith" userId="fed1330f33f5650e" providerId="LiveId" clId="{3FFB2925-EA61-4DB9-9F4E-485F463F90EF}" dt="2022-04-18T07:44:38.001" v="72"/>
        <pc:sldMkLst>
          <pc:docMk/>
          <pc:sldMk cId="3874589813" sldId="406"/>
        </pc:sldMkLst>
      </pc:sldChg>
      <pc:sldChg chg="addSp delSp modSp modTransition modAnim">
        <pc:chgData name="Leonie Smith" userId="fed1330f33f5650e" providerId="LiveId" clId="{3FFB2925-EA61-4DB9-9F4E-485F463F90EF}" dt="2022-04-18T07:48:11.290" v="75"/>
        <pc:sldMkLst>
          <pc:docMk/>
          <pc:sldMk cId="356141932" sldId="410"/>
        </pc:sldMkLst>
      </pc:sldChg>
      <pc:sldChg chg="addSp delSp modSp modTransition modAnim">
        <pc:chgData name="Leonie Smith" userId="fed1330f33f5650e" providerId="LiveId" clId="{3FFB2925-EA61-4DB9-9F4E-485F463F90EF}" dt="2022-04-18T07:51:15.101" v="82"/>
        <pc:sldMkLst>
          <pc:docMk/>
          <pc:sldMk cId="3300834775" sldId="412"/>
        </pc:sldMkLst>
      </pc:sldChg>
      <pc:sldChg chg="addSp delSp modSp modTransition modAnim">
        <pc:chgData name="Leonie Smith" userId="fed1330f33f5650e" providerId="LiveId" clId="{3FFB2925-EA61-4DB9-9F4E-485F463F90EF}" dt="2022-04-18T07:53:58.196" v="91"/>
        <pc:sldMkLst>
          <pc:docMk/>
          <pc:sldMk cId="3326414548" sldId="414"/>
        </pc:sldMkLst>
      </pc:sldChg>
      <pc:sldChg chg="addSp delSp modSp modTransition modAnim">
        <pc:chgData name="Leonie Smith" userId="fed1330f33f5650e" providerId="LiveId" clId="{3FFB2925-EA61-4DB9-9F4E-485F463F90EF}" dt="2022-04-18T07:58:40.720" v="98"/>
        <pc:sldMkLst>
          <pc:docMk/>
          <pc:sldMk cId="3476896248" sldId="416"/>
        </pc:sldMkLst>
      </pc:sldChg>
      <pc:sldChg chg="addSp delSp modSp modTransition modAnim">
        <pc:chgData name="Leonie Smith" userId="fed1330f33f5650e" providerId="LiveId" clId="{3FFB2925-EA61-4DB9-9F4E-485F463F90EF}" dt="2022-04-18T08:00:07.178" v="101"/>
        <pc:sldMkLst>
          <pc:docMk/>
          <pc:sldMk cId="3323266071" sldId="418"/>
        </pc:sldMkLst>
      </pc:sldChg>
      <pc:sldChg chg="addSp delSp modSp modTransition modAnim">
        <pc:chgData name="Leonie Smith" userId="fed1330f33f5650e" providerId="LiveId" clId="{3FFB2925-EA61-4DB9-9F4E-485F463F90EF}" dt="2022-04-18T07:34:24.696" v="60"/>
        <pc:sldMkLst>
          <pc:docMk/>
          <pc:sldMk cId="3254174398" sldId="424"/>
        </pc:sldMkLst>
      </pc:sldChg>
      <pc:sldChg chg="addSp delSp modSp modTransition modAnim">
        <pc:chgData name="Leonie Smith" userId="fed1330f33f5650e" providerId="LiveId" clId="{3FFB2925-EA61-4DB9-9F4E-485F463F90EF}" dt="2022-04-18T06:55:16.737" v="7"/>
        <pc:sldMkLst>
          <pc:docMk/>
          <pc:sldMk cId="3782097479" sldId="426"/>
        </pc:sldMkLst>
      </pc:sldChg>
    </pc:docChg>
  </pc:docChgLst>
  <pc:docChgLst>
    <pc:chgData name="Alfred Smith" userId="3c60a3631c0db8ad" providerId="LiveId" clId="{D356CDC3-0E7C-4C78-8B47-2A6720C59144}"/>
    <pc:docChg chg="modSld">
      <pc:chgData name="Alfred Smith" userId="3c60a3631c0db8ad" providerId="LiveId" clId="{D356CDC3-0E7C-4C78-8B47-2A6720C59144}" dt="2025-05-12T08:40:32.912" v="1"/>
      <pc:docMkLst>
        <pc:docMk/>
      </pc:docMkLst>
      <pc:sldChg chg="modSp">
        <pc:chgData name="Alfred Smith" userId="3c60a3631c0db8ad" providerId="LiveId" clId="{D356CDC3-0E7C-4C78-8B47-2A6720C59144}" dt="2025-05-12T08:40:32.912" v="1"/>
        <pc:sldMkLst>
          <pc:docMk/>
          <pc:sldMk cId="1642667687" sldId="349"/>
        </pc:sldMkLst>
        <pc:spChg chg="mod">
          <ac:chgData name="Alfred Smith" userId="3c60a3631c0db8ad" providerId="LiveId" clId="{D356CDC3-0E7C-4C78-8B47-2A6720C59144}" dt="2025-05-12T08:40:32.912" v="1"/>
          <ac:spMkLst>
            <pc:docMk/>
            <pc:sldMk cId="1642667687" sldId="349"/>
            <ac:spMk id="6" creationId="{416C064E-628E-47C0-A712-DB178FE9901E}"/>
          </ac:spMkLst>
        </pc:spChg>
      </pc:sldChg>
      <pc:sldChg chg="modSp">
        <pc:chgData name="Alfred Smith" userId="3c60a3631c0db8ad" providerId="LiveId" clId="{D356CDC3-0E7C-4C78-8B47-2A6720C59144}" dt="2025-05-12T08:40:32.912" v="1"/>
        <pc:sldMkLst>
          <pc:docMk/>
          <pc:sldMk cId="2902226380" sldId="379"/>
        </pc:sldMkLst>
        <pc:spChg chg="mod">
          <ac:chgData name="Alfred Smith" userId="3c60a3631c0db8ad" providerId="LiveId" clId="{D356CDC3-0E7C-4C78-8B47-2A6720C59144}" dt="2025-05-12T08:40:32.912" v="1"/>
          <ac:spMkLst>
            <pc:docMk/>
            <pc:sldMk cId="2902226380" sldId="379"/>
            <ac:spMk id="5" creationId="{092C0608-94A5-B369-BF70-B8EFFB3E48E4}"/>
          </ac:spMkLst>
        </pc:spChg>
      </pc:sldChg>
      <pc:sldChg chg="modSp">
        <pc:chgData name="Alfred Smith" userId="3c60a3631c0db8ad" providerId="LiveId" clId="{D356CDC3-0E7C-4C78-8B47-2A6720C59144}" dt="2025-05-12T08:40:32.912" v="1"/>
        <pc:sldMkLst>
          <pc:docMk/>
          <pc:sldMk cId="620127735" sldId="382"/>
        </pc:sldMkLst>
        <pc:spChg chg="mod">
          <ac:chgData name="Alfred Smith" userId="3c60a3631c0db8ad" providerId="LiveId" clId="{D356CDC3-0E7C-4C78-8B47-2A6720C59144}" dt="2025-05-12T08:40:32.912" v="1"/>
          <ac:spMkLst>
            <pc:docMk/>
            <pc:sldMk cId="620127735" sldId="382"/>
            <ac:spMk id="5" creationId="{55F13CED-4CE1-075B-543A-CACAA0672A14}"/>
          </ac:spMkLst>
        </pc:spChg>
      </pc:sldChg>
      <pc:sldChg chg="modSp">
        <pc:chgData name="Alfred Smith" userId="3c60a3631c0db8ad" providerId="LiveId" clId="{D356CDC3-0E7C-4C78-8B47-2A6720C59144}" dt="2025-05-12T08:40:32.912" v="1"/>
        <pc:sldMkLst>
          <pc:docMk/>
          <pc:sldMk cId="3445325008" sldId="386"/>
        </pc:sldMkLst>
        <pc:spChg chg="mod">
          <ac:chgData name="Alfred Smith" userId="3c60a3631c0db8ad" providerId="LiveId" clId="{D356CDC3-0E7C-4C78-8B47-2A6720C59144}" dt="2025-05-12T08:40:32.912" v="1"/>
          <ac:spMkLst>
            <pc:docMk/>
            <pc:sldMk cId="3445325008" sldId="386"/>
            <ac:spMk id="5" creationId="{C1A28BC9-71F9-1270-8C24-CEDDE4BC7CB9}"/>
          </ac:spMkLst>
        </pc:spChg>
      </pc:sldChg>
      <pc:sldChg chg="modSp">
        <pc:chgData name="Alfred Smith" userId="3c60a3631c0db8ad" providerId="LiveId" clId="{D356CDC3-0E7C-4C78-8B47-2A6720C59144}" dt="2025-05-12T08:40:32.912" v="1"/>
        <pc:sldMkLst>
          <pc:docMk/>
          <pc:sldMk cId="2043936840" sldId="388"/>
        </pc:sldMkLst>
        <pc:spChg chg="mod">
          <ac:chgData name="Alfred Smith" userId="3c60a3631c0db8ad" providerId="LiveId" clId="{D356CDC3-0E7C-4C78-8B47-2A6720C59144}" dt="2025-05-12T08:40:32.912" v="1"/>
          <ac:spMkLst>
            <pc:docMk/>
            <pc:sldMk cId="2043936840" sldId="388"/>
            <ac:spMk id="5" creationId="{342F707A-78E3-D34C-425C-B966BB97654A}"/>
          </ac:spMkLst>
        </pc:spChg>
      </pc:sldChg>
      <pc:sldChg chg="modSp">
        <pc:chgData name="Alfred Smith" userId="3c60a3631c0db8ad" providerId="LiveId" clId="{D356CDC3-0E7C-4C78-8B47-2A6720C59144}" dt="2025-05-12T08:40:32.912" v="1"/>
        <pc:sldMkLst>
          <pc:docMk/>
          <pc:sldMk cId="637020770" sldId="390"/>
        </pc:sldMkLst>
        <pc:spChg chg="mod">
          <ac:chgData name="Alfred Smith" userId="3c60a3631c0db8ad" providerId="LiveId" clId="{D356CDC3-0E7C-4C78-8B47-2A6720C59144}" dt="2025-05-12T08:40:32.912" v="1"/>
          <ac:spMkLst>
            <pc:docMk/>
            <pc:sldMk cId="637020770" sldId="390"/>
            <ac:spMk id="5" creationId="{BB34B79D-5558-EC46-B6B4-B3B7BA71CBDE}"/>
          </ac:spMkLst>
        </pc:spChg>
      </pc:sldChg>
      <pc:sldChg chg="modSp">
        <pc:chgData name="Alfred Smith" userId="3c60a3631c0db8ad" providerId="LiveId" clId="{D356CDC3-0E7C-4C78-8B47-2A6720C59144}" dt="2025-05-12T08:40:32.912" v="1"/>
        <pc:sldMkLst>
          <pc:docMk/>
          <pc:sldMk cId="1969446621" sldId="392"/>
        </pc:sldMkLst>
        <pc:spChg chg="mod">
          <ac:chgData name="Alfred Smith" userId="3c60a3631c0db8ad" providerId="LiveId" clId="{D356CDC3-0E7C-4C78-8B47-2A6720C59144}" dt="2025-05-12T08:40:32.912" v="1"/>
          <ac:spMkLst>
            <pc:docMk/>
            <pc:sldMk cId="1969446621" sldId="392"/>
            <ac:spMk id="5" creationId="{A3FE583E-C3F8-7D32-16B6-2CA9F20BDD0E}"/>
          </ac:spMkLst>
        </pc:spChg>
      </pc:sldChg>
      <pc:sldChg chg="modSp">
        <pc:chgData name="Alfred Smith" userId="3c60a3631c0db8ad" providerId="LiveId" clId="{D356CDC3-0E7C-4C78-8B47-2A6720C59144}" dt="2025-05-12T08:40:32.912" v="1"/>
        <pc:sldMkLst>
          <pc:docMk/>
          <pc:sldMk cId="3869655489" sldId="394"/>
        </pc:sldMkLst>
        <pc:spChg chg="mod">
          <ac:chgData name="Alfred Smith" userId="3c60a3631c0db8ad" providerId="LiveId" clId="{D356CDC3-0E7C-4C78-8B47-2A6720C59144}" dt="2025-05-12T08:40:32.912" v="1"/>
          <ac:spMkLst>
            <pc:docMk/>
            <pc:sldMk cId="3869655489" sldId="394"/>
            <ac:spMk id="5" creationId="{E5D601A9-41B9-58BE-B5EC-40A955E37A12}"/>
          </ac:spMkLst>
        </pc:spChg>
      </pc:sldChg>
      <pc:sldChg chg="modSp">
        <pc:chgData name="Alfred Smith" userId="3c60a3631c0db8ad" providerId="LiveId" clId="{D356CDC3-0E7C-4C78-8B47-2A6720C59144}" dt="2025-05-12T08:40:32.912" v="1"/>
        <pc:sldMkLst>
          <pc:docMk/>
          <pc:sldMk cId="2909229579" sldId="397"/>
        </pc:sldMkLst>
        <pc:spChg chg="mod">
          <ac:chgData name="Alfred Smith" userId="3c60a3631c0db8ad" providerId="LiveId" clId="{D356CDC3-0E7C-4C78-8B47-2A6720C59144}" dt="2025-05-12T08:40:32.912" v="1"/>
          <ac:spMkLst>
            <pc:docMk/>
            <pc:sldMk cId="2909229579" sldId="397"/>
            <ac:spMk id="5" creationId="{C6C45E03-57B8-7989-A69E-FB172EC0D974}"/>
          </ac:spMkLst>
        </pc:spChg>
      </pc:sldChg>
      <pc:sldChg chg="modSp">
        <pc:chgData name="Alfred Smith" userId="3c60a3631c0db8ad" providerId="LiveId" clId="{D356CDC3-0E7C-4C78-8B47-2A6720C59144}" dt="2025-05-12T08:40:32.912" v="1"/>
        <pc:sldMkLst>
          <pc:docMk/>
          <pc:sldMk cId="3739861268" sldId="399"/>
        </pc:sldMkLst>
        <pc:spChg chg="mod">
          <ac:chgData name="Alfred Smith" userId="3c60a3631c0db8ad" providerId="LiveId" clId="{D356CDC3-0E7C-4C78-8B47-2A6720C59144}" dt="2025-05-12T08:40:32.912" v="1"/>
          <ac:spMkLst>
            <pc:docMk/>
            <pc:sldMk cId="3739861268" sldId="399"/>
            <ac:spMk id="7" creationId="{A0F346A5-79F2-5EC6-D45A-A9A29158E8C5}"/>
          </ac:spMkLst>
        </pc:spChg>
      </pc:sldChg>
      <pc:sldChg chg="modSp">
        <pc:chgData name="Alfred Smith" userId="3c60a3631c0db8ad" providerId="LiveId" clId="{D356CDC3-0E7C-4C78-8B47-2A6720C59144}" dt="2025-05-12T08:40:32.912" v="1"/>
        <pc:sldMkLst>
          <pc:docMk/>
          <pc:sldMk cId="3205386538" sldId="401"/>
        </pc:sldMkLst>
        <pc:spChg chg="mod">
          <ac:chgData name="Alfred Smith" userId="3c60a3631c0db8ad" providerId="LiveId" clId="{D356CDC3-0E7C-4C78-8B47-2A6720C59144}" dt="2025-05-12T08:40:32.912" v="1"/>
          <ac:spMkLst>
            <pc:docMk/>
            <pc:sldMk cId="3205386538" sldId="401"/>
            <ac:spMk id="5" creationId="{E143D86B-5528-482D-ADE6-3DC6809C64C3}"/>
          </ac:spMkLst>
        </pc:spChg>
      </pc:sldChg>
      <pc:sldChg chg="modSp">
        <pc:chgData name="Alfred Smith" userId="3c60a3631c0db8ad" providerId="LiveId" clId="{D356CDC3-0E7C-4C78-8B47-2A6720C59144}" dt="2025-05-12T08:40:32.912" v="1"/>
        <pc:sldMkLst>
          <pc:docMk/>
          <pc:sldMk cId="657898926" sldId="403"/>
        </pc:sldMkLst>
        <pc:spChg chg="mod">
          <ac:chgData name="Alfred Smith" userId="3c60a3631c0db8ad" providerId="LiveId" clId="{D356CDC3-0E7C-4C78-8B47-2A6720C59144}" dt="2025-05-12T08:40:32.912" v="1"/>
          <ac:spMkLst>
            <pc:docMk/>
            <pc:sldMk cId="657898926" sldId="403"/>
            <ac:spMk id="5" creationId="{5294E9C3-1AD2-48C0-A76D-440B33ECC592}"/>
          </ac:spMkLst>
        </pc:spChg>
      </pc:sldChg>
      <pc:sldChg chg="modSp">
        <pc:chgData name="Alfred Smith" userId="3c60a3631c0db8ad" providerId="LiveId" clId="{D356CDC3-0E7C-4C78-8B47-2A6720C59144}" dt="2025-05-12T08:40:32.912" v="1"/>
        <pc:sldMkLst>
          <pc:docMk/>
          <pc:sldMk cId="440448941" sldId="405"/>
        </pc:sldMkLst>
        <pc:spChg chg="mod">
          <ac:chgData name="Alfred Smith" userId="3c60a3631c0db8ad" providerId="LiveId" clId="{D356CDC3-0E7C-4C78-8B47-2A6720C59144}" dt="2025-05-12T08:40:32.912" v="1"/>
          <ac:spMkLst>
            <pc:docMk/>
            <pc:sldMk cId="440448941" sldId="405"/>
            <ac:spMk id="5" creationId="{3D58A16C-6863-660A-7E19-A959BE92870C}"/>
          </ac:spMkLst>
        </pc:spChg>
      </pc:sldChg>
      <pc:sldChg chg="modSp">
        <pc:chgData name="Alfred Smith" userId="3c60a3631c0db8ad" providerId="LiveId" clId="{D356CDC3-0E7C-4C78-8B47-2A6720C59144}" dt="2025-05-12T08:40:32.912" v="1"/>
        <pc:sldMkLst>
          <pc:docMk/>
          <pc:sldMk cId="3122904852" sldId="407"/>
        </pc:sldMkLst>
        <pc:spChg chg="mod">
          <ac:chgData name="Alfred Smith" userId="3c60a3631c0db8ad" providerId="LiveId" clId="{D356CDC3-0E7C-4C78-8B47-2A6720C59144}" dt="2025-05-12T08:40:32.912" v="1"/>
          <ac:spMkLst>
            <pc:docMk/>
            <pc:sldMk cId="3122904852" sldId="407"/>
            <ac:spMk id="5" creationId="{FD5B664E-6355-2CA8-35A7-9ABAE432A27E}"/>
          </ac:spMkLst>
        </pc:spChg>
      </pc:sldChg>
      <pc:sldChg chg="modSp">
        <pc:chgData name="Alfred Smith" userId="3c60a3631c0db8ad" providerId="LiveId" clId="{D356CDC3-0E7C-4C78-8B47-2A6720C59144}" dt="2025-05-12T08:40:32.912" v="1"/>
        <pc:sldMkLst>
          <pc:docMk/>
          <pc:sldMk cId="2554357887" sldId="411"/>
        </pc:sldMkLst>
        <pc:spChg chg="mod">
          <ac:chgData name="Alfred Smith" userId="3c60a3631c0db8ad" providerId="LiveId" clId="{D356CDC3-0E7C-4C78-8B47-2A6720C59144}" dt="2025-05-12T08:40:32.912" v="1"/>
          <ac:spMkLst>
            <pc:docMk/>
            <pc:sldMk cId="2554357887" sldId="411"/>
            <ac:spMk id="5" creationId="{EE375D33-C1BE-8F0A-644B-A40C3450F906}"/>
          </ac:spMkLst>
        </pc:spChg>
      </pc:sldChg>
      <pc:sldChg chg="modSp">
        <pc:chgData name="Alfred Smith" userId="3c60a3631c0db8ad" providerId="LiveId" clId="{D356CDC3-0E7C-4C78-8B47-2A6720C59144}" dt="2025-05-12T08:40:32.912" v="1"/>
        <pc:sldMkLst>
          <pc:docMk/>
          <pc:sldMk cId="3469818125" sldId="413"/>
        </pc:sldMkLst>
        <pc:spChg chg="mod">
          <ac:chgData name="Alfred Smith" userId="3c60a3631c0db8ad" providerId="LiveId" clId="{D356CDC3-0E7C-4C78-8B47-2A6720C59144}" dt="2025-05-12T08:40:32.912" v="1"/>
          <ac:spMkLst>
            <pc:docMk/>
            <pc:sldMk cId="3469818125" sldId="413"/>
            <ac:spMk id="5" creationId="{A881E0AC-D932-9D51-1CD9-C1A50801E1C8}"/>
          </ac:spMkLst>
        </pc:spChg>
      </pc:sldChg>
      <pc:sldChg chg="modSp">
        <pc:chgData name="Alfred Smith" userId="3c60a3631c0db8ad" providerId="LiveId" clId="{D356CDC3-0E7C-4C78-8B47-2A6720C59144}" dt="2025-05-12T08:40:32.912" v="1"/>
        <pc:sldMkLst>
          <pc:docMk/>
          <pc:sldMk cId="3751330937" sldId="415"/>
        </pc:sldMkLst>
        <pc:spChg chg="mod">
          <ac:chgData name="Alfred Smith" userId="3c60a3631c0db8ad" providerId="LiveId" clId="{D356CDC3-0E7C-4C78-8B47-2A6720C59144}" dt="2025-05-12T08:40:32.912" v="1"/>
          <ac:spMkLst>
            <pc:docMk/>
            <pc:sldMk cId="3751330937" sldId="415"/>
            <ac:spMk id="5" creationId="{55450729-CFDB-AA2F-D1E3-735720234957}"/>
          </ac:spMkLst>
        </pc:spChg>
      </pc:sldChg>
      <pc:sldChg chg="modSp">
        <pc:chgData name="Alfred Smith" userId="3c60a3631c0db8ad" providerId="LiveId" clId="{D356CDC3-0E7C-4C78-8B47-2A6720C59144}" dt="2025-05-12T08:40:32.912" v="1"/>
        <pc:sldMkLst>
          <pc:docMk/>
          <pc:sldMk cId="1145058349" sldId="417"/>
        </pc:sldMkLst>
        <pc:spChg chg="mod">
          <ac:chgData name="Alfred Smith" userId="3c60a3631c0db8ad" providerId="LiveId" clId="{D356CDC3-0E7C-4C78-8B47-2A6720C59144}" dt="2025-05-12T08:40:32.912" v="1"/>
          <ac:spMkLst>
            <pc:docMk/>
            <pc:sldMk cId="1145058349" sldId="417"/>
            <ac:spMk id="7" creationId="{34099E47-5ADB-912E-73E9-0C83FDF0B5CF}"/>
          </ac:spMkLst>
        </pc:spChg>
      </pc:sldChg>
      <pc:sldChg chg="modSp">
        <pc:chgData name="Alfred Smith" userId="3c60a3631c0db8ad" providerId="LiveId" clId="{D356CDC3-0E7C-4C78-8B47-2A6720C59144}" dt="2025-05-12T08:40:32.912" v="1"/>
        <pc:sldMkLst>
          <pc:docMk/>
          <pc:sldMk cId="3357132283" sldId="419"/>
        </pc:sldMkLst>
        <pc:spChg chg="mod">
          <ac:chgData name="Alfred Smith" userId="3c60a3631c0db8ad" providerId="LiveId" clId="{D356CDC3-0E7C-4C78-8B47-2A6720C59144}" dt="2025-05-12T08:40:32.912" v="1"/>
          <ac:spMkLst>
            <pc:docMk/>
            <pc:sldMk cId="3357132283" sldId="419"/>
            <ac:spMk id="5" creationId="{D94D4687-07C2-90AD-CFB2-0FD1AF45EA2F}"/>
          </ac:spMkLst>
        </pc:spChg>
      </pc:sldChg>
      <pc:sldChg chg="modSp">
        <pc:chgData name="Alfred Smith" userId="3c60a3631c0db8ad" providerId="LiveId" clId="{D356CDC3-0E7C-4C78-8B47-2A6720C59144}" dt="2025-05-12T08:40:32.912" v="1"/>
        <pc:sldMkLst>
          <pc:docMk/>
          <pc:sldMk cId="1736883299" sldId="425"/>
        </pc:sldMkLst>
        <pc:spChg chg="mod">
          <ac:chgData name="Alfred Smith" userId="3c60a3631c0db8ad" providerId="LiveId" clId="{D356CDC3-0E7C-4C78-8B47-2A6720C59144}" dt="2025-05-12T08:40:32.912" v="1"/>
          <ac:spMkLst>
            <pc:docMk/>
            <pc:sldMk cId="1736883299" sldId="425"/>
            <ac:spMk id="5" creationId="{971A7C19-18A3-8447-F7AF-A45C129D9CCB}"/>
          </ac:spMkLst>
        </pc:spChg>
      </pc:sldChg>
      <pc:sldChg chg="modSp">
        <pc:chgData name="Alfred Smith" userId="3c60a3631c0db8ad" providerId="LiveId" clId="{D356CDC3-0E7C-4C78-8B47-2A6720C59144}" dt="2025-05-12T08:40:32.912" v="1"/>
        <pc:sldMkLst>
          <pc:docMk/>
          <pc:sldMk cId="909416132" sldId="428"/>
        </pc:sldMkLst>
        <pc:spChg chg="mod">
          <ac:chgData name="Alfred Smith" userId="3c60a3631c0db8ad" providerId="LiveId" clId="{D356CDC3-0E7C-4C78-8B47-2A6720C59144}" dt="2025-05-12T08:40:32.912" v="1"/>
          <ac:spMkLst>
            <pc:docMk/>
            <pc:sldMk cId="909416132" sldId="428"/>
            <ac:spMk id="5" creationId="{2FEB32A1-004E-9BA7-6C64-FBA421E511AC}"/>
          </ac:spMkLst>
        </pc:spChg>
      </pc:sldChg>
      <pc:sldChg chg="modSp">
        <pc:chgData name="Alfred Smith" userId="3c60a3631c0db8ad" providerId="LiveId" clId="{D356CDC3-0E7C-4C78-8B47-2A6720C59144}" dt="2025-05-12T08:40:32.912" v="1"/>
        <pc:sldMkLst>
          <pc:docMk/>
          <pc:sldMk cId="2746447818" sldId="429"/>
        </pc:sldMkLst>
        <pc:spChg chg="mod">
          <ac:chgData name="Alfred Smith" userId="3c60a3631c0db8ad" providerId="LiveId" clId="{D356CDC3-0E7C-4C78-8B47-2A6720C59144}" dt="2025-05-12T08:40:32.912" v="1"/>
          <ac:spMkLst>
            <pc:docMk/>
            <pc:sldMk cId="2746447818" sldId="429"/>
            <ac:spMk id="5" creationId="{AED338D3-DACF-C24A-60C4-0C70FE5F12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638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Michal helps David escape - 1 Sam 19:11-17 (Right Bottom)</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21093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17-3</a:t>
            </a:r>
          </a:p>
        </p:txBody>
      </p:sp>
      <p:pic>
        <p:nvPicPr>
          <p:cNvPr id="4" name="Audio 3">
            <a:hlinkClick r:id="" action="ppaction://media"/>
            <a:extLst>
              <a:ext uri="{FF2B5EF4-FFF2-40B4-BE49-F238E27FC236}">
                <a16:creationId xmlns:a16="http://schemas.microsoft.com/office/drawing/2014/main" id="{D97CCC27-3289-452D-B124-A0026B577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1E0C09F5-E2A3-81A3-54E7-5885434D2C7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64"/>
    </mc:Choice>
    <mc:Fallback xmlns="">
      <p:transition spd="slow" advTm="2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3EF54B-5D6F-4775-A5AE-01986B5435D6}"/>
              </a:ext>
            </a:extLst>
          </p:cNvPr>
          <p:cNvPicPr>
            <a:picLocks noChangeAspect="1"/>
          </p:cNvPicPr>
          <p:nvPr/>
        </p:nvPicPr>
        <p:blipFill>
          <a:blip r:embed="rId2"/>
          <a:stretch>
            <a:fillRect/>
          </a:stretch>
        </p:blipFill>
        <p:spPr>
          <a:xfrm>
            <a:off x="0" y="-471093"/>
            <a:ext cx="12191999" cy="7329093"/>
          </a:xfrm>
          <a:prstGeom prst="rect">
            <a:avLst/>
          </a:prstGeom>
        </p:spPr>
      </p:pic>
      <p:sp>
        <p:nvSpPr>
          <p:cNvPr id="5" name="TextBox 4">
            <a:extLst>
              <a:ext uri="{FF2B5EF4-FFF2-40B4-BE49-F238E27FC236}">
                <a16:creationId xmlns:a16="http://schemas.microsoft.com/office/drawing/2014/main" id="{55F13CED-4CE1-075B-543A-CACAA0672A14}"/>
              </a:ext>
            </a:extLst>
          </p:cNvPr>
          <p:cNvSpPr txBox="1"/>
          <p:nvPr/>
        </p:nvSpPr>
        <p:spPr>
          <a:xfrm>
            <a:off x="8747409" y="0"/>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012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B87CAC9-7E9A-465E-B3C4-44072F23B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9C5300-3A14-C5AD-484E-272DD4A67618}"/>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26David asked the men who were standing with him, “What will be done for the man who kills this Philistine and removes this disgrace from Israel? Just who is this uncircumcised Philistine, that he should defy the armies of the living God?”</a:t>
            </a:r>
            <a:endParaRPr lang="en-ZA" dirty="0"/>
          </a:p>
        </p:txBody>
      </p:sp>
      <p:sp>
        <p:nvSpPr>
          <p:cNvPr id="3" name="TextBox 2">
            <a:extLst>
              <a:ext uri="{FF2B5EF4-FFF2-40B4-BE49-F238E27FC236}">
                <a16:creationId xmlns:a16="http://schemas.microsoft.com/office/drawing/2014/main" id="{5654DF2E-E993-2140-A6A6-0185F9B8456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26དཱ་བིད་ཀྱིས་རང་གི་གམ་དུ་ཡོད་པའི་མི་དེ་དག་ལ། ཕེ་ལེ་ཤེད་པ་བསད་ནས་ཡེས་ར་ཨེལ་གྱི་ངོ་ཚ་འདི་མེད་པར་གཏོང་མཁན་ལ་ཇི་ལྟར་བྱ་འོས། གཏན་དུ་གསོན་པོར་བཞུགས་པའི་དཀོན་མཆོག་ཁོང་གི་དམག་དཔུང་ལ་སྨད་པའི་ཕེ་ལེ་ཤེད་པ་མཚན་སྐྱི་མ་བཅད་པ་འདི་སུ་ཡིན་ཞེས་སྨྲས་པའི་ལན་དུ།</a:t>
            </a:r>
            <a:endParaRPr lang="en-ZA" dirty="0"/>
          </a:p>
        </p:txBody>
      </p:sp>
    </p:spTree>
    <p:extLst>
      <p:ext uri="{BB962C8B-B14F-4D97-AF65-F5344CB8AC3E}">
        <p14:creationId xmlns:p14="http://schemas.microsoft.com/office/powerpoint/2010/main" val="2894408238"/>
      </p:ext>
    </p:extLst>
  </p:cSld>
  <p:clrMapOvr>
    <a:masterClrMapping/>
  </p:clrMapOvr>
  <mc:AlternateContent xmlns:mc="http://schemas.openxmlformats.org/markup-compatibility/2006" xmlns:p14="http://schemas.microsoft.com/office/powerpoint/2010/main">
    <mc:Choice Requires="p14">
      <p:transition spd="slow" p14:dur="2000" advTm="17633"/>
    </mc:Choice>
    <mc:Fallback xmlns="">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EF216F-D93E-4B3B-878F-D522AD93D065}"/>
              </a:ext>
            </a:extLst>
          </p:cNvPr>
          <p:cNvPicPr>
            <a:picLocks noChangeAspect="1"/>
          </p:cNvPicPr>
          <p:nvPr/>
        </p:nvPicPr>
        <p:blipFill>
          <a:blip r:embed="rId2"/>
          <a:stretch>
            <a:fillRect/>
          </a:stretch>
        </p:blipFill>
        <p:spPr>
          <a:xfrm>
            <a:off x="0" y="-1"/>
            <a:ext cx="12192000" cy="7352427"/>
          </a:xfrm>
          <a:prstGeom prst="rect">
            <a:avLst/>
          </a:prstGeom>
        </p:spPr>
      </p:pic>
      <p:sp>
        <p:nvSpPr>
          <p:cNvPr id="5" name="TextBox 4">
            <a:extLst>
              <a:ext uri="{FF2B5EF4-FFF2-40B4-BE49-F238E27FC236}">
                <a16:creationId xmlns:a16="http://schemas.microsoft.com/office/drawing/2014/main" id="{C1A28BC9-71F9-1270-8C24-CEDDE4BC7CB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532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00C2C8C-0361-4638-AC0B-006EA1F94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BC9CE7-5F76-8892-BD14-486F86977C8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25Now the men of Israel had been saying, “Do you see this man who keeps coming out to defy Israel? To the man who kills him the king will give great riches. And he will give him his daughter in marriage and exempt his father’s house from taxation in Israel.”</a:t>
            </a:r>
            <a:endParaRPr lang="en-ZA" dirty="0"/>
          </a:p>
        </p:txBody>
      </p:sp>
      <p:sp>
        <p:nvSpPr>
          <p:cNvPr id="3" name="TextBox 2">
            <a:extLst>
              <a:ext uri="{FF2B5EF4-FFF2-40B4-BE49-F238E27FC236}">
                <a16:creationId xmlns:a16="http://schemas.microsoft.com/office/drawing/2014/main" id="{971936AD-A029-1A02-BF4A-76785D5E12C9}"/>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25དེ་ནས་ཡེས་ར་ཨེལ་པ་རྣམས་ཀྱིས། ཡར་འོང་བའི་མི་དེ་མཐོང་ངམ། མི་དེ་ནི་ཡེས་ར་ཨེལ་ལ་སྨད་པའི་ཕྱིར་འོང་བར་ངེས། སུ་ཞིག་གིས་མི་དེ་བསད་ན། དེ་ལ་རྒྱལ་པོས་རྒྱུ་ནོར་མང་པོ་དང་ཉིད་ཀྱི་སྲས་མོ་གནང་ཞིང་། དེའི་ཕ་ཡི་ཁྱིམ་ལ་ཁྲལ་མི་འཕོག་པར་བྱ་ཞེས་པ་ཐོས་པས།</a:t>
            </a:r>
            <a:endParaRPr lang="en-ZA" dirty="0"/>
          </a:p>
        </p:txBody>
      </p:sp>
    </p:spTree>
    <p:extLst>
      <p:ext uri="{BB962C8B-B14F-4D97-AF65-F5344CB8AC3E}">
        <p14:creationId xmlns:p14="http://schemas.microsoft.com/office/powerpoint/2010/main" val="3947308105"/>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6F9960-8845-4D7B-AD41-EDD592831925}"/>
              </a:ext>
            </a:extLst>
          </p:cNvPr>
          <p:cNvPicPr>
            <a:picLocks noChangeAspect="1"/>
          </p:cNvPicPr>
          <p:nvPr/>
        </p:nvPicPr>
        <p:blipFill>
          <a:blip r:embed="rId2"/>
          <a:stretch>
            <a:fillRect/>
          </a:stretch>
        </p:blipFill>
        <p:spPr>
          <a:xfrm>
            <a:off x="-174000" y="0"/>
            <a:ext cx="12366000" cy="6858000"/>
          </a:xfrm>
          <a:prstGeom prst="rect">
            <a:avLst/>
          </a:prstGeom>
        </p:spPr>
      </p:pic>
      <p:sp>
        <p:nvSpPr>
          <p:cNvPr id="5" name="TextBox 4">
            <a:extLst>
              <a:ext uri="{FF2B5EF4-FFF2-40B4-BE49-F238E27FC236}">
                <a16:creationId xmlns:a16="http://schemas.microsoft.com/office/drawing/2014/main" id="{342F707A-78E3-D34C-425C-B966BB97654A}"/>
              </a:ext>
            </a:extLst>
          </p:cNvPr>
          <p:cNvSpPr txBox="1"/>
          <p:nvPr/>
        </p:nvSpPr>
        <p:spPr>
          <a:xfrm>
            <a:off x="8985403" y="30463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3936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4C44A04-90B6-4687-8F65-A5B97F3E5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57348CA-FD32-5F3D-04EB-DBEECE445BA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31Now David’s words were overheard and reported to Saul, who called for him.</a:t>
            </a:r>
            <a:endParaRPr lang="en-ZA" dirty="0"/>
          </a:p>
        </p:txBody>
      </p:sp>
      <p:sp>
        <p:nvSpPr>
          <p:cNvPr id="3" name="TextBox 2">
            <a:extLst>
              <a:ext uri="{FF2B5EF4-FFF2-40B4-BE49-F238E27FC236}">
                <a16:creationId xmlns:a16="http://schemas.microsoft.com/office/drawing/2014/main" id="{B4016D6B-6C0B-D338-9C3C-F69EE51A7EA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31དཱ་བིད་ཀྱིས་སྨྲས་པའི་གཏམ་ཐོས་ནས་དེ་དག་གིས་སོ་ལོ་ལ་ཞུས་པས། དེས་ཁོ་རང་འབོད་པར་མི་ཞིག་མངགས།</a:t>
            </a:r>
            <a:endParaRPr lang="en-ZA" dirty="0"/>
          </a:p>
        </p:txBody>
      </p:sp>
    </p:spTree>
    <p:extLst>
      <p:ext uri="{BB962C8B-B14F-4D97-AF65-F5344CB8AC3E}">
        <p14:creationId xmlns:p14="http://schemas.microsoft.com/office/powerpoint/2010/main" val="2671621005"/>
      </p:ext>
    </p:extLst>
  </p:cSld>
  <p:clrMapOvr>
    <a:masterClrMapping/>
  </p:clrMapOvr>
  <mc:AlternateContent xmlns:mc="http://schemas.openxmlformats.org/markup-compatibility/2006" xmlns:p14="http://schemas.microsoft.com/office/powerpoint/2010/main">
    <mc:Choice Requires="p14">
      <p:transition spd="slow" p14:dur="2000" advTm="7672"/>
    </mc:Choice>
    <mc:Fallback xmlns="">
      <p:transition spd="slow" advTm="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0" y="0"/>
            <a:ext cx="13214195" cy="6858000"/>
          </a:xfrm>
          <a:prstGeom prst="rect">
            <a:avLst/>
          </a:prstGeom>
        </p:spPr>
      </p:pic>
      <p:sp>
        <p:nvSpPr>
          <p:cNvPr id="5" name="TextBox 4">
            <a:extLst>
              <a:ext uri="{FF2B5EF4-FFF2-40B4-BE49-F238E27FC236}">
                <a16:creationId xmlns:a16="http://schemas.microsoft.com/office/drawing/2014/main" id="{BB34B79D-5558-EC46-B6B4-B3B7BA71CBD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0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802CBBB5-8D42-423F-968A-052746C3C8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00DB417-F37B-44DD-161A-029FE37BACCF}"/>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32And David said to Saul, “Let no man’s heart fail on account of this Philistine. Your servant will go and fight him!”</a:t>
            </a:r>
          </a:p>
          <a:p>
            <a:r>
              <a:rPr lang="en-US" sz="4000" dirty="0">
                <a:solidFill>
                  <a:srgbClr val="121212"/>
                </a:solidFill>
                <a:latin typeface="ArialMT"/>
              </a:rPr>
              <a:t>33But Saul replied, “You cannot go out against this Philistine to fight him. You are just a boy, and he has been a warrior from his youth.”</a:t>
            </a:r>
            <a:endParaRPr lang="en-ZA" sz="4000" dirty="0"/>
          </a:p>
        </p:txBody>
      </p:sp>
      <p:sp>
        <p:nvSpPr>
          <p:cNvPr id="3" name="TextBox 2">
            <a:extLst>
              <a:ext uri="{FF2B5EF4-FFF2-40B4-BE49-F238E27FC236}">
                <a16:creationId xmlns:a16="http://schemas.microsoft.com/office/drawing/2014/main" id="{5D44E749-FC1E-AC3D-8B08-A9DFA44460D9}"/>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121212"/>
                </a:solidFill>
                <a:latin typeface="ArialMT"/>
              </a:rPr>
              <a:t>32དེ་ནས་དཱ་བིད་ཀྱིས་སོ་ལོ་ལ། མི་སུ་ཡིན་ཡང་སེམས་མ་ཕམ་ཞིག ཁྱེད་ཀྱི་ཞབས་ཕྱི་ང་རང་དེར་སོང་ནས་ཕེ་ལེ་ཤེད་པ་དེ་དང་འཐབ་པར་བྱ་ཞེས་ཞུས་པས། 33སོ་ལོས་དཱ་བིད་ལ། ཁྱོད་ཕེ་ལེ་ཤེད་པ་དེ་དང་འཐབ་པའི་ཕྱིར་འགྲོ་མི་ནུས། ཁྱོད་ནི་ལོ་ན་གཞོན་ཞིང་། ཁོ་ནི་ཆུང་ངུ་ནས་དམག་རྩལ་ཅན་ཡིན་ནོ་ཞེས་སྨྲས་ནས། </a:t>
            </a:r>
            <a:endParaRPr lang="en-ZA" sz="1200" dirty="0"/>
          </a:p>
        </p:txBody>
      </p:sp>
    </p:spTree>
    <p:extLst>
      <p:ext uri="{BB962C8B-B14F-4D97-AF65-F5344CB8AC3E}">
        <p14:creationId xmlns:p14="http://schemas.microsoft.com/office/powerpoint/2010/main" val="829955850"/>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A3FE583E-C3F8-7D32-16B6-2CA9F20BDD0E}"/>
              </a:ext>
            </a:extLst>
          </p:cNvPr>
          <p:cNvSpPr txBox="1"/>
          <p:nvPr/>
        </p:nvSpPr>
        <p:spPr>
          <a:xfrm>
            <a:off x="9075575" y="267057"/>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94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8ADAA6A-7786-42F2-A6D4-3DDCEB09F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B0E046-247D-2A41-6028-4ED8AEF3BFD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34David replied, “Your servant has been tending his father’s sheep, and whenever a lion or a bear came and carried off a lamb from the flock, 35I went after it, struck it down, and delivered the lamb from its mouth. If it reared up against me, I would grab it by its fur, strike it down, and kill it.</a:t>
            </a:r>
            <a:endParaRPr lang="en-ZA" dirty="0"/>
          </a:p>
        </p:txBody>
      </p:sp>
      <p:sp>
        <p:nvSpPr>
          <p:cNvPr id="3" name="TextBox 2">
            <a:extLst>
              <a:ext uri="{FF2B5EF4-FFF2-40B4-BE49-F238E27FC236}">
                <a16:creationId xmlns:a16="http://schemas.microsoft.com/office/drawing/2014/main" id="{A81A3D02-750F-DD84-C68F-6B8B30C0CB9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34དཱ་བིད་ཀྱིས་སོ་ལོ་ལ། ཁྱེད་ཀྱི་ཞབས་ཕྱི་བདག་གིས་ཕ་ཡི་ལུག་ཁྱུ་སྲུང་བའི་ཚེ། སེང་གེ་དང་དོམ་སོ་སོར་འོངས་ཏེ་ལུག་ཁྱུ་ལས་ལུ་གུ་ཁྱེར་ཐེངས་རེར། 35བདག་ནི་རྗེས་སུ་དེད་ཅིང་དེར་བརྡུངས་ཏེ་གཅན་གཟན་དེའི་ཁ་ནས་ལུ་གུ་བསྐྱབས་པ་ཡིན། ཡང་གཅན་གཟན་དེ་བདག་གི་མདུན་དུ་ཀེར་གྱིས་ལངས་པས། བདག་གིས་དེའི་ཁ་སྤུ་ནས་བཟུང་ཞིང་བརྡུངས་ནས་བསད་པ་ཡིན།</a:t>
            </a:r>
            <a:endParaRPr lang="en-ZA" dirty="0"/>
          </a:p>
        </p:txBody>
      </p:sp>
    </p:spTree>
    <p:extLst>
      <p:ext uri="{BB962C8B-B14F-4D97-AF65-F5344CB8AC3E}">
        <p14:creationId xmlns:p14="http://schemas.microsoft.com/office/powerpoint/2010/main" val="832865926"/>
      </p:ext>
    </p:extLst>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2FEB32A1-004E-9BA7-6C64-FBA421E511AC}"/>
              </a:ext>
            </a:extLst>
          </p:cNvPr>
          <p:cNvSpPr txBox="1"/>
          <p:nvPr/>
        </p:nvSpPr>
        <p:spPr>
          <a:xfrm>
            <a:off x="6954982" y="152400"/>
            <a:ext cx="5389417" cy="4572000"/>
          </a:xfrm>
          <a:prstGeom prst="rect">
            <a:avLst/>
          </a:prstGeom>
          <a:noFill/>
        </p:spPr>
        <p:txBody>
          <a:bodyPr wrap="square" rtlCol="0">
            <a:noAutofit/>
          </a:bodyPr>
          <a:lstStyle/>
          <a:p>
            <a:r>
              <a:rPr lang="bo-CN" sz="8000" b="1" i="0" cap="all" dirty="0">
                <a:solidFill>
                  <a:schemeClr val="bg1"/>
                </a:solidFill>
                <a:effectLst/>
                <a:latin typeface="ArialMT"/>
              </a:rPr>
              <a:t>སཱ་མུ་ཨེལ་དང་པོ 17</a:t>
            </a:r>
            <a:endParaRPr lang="en-IN" sz="8000" b="1" dirty="0">
              <a:solidFill>
                <a:schemeClr val="bg1"/>
              </a:solidFill>
              <a:latin typeface="ArialMT"/>
            </a:endParaRPr>
          </a:p>
          <a:p>
            <a:r>
              <a:rPr lang="bo-CN" sz="8000" b="1" dirty="0">
                <a:solidFill>
                  <a:schemeClr val="bg1"/>
                </a:solidFill>
                <a:latin typeface="ArialMT"/>
              </a:rPr>
              <a:t>དཱ་བིད་ཀྱིས་གྷོ་ལི་ཡད་ཕམ་པར་བྱས་པ།</a:t>
            </a:r>
            <a:endParaRPr lang="en-ZA" sz="8000" dirty="0">
              <a:solidFill>
                <a:schemeClr val="bg1"/>
              </a:solidFill>
            </a:endParaRPr>
          </a:p>
        </p:txBody>
      </p:sp>
    </p:spTree>
    <p:extLst>
      <p:ext uri="{BB962C8B-B14F-4D97-AF65-F5344CB8AC3E}">
        <p14:creationId xmlns:p14="http://schemas.microsoft.com/office/powerpoint/2010/main" val="9094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1B4AAF-0F5B-496A-B54B-3CE541AFC6FF}"/>
              </a:ext>
            </a:extLst>
          </p:cNvPr>
          <p:cNvPicPr>
            <a:picLocks noChangeAspect="1"/>
          </p:cNvPicPr>
          <p:nvPr/>
        </p:nvPicPr>
        <p:blipFill>
          <a:blip r:embed="rId2"/>
          <a:stretch>
            <a:fillRect/>
          </a:stretch>
        </p:blipFill>
        <p:spPr>
          <a:xfrm>
            <a:off x="-1" y="0"/>
            <a:ext cx="14673049" cy="6972300"/>
          </a:xfrm>
          <a:prstGeom prst="rect">
            <a:avLst/>
          </a:prstGeom>
        </p:spPr>
      </p:pic>
      <p:sp>
        <p:nvSpPr>
          <p:cNvPr id="5" name="TextBox 4">
            <a:extLst>
              <a:ext uri="{FF2B5EF4-FFF2-40B4-BE49-F238E27FC236}">
                <a16:creationId xmlns:a16="http://schemas.microsoft.com/office/drawing/2014/main" id="{E5D601A9-41B9-58BE-B5EC-40A955E37A1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965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9C591B8-593C-4F37-BC03-0FD984C0E2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7D4C8B-2D42-E725-782E-674757227F1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37David added, “The Lord, who delivered me from the claws of the lion and the bear, will deliver me from the hand of this Philistine.”</a:t>
            </a:r>
          </a:p>
          <a:p>
            <a:r>
              <a:rPr lang="en-US" sz="4400" dirty="0">
                <a:solidFill>
                  <a:srgbClr val="121212"/>
                </a:solidFill>
                <a:latin typeface="ArialMT"/>
              </a:rPr>
              <a:t>“Go,” said Saul, “and may the Lord be with you.”</a:t>
            </a:r>
            <a:endParaRPr lang="en-ZA" dirty="0"/>
          </a:p>
        </p:txBody>
      </p:sp>
      <p:sp>
        <p:nvSpPr>
          <p:cNvPr id="5" name="TextBox 4">
            <a:extLst>
              <a:ext uri="{FF2B5EF4-FFF2-40B4-BE49-F238E27FC236}">
                <a16:creationId xmlns:a16="http://schemas.microsoft.com/office/drawing/2014/main" id="{D7709776-8F36-A2EF-0F9B-F493B7BC74D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37ཡང་དཱ་བིད་ཀྱིས། དཀོན་མཆོག་ཡ་ཝཱེས་བདག་ནི་སེང་གེ་དང་དོམ་གཉིས་ཀྱི་ལག་ནས་བསྒྲལ་བ་ལྟར། ཕེ་ལེ་ཤེད་པ་འདིའི་ལག་ནས་ཀྱང་སྒྲོལ་བར་འགྱུར་ཞེས་ཞུས་པས། སོ་ལོས་དཱ་བིད་ལ། ད་སོང་ཞིག དཀོན་མཆོག་ཡ་ཝཱེ་ཁྱོད་དང་མཉམ་དུ་བཞུགས་པར་གྱུར་ཅིག་ཅེས་བསྐུལ་ནས།</a:t>
            </a:r>
            <a:endParaRPr lang="en-ZA" dirty="0"/>
          </a:p>
        </p:txBody>
      </p:sp>
    </p:spTree>
    <p:extLst>
      <p:ext uri="{BB962C8B-B14F-4D97-AF65-F5344CB8AC3E}">
        <p14:creationId xmlns:p14="http://schemas.microsoft.com/office/powerpoint/2010/main" val="2611748022"/>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F93805-2112-4D39-8F53-56F986DD34FF}"/>
              </a:ext>
            </a:extLst>
          </p:cNvPr>
          <p:cNvPicPr>
            <a:picLocks noChangeAspect="1"/>
          </p:cNvPicPr>
          <p:nvPr/>
        </p:nvPicPr>
        <p:blipFill>
          <a:blip r:embed="rId2"/>
          <a:stretch>
            <a:fillRect/>
          </a:stretch>
        </p:blipFill>
        <p:spPr>
          <a:xfrm>
            <a:off x="-1337314" y="0"/>
            <a:ext cx="14624890" cy="6858000"/>
          </a:xfrm>
          <a:prstGeom prst="rect">
            <a:avLst/>
          </a:prstGeom>
        </p:spPr>
      </p:pic>
      <p:sp>
        <p:nvSpPr>
          <p:cNvPr id="5" name="TextBox 4">
            <a:extLst>
              <a:ext uri="{FF2B5EF4-FFF2-40B4-BE49-F238E27FC236}">
                <a16:creationId xmlns:a16="http://schemas.microsoft.com/office/drawing/2014/main" id="{C6C45E03-57B8-7989-A69E-FB172EC0D974}"/>
              </a:ext>
            </a:extLst>
          </p:cNvPr>
          <p:cNvSpPr txBox="1"/>
          <p:nvPr/>
        </p:nvSpPr>
        <p:spPr>
          <a:xfrm>
            <a:off x="9160729" y="36726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229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DBCAFF6-634B-4C8E-B494-907C8100B9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5610BA-AF8F-A7CF-9A00-C7057182F475}"/>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38Then Saul clothed David in his own tunic, put a bronze helmet on his head, and dressed him in armor.</a:t>
            </a:r>
            <a:endParaRPr lang="en-ZA" dirty="0"/>
          </a:p>
        </p:txBody>
      </p:sp>
      <p:sp>
        <p:nvSpPr>
          <p:cNvPr id="5" name="TextBox 4">
            <a:extLst>
              <a:ext uri="{FF2B5EF4-FFF2-40B4-BE49-F238E27FC236}">
                <a16:creationId xmlns:a16="http://schemas.microsoft.com/office/drawing/2014/main" id="{1CF49163-7104-0789-A2E4-0987A0467063}"/>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ArialMT"/>
              </a:rPr>
              <a:t>38སོ་ལོས་དཱ་བིད་ལ་རང་གི་གོས་བསྐོན་ཏེ། ལི་ཡི་རྨོག་མགོ་ལ་བཞག་ནས་ཁྲབ་ཀྱང་བསྐོན་ཏོ། །</a:t>
            </a:r>
            <a:endParaRPr lang="en-ZA" dirty="0"/>
          </a:p>
        </p:txBody>
      </p:sp>
    </p:spTree>
    <p:extLst>
      <p:ext uri="{BB962C8B-B14F-4D97-AF65-F5344CB8AC3E}">
        <p14:creationId xmlns:p14="http://schemas.microsoft.com/office/powerpoint/2010/main" val="1011423119"/>
      </p:ext>
    </p:extLst>
  </p:cSld>
  <p:clrMapOvr>
    <a:masterClrMapping/>
  </p:clrMapOvr>
  <mc:AlternateContent xmlns:mc="http://schemas.openxmlformats.org/markup-compatibility/2006" xmlns:p14="http://schemas.microsoft.com/office/powerpoint/2010/main">
    <mc:Choice Requires="p14">
      <p:transition spd="slow" p14:dur="2000" advTm="6558"/>
    </mc:Choice>
    <mc:Fallback xmlns="">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1727D60-6955-4C60-BAD1-27A8CCA846DC}"/>
              </a:ext>
            </a:extLst>
          </p:cNvPr>
          <p:cNvPicPr>
            <a:picLocks noChangeAspect="1"/>
          </p:cNvPicPr>
          <p:nvPr/>
        </p:nvPicPr>
        <p:blipFill>
          <a:blip r:embed="rId2"/>
          <a:stretch>
            <a:fillRect/>
          </a:stretch>
        </p:blipFill>
        <p:spPr>
          <a:xfrm>
            <a:off x="0" y="-999067"/>
            <a:ext cx="12192000" cy="7857067"/>
          </a:xfrm>
          <a:prstGeom prst="rect">
            <a:avLst/>
          </a:prstGeom>
        </p:spPr>
      </p:pic>
      <p:sp>
        <p:nvSpPr>
          <p:cNvPr id="7" name="TextBox 6">
            <a:extLst>
              <a:ext uri="{FF2B5EF4-FFF2-40B4-BE49-F238E27FC236}">
                <a16:creationId xmlns:a16="http://schemas.microsoft.com/office/drawing/2014/main" id="{A0F346A5-79F2-5EC6-D45A-A9A29158E8C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98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FED797A-EDD0-4828-9C37-A54F32598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F32F65-3A3A-926F-35C9-3C4963A7BAB2}"/>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39David strapped his sword over the tunic and tried to walk, but he was not accustomed to them.</a:t>
            </a:r>
          </a:p>
          <a:p>
            <a:pPr algn="l"/>
            <a:r>
              <a:rPr lang="en-US" sz="4000" b="0" i="0" dirty="0">
                <a:solidFill>
                  <a:srgbClr val="121212"/>
                </a:solidFill>
                <a:effectLst/>
                <a:latin typeface="ArialMT"/>
              </a:rPr>
              <a:t>“I cannot walk in these,” David said to Saul. “I am not accustomed to them.” So David took them off.</a:t>
            </a:r>
          </a:p>
        </p:txBody>
      </p:sp>
      <p:sp>
        <p:nvSpPr>
          <p:cNvPr id="5" name="TextBox 4">
            <a:extLst>
              <a:ext uri="{FF2B5EF4-FFF2-40B4-BE49-F238E27FC236}">
                <a16:creationId xmlns:a16="http://schemas.microsoft.com/office/drawing/2014/main" id="{204846E6-D557-64E3-4968-95EAB89EEEE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39དེ་ནས་དཱ་བིད་ཀྱིས་གོས་དེའི་སྟེང་དུ་རལ་གྲི་བཏེགས་ནས་འགྲོ་ཐུབ་མིན་ལ་བལྟས་ཙ་ན། སྔར་ནས་གྱོན་པར་གོམས་མེད་པས། དཱ་བིད་ཀྱིས་སོ་ལོ་ལ། སྔར་ནས་གྱོན་པར་གོམས་མེད་པས་ང་བགྲོད་པར་མི་ནུས་ཞེས་ཞུས་པས་དཱ་བིད་ཀྱིས་དེ་རྣམས་ཕུད་པ་རེད།</a:t>
            </a:r>
            <a:endParaRPr lang="en-ZA" sz="1600" dirty="0"/>
          </a:p>
        </p:txBody>
      </p:sp>
    </p:spTree>
    <p:extLst>
      <p:ext uri="{BB962C8B-B14F-4D97-AF65-F5344CB8AC3E}">
        <p14:creationId xmlns:p14="http://schemas.microsoft.com/office/powerpoint/2010/main" val="3254174398"/>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AA42D0-A789-4545-95E4-735A3983C851}"/>
              </a:ext>
            </a:extLst>
          </p:cNvPr>
          <p:cNvPicPr>
            <a:picLocks noChangeAspect="1"/>
          </p:cNvPicPr>
          <p:nvPr/>
        </p:nvPicPr>
        <p:blipFill>
          <a:blip r:embed="rId2"/>
          <a:stretch>
            <a:fillRect/>
          </a:stretch>
        </p:blipFill>
        <p:spPr>
          <a:xfrm>
            <a:off x="0" y="-540564"/>
            <a:ext cx="12192000" cy="7398564"/>
          </a:xfrm>
          <a:prstGeom prst="rect">
            <a:avLst/>
          </a:prstGeom>
        </p:spPr>
      </p:pic>
      <p:sp>
        <p:nvSpPr>
          <p:cNvPr id="5" name="TextBox 4">
            <a:extLst>
              <a:ext uri="{FF2B5EF4-FFF2-40B4-BE49-F238E27FC236}">
                <a16:creationId xmlns:a16="http://schemas.microsoft.com/office/drawing/2014/main" id="{971A7C19-18A3-8447-F7AF-A45C129D9CC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6883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BE3C856-AD92-4E52-BFE0-851BC7CA3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A6BC098-353A-02C4-2720-F73C3463A6B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40And David took his staff in his hand, selected five smooth stones from the brook, and put them in the pouch of his shepherd’s bag. And with his sling in hand, he approached the Philistine.</a:t>
            </a:r>
            <a:endParaRPr lang="en-ZA" dirty="0"/>
          </a:p>
        </p:txBody>
      </p:sp>
      <p:sp>
        <p:nvSpPr>
          <p:cNvPr id="5" name="TextBox 4">
            <a:extLst>
              <a:ext uri="{FF2B5EF4-FFF2-40B4-BE49-F238E27FC236}">
                <a16:creationId xmlns:a16="http://schemas.microsoft.com/office/drawing/2014/main" id="{2D6819BA-FA5E-EFE1-F9E5-604860B19EE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40དེ་ནས་ཁོས་རང་གི་དབྱུག་པ་ལག་པར་བཟུང་ཞིང་། གྲམ་པ་ནས་རྡོ་འཇམ་པོ་ལྔ་བདམས་ཏེ། རང་ལ་ཡོད་པའི་ལུག་རྫིའི་བྲོ་ཁུག་གི་ནང་དུ་བཞག་པ་དང་ལག་ཏུ་འུར་ཆ་བཟུང་སྟེ་ཕེ་ལེ་ཤེད་པ་དང་ཉེ་བར་ཕྱིན།</a:t>
            </a:r>
            <a:endParaRPr lang="en-ZA" dirty="0"/>
          </a:p>
        </p:txBody>
      </p:sp>
    </p:spTree>
    <p:extLst>
      <p:ext uri="{BB962C8B-B14F-4D97-AF65-F5344CB8AC3E}">
        <p14:creationId xmlns:p14="http://schemas.microsoft.com/office/powerpoint/2010/main" val="713802445"/>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A42449-499D-4385-B9BF-EFA7B305B5FD}"/>
              </a:ext>
            </a:extLst>
          </p:cNvPr>
          <p:cNvPicPr>
            <a:picLocks noChangeAspect="1"/>
          </p:cNvPicPr>
          <p:nvPr/>
        </p:nvPicPr>
        <p:blipFill>
          <a:blip r:embed="rId2"/>
          <a:stretch>
            <a:fillRect/>
          </a:stretch>
        </p:blipFill>
        <p:spPr>
          <a:xfrm>
            <a:off x="-1228757" y="0"/>
            <a:ext cx="13832788" cy="7090391"/>
          </a:xfrm>
          <a:prstGeom prst="rect">
            <a:avLst/>
          </a:prstGeom>
        </p:spPr>
      </p:pic>
      <p:sp>
        <p:nvSpPr>
          <p:cNvPr id="5" name="TextBox 4">
            <a:extLst>
              <a:ext uri="{FF2B5EF4-FFF2-40B4-BE49-F238E27FC236}">
                <a16:creationId xmlns:a16="http://schemas.microsoft.com/office/drawing/2014/main" id="{E143D86B-5528-482D-ADE6-3DC6809C64C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538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4DD5F4C-3854-48D3-9EBA-D40CF2601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13C7BAF-BA3E-6A9C-F2F1-167D6FC7B88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41Now the Philistine came closer and closer to David, with his shield-bearer before him.</a:t>
            </a:r>
            <a:endParaRPr lang="en-ZA" dirty="0"/>
          </a:p>
        </p:txBody>
      </p:sp>
      <p:sp>
        <p:nvSpPr>
          <p:cNvPr id="5" name="TextBox 4">
            <a:extLst>
              <a:ext uri="{FF2B5EF4-FFF2-40B4-BE49-F238E27FC236}">
                <a16:creationId xmlns:a16="http://schemas.microsoft.com/office/drawing/2014/main" id="{79A34ED8-58BF-0904-FA53-F5149D867EE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41ཕེ་ལེ་ཤེད་པ་ཡང་འོངས་ནས་དཱ་བིད་དང་ཉེ་བར་སླེབས་པ་དང་། ཕུབ་འཁུར་བའི་མི་དེ་ཁོའི་མདུན་དུ་སོང་།</a:t>
            </a:r>
            <a:endParaRPr lang="en-ZA" dirty="0"/>
          </a:p>
        </p:txBody>
      </p:sp>
    </p:spTree>
    <p:extLst>
      <p:ext uri="{BB962C8B-B14F-4D97-AF65-F5344CB8AC3E}">
        <p14:creationId xmlns:p14="http://schemas.microsoft.com/office/powerpoint/2010/main" val="608747203"/>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David defeats Goliath - 1 Sam 17 (Center)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སཱ་མུ་ཨེལ་དང་པོ 17</a:t>
            </a:r>
            <a:endParaRPr lang="en-IN" sz="8000" b="1" dirty="0">
              <a:solidFill>
                <a:srgbClr val="121212"/>
              </a:solidFill>
              <a:latin typeface="ArialMT"/>
            </a:endParaRPr>
          </a:p>
          <a:p>
            <a:r>
              <a:rPr lang="bo-CN" sz="8000" b="1" dirty="0">
                <a:solidFill>
                  <a:srgbClr val="121212"/>
                </a:solidFill>
                <a:latin typeface="ArialMT"/>
              </a:rPr>
              <a:t>དཱ་བིད་ཀྱིས་གྷོ་ལི་ཡད་ཕམ་པར་བྱས་པ།</a:t>
            </a:r>
            <a:endParaRPr lang="en-ZA" sz="8000" dirty="0"/>
          </a:p>
        </p:txBody>
      </p:sp>
      <p:pic>
        <p:nvPicPr>
          <p:cNvPr id="3" name="Audio 2">
            <a:hlinkClick r:id="" action="ppaction://media"/>
            <a:extLst>
              <a:ext uri="{FF2B5EF4-FFF2-40B4-BE49-F238E27FC236}">
                <a16:creationId xmlns:a16="http://schemas.microsoft.com/office/drawing/2014/main" id="{E1AF19E2-3F48-46AF-86FE-10896A6BA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4311"/>
    </mc:Choice>
    <mc:Fallback xmlns="">
      <p:transition spd="slow" advTm="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608625-DF90-445B-831B-8E6304464C7B}"/>
              </a:ext>
            </a:extLst>
          </p:cNvPr>
          <p:cNvPicPr>
            <a:picLocks noChangeAspect="1"/>
          </p:cNvPicPr>
          <p:nvPr/>
        </p:nvPicPr>
        <p:blipFill>
          <a:blip r:embed="rId2"/>
          <a:stretch>
            <a:fillRect/>
          </a:stretch>
        </p:blipFill>
        <p:spPr>
          <a:xfrm>
            <a:off x="-1" y="1"/>
            <a:ext cx="13159947" cy="6858000"/>
          </a:xfrm>
          <a:prstGeom prst="rect">
            <a:avLst/>
          </a:prstGeom>
        </p:spPr>
      </p:pic>
      <p:sp>
        <p:nvSpPr>
          <p:cNvPr id="5" name="TextBox 4">
            <a:extLst>
              <a:ext uri="{FF2B5EF4-FFF2-40B4-BE49-F238E27FC236}">
                <a16:creationId xmlns:a16="http://schemas.microsoft.com/office/drawing/2014/main" id="{5294E9C3-1AD2-48C0-A76D-440B33ECC59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5789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763B9A5-9402-4829-8A13-AD1F03D4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92806B-3B45-6AD7-28D2-7969B019E37E}"/>
              </a:ext>
            </a:extLst>
          </p:cNvPr>
          <p:cNvSpPr txBox="1"/>
          <p:nvPr/>
        </p:nvSpPr>
        <p:spPr>
          <a:xfrm>
            <a:off x="1" y="0"/>
            <a:ext cx="5975131" cy="6858000"/>
          </a:xfrm>
          <a:prstGeom prst="rect">
            <a:avLst/>
          </a:prstGeom>
          <a:noFill/>
        </p:spPr>
        <p:txBody>
          <a:bodyPr wrap="square" rtlCol="0">
            <a:noAutofit/>
          </a:bodyPr>
          <a:lstStyle/>
          <a:p>
            <a:r>
              <a:rPr lang="en-US" sz="4800" dirty="0">
                <a:solidFill>
                  <a:srgbClr val="121212"/>
                </a:solidFill>
                <a:latin typeface="ArialMT"/>
              </a:rPr>
              <a:t>42When the Philistine looked and saw David, he despised him because he was just a boy, ruddy and handsome.</a:t>
            </a:r>
            <a:endParaRPr lang="en-ZA" dirty="0"/>
          </a:p>
        </p:txBody>
      </p:sp>
      <p:sp>
        <p:nvSpPr>
          <p:cNvPr id="3" name="TextBox 2">
            <a:extLst>
              <a:ext uri="{FF2B5EF4-FFF2-40B4-BE49-F238E27FC236}">
                <a16:creationId xmlns:a16="http://schemas.microsoft.com/office/drawing/2014/main" id="{646CD2EC-1937-1E23-6CE8-8D504E077E2D}"/>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121212"/>
                </a:solidFill>
                <a:latin typeface="ArialMT"/>
              </a:rPr>
              <a:t>42ཕེ་ལེ་ཤེད་པས་ཕར་བལྟས་པའི་ཚེ། དཱ་བིད་ནི་བྱད་གཟུགས་ལེགས་ཤིང་ངོ་མདངས་དམར་བའི་གཞོན་ནུ་ཞིག་ཡིན་པ་མཐོང་བས་དེ་ལ་སྨད་པ་བཏང་། </a:t>
            </a:r>
            <a:endParaRPr lang="en-ZA" dirty="0"/>
          </a:p>
        </p:txBody>
      </p:sp>
    </p:spTree>
    <p:extLst>
      <p:ext uri="{BB962C8B-B14F-4D97-AF65-F5344CB8AC3E}">
        <p14:creationId xmlns:p14="http://schemas.microsoft.com/office/powerpoint/2010/main" val="1611968143"/>
      </p:ext>
    </p:extLst>
  </p:cSld>
  <p:clrMapOvr>
    <a:masterClrMapping/>
  </p:clrMapOvr>
  <mc:AlternateContent xmlns:mc="http://schemas.openxmlformats.org/markup-compatibility/2006" xmlns:p14="http://schemas.microsoft.com/office/powerpoint/2010/main">
    <mc:Choice Requires="p14">
      <p:transition spd="slow" p14:dur="2000" advTm="9554"/>
    </mc:Choice>
    <mc:Fallback xmlns="">
      <p:transition spd="slow" advTm="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B1243D-1FCE-4D6E-9FCD-D371D77B0906}"/>
              </a:ext>
            </a:extLst>
          </p:cNvPr>
          <p:cNvPicPr>
            <a:picLocks noChangeAspect="1"/>
          </p:cNvPicPr>
          <p:nvPr/>
        </p:nvPicPr>
        <p:blipFill>
          <a:blip r:embed="rId2"/>
          <a:stretch>
            <a:fillRect/>
          </a:stretch>
        </p:blipFill>
        <p:spPr>
          <a:xfrm>
            <a:off x="-3250491" y="-1905000"/>
            <a:ext cx="15442490" cy="8763000"/>
          </a:xfrm>
          <a:prstGeom prst="rect">
            <a:avLst/>
          </a:prstGeom>
        </p:spPr>
      </p:pic>
      <p:sp>
        <p:nvSpPr>
          <p:cNvPr id="5" name="TextBox 4">
            <a:extLst>
              <a:ext uri="{FF2B5EF4-FFF2-40B4-BE49-F238E27FC236}">
                <a16:creationId xmlns:a16="http://schemas.microsoft.com/office/drawing/2014/main" id="{FD5B664E-6355-2CA8-35A7-9ABAE432A27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2290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D3F67C2-8921-44DB-A2D2-45BCDECBD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B37886-39E9-1C26-5522-529014B9A8A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43“Am I a dog,” he said to David, “that you come at me with sticks?” And the Philistine cursed David by his gods.</a:t>
            </a:r>
            <a:endParaRPr lang="en-ZA" dirty="0"/>
          </a:p>
        </p:txBody>
      </p:sp>
      <p:sp>
        <p:nvSpPr>
          <p:cNvPr id="5" name="TextBox 4">
            <a:extLst>
              <a:ext uri="{FF2B5EF4-FFF2-40B4-BE49-F238E27FC236}">
                <a16:creationId xmlns:a16="http://schemas.microsoft.com/office/drawing/2014/main" id="{8B411051-A3CC-2307-44CA-C74B6B5E9C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43དེ་ནས་ཕེ་ལེ་ཤེད་པས་དཱ་བིད་ལ། བེར་ཀ་ཁུར་ནས་ངའི་མདུན་དུ་འོང་དོན་ཅི་ཡིན། ང་ཁྱི་ཡིན་ནམ་ཞེས་སྨྲས་ཤིང་། ཕེ་ལེ་ཤེད་པས་རང་གི་ལྷའི་མིང་བརྗོད་ནས་དཱ་བིད་ལ་དམོད་མོ་བཏབ་པ་རེད།</a:t>
            </a:r>
            <a:endParaRPr lang="en-ZA" dirty="0"/>
          </a:p>
        </p:txBody>
      </p:sp>
    </p:spTree>
    <p:extLst>
      <p:ext uri="{BB962C8B-B14F-4D97-AF65-F5344CB8AC3E}">
        <p14:creationId xmlns:p14="http://schemas.microsoft.com/office/powerpoint/2010/main" val="3874589813"/>
      </p:ext>
    </p:extLst>
  </p:cSld>
  <p:clrMapOvr>
    <a:masterClrMapping/>
  </p:clrMapOvr>
  <mc:AlternateContent xmlns:mc="http://schemas.openxmlformats.org/markup-compatibility/2006" xmlns:p14="http://schemas.microsoft.com/office/powerpoint/2010/main">
    <mc:Choice Requires="p14">
      <p:transition spd="slow" p14:dur="2000" advTm="8787"/>
    </mc:Choice>
    <mc:Fallback xmlns="">
      <p:transition spd="slow" advTm="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03A115-4383-44AD-A0DA-D3EE489B8EDD}"/>
              </a:ext>
            </a:extLst>
          </p:cNvPr>
          <p:cNvPicPr>
            <a:picLocks noChangeAspect="1"/>
          </p:cNvPicPr>
          <p:nvPr/>
        </p:nvPicPr>
        <p:blipFill>
          <a:blip r:embed="rId2"/>
          <a:stretch>
            <a:fillRect/>
          </a:stretch>
        </p:blipFill>
        <p:spPr>
          <a:xfrm>
            <a:off x="-1" y="-50799"/>
            <a:ext cx="12191999" cy="6908799"/>
          </a:xfrm>
          <a:prstGeom prst="rect">
            <a:avLst/>
          </a:prstGeom>
        </p:spPr>
      </p:pic>
      <p:sp>
        <p:nvSpPr>
          <p:cNvPr id="5" name="TextBox 4">
            <a:extLst>
              <a:ext uri="{FF2B5EF4-FFF2-40B4-BE49-F238E27FC236}">
                <a16:creationId xmlns:a16="http://schemas.microsoft.com/office/drawing/2014/main" id="{3D58A16C-6863-660A-7E19-A959BE92870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0448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40DEC0F-4B98-43A0-9C01-DEF6DED10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6E5B2E-45B6-CB27-8568-2C17F039082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45But David said to the Philistine, “You come against me with sword and spear and javelin, but I come against you in the name of the Lord of Hosts, the God of the armies of Israel, whom you have defied.</a:t>
            </a:r>
            <a:endParaRPr lang="en-ZA" dirty="0"/>
          </a:p>
        </p:txBody>
      </p:sp>
      <p:sp>
        <p:nvSpPr>
          <p:cNvPr id="5" name="TextBox 4">
            <a:extLst>
              <a:ext uri="{FF2B5EF4-FFF2-40B4-BE49-F238E27FC236}">
                <a16:creationId xmlns:a16="http://schemas.microsoft.com/office/drawing/2014/main" id="{BC8CD9EE-F2E2-E42F-6C81-0015C9EE3B2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45དཱ་བིད་ཀྱིས་ཕེ་ལེ་ཤེད་པ་ལ། ཁྱོད་ནི་རལ་གྲི་དང་མདུང་རིང་ཐུང་ཐོགས་ནས་ངའི་རྩར་འོངས་པ་དང་། ང་ནི་དཔུང་ཚོགས་ཀུན་གྱི་དཀོན་མཆོག་ཡ་ཝཱེ་སྟེ། ཁྱོད་ཀྱིས་སྨད་པའི་ཡེས་ར་ཨེལ་གྱི་དམག་ཚོགས་ཀྱི་འགོ་འདྲེན་ལགས་པ་དཀོན་མཆོག་གི་མཚན་ལ་བརྟེན་ནས་ཁྱོད་ཀྱི་མདུན་དུ་འོངས་པ་ཡིན།</a:t>
            </a:r>
            <a:endParaRPr lang="en-ZA" dirty="0"/>
          </a:p>
        </p:txBody>
      </p:sp>
    </p:spTree>
    <p:extLst>
      <p:ext uri="{BB962C8B-B14F-4D97-AF65-F5344CB8AC3E}">
        <p14:creationId xmlns:p14="http://schemas.microsoft.com/office/powerpoint/2010/main" val="356141932"/>
      </p:ext>
    </p:extLst>
  </p:cSld>
  <p:clrMapOvr>
    <a:masterClrMapping/>
  </p:clrMapOvr>
  <mc:AlternateContent xmlns:mc="http://schemas.openxmlformats.org/markup-compatibility/2006" xmlns:p14="http://schemas.microsoft.com/office/powerpoint/2010/main">
    <mc:Choice Requires="p14">
      <p:transition spd="slow" p14:dur="2000" advTm="13739"/>
    </mc:Choice>
    <mc:Fallback xmlns="">
      <p:transition spd="slow" advTm="1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EA41D8-E162-4B82-9A03-0DFE6E755CF0}"/>
              </a:ext>
            </a:extLst>
          </p:cNvPr>
          <p:cNvPicPr>
            <a:picLocks noChangeAspect="1"/>
          </p:cNvPicPr>
          <p:nvPr/>
        </p:nvPicPr>
        <p:blipFill>
          <a:blip r:embed="rId2"/>
          <a:stretch>
            <a:fillRect/>
          </a:stretch>
        </p:blipFill>
        <p:spPr>
          <a:xfrm>
            <a:off x="0" y="-130719"/>
            <a:ext cx="12191999" cy="6988719"/>
          </a:xfrm>
          <a:prstGeom prst="rect">
            <a:avLst/>
          </a:prstGeom>
        </p:spPr>
      </p:pic>
      <p:sp>
        <p:nvSpPr>
          <p:cNvPr id="5" name="TextBox 4">
            <a:extLst>
              <a:ext uri="{FF2B5EF4-FFF2-40B4-BE49-F238E27FC236}">
                <a16:creationId xmlns:a16="http://schemas.microsoft.com/office/drawing/2014/main" id="{EE375D33-C1BE-8F0A-644B-A40C3450F906}"/>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543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5AEB1A1-45E9-471E-B55C-2369FC6B9F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1EAA6A-4D0F-E86C-F865-EE271A91815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46This day the Lord will deliver you into my hand. This day I will strike you down, cut off your head, and give the carcasses of the Philistines to the birds of the air and the creatures of the earth. Then the whole world will know that there is a God in Israel.</a:t>
            </a:r>
            <a:endParaRPr lang="en-ZA" dirty="0"/>
          </a:p>
        </p:txBody>
      </p:sp>
      <p:sp>
        <p:nvSpPr>
          <p:cNvPr id="3" name="TextBox 2">
            <a:extLst>
              <a:ext uri="{FF2B5EF4-FFF2-40B4-BE49-F238E27FC236}">
                <a16:creationId xmlns:a16="http://schemas.microsoft.com/office/drawing/2014/main" id="{A4308F24-77D7-45E6-99FA-53707D3DDD0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46དེ་རིང་ཉིན་མོར་དཀོན་མཆོག་ཡ་ཝཱེས་ཁྱོད་ནི་ངའི་ལག་ཏུ་སྤྲད་པ་སྟེ། ངས་ཁྱོད་བསད་ནས་ཁྱོད་ཀྱི་མགོ་གཅོད་པར་བྱ། ཡང་ཕེ་ལེ་ཤེད་པའི་དམག་ཚོགས་ཀྱི་རོ་ཐམས་ཅད་དེ་རིང་ཉིན་མོར་ནམ་མཁའི་བྱ་དང་ས་གཞིའི་གཅན་གཟན་རྣམས་ལ་གཏོང་བར་བྱ། ཡེས་ར་ཨེལ་གྱི་ནང་དཀོན་མཆོག་ཅིག་ཡོད་པ་ས་གཞི་འདི་ཐམས་ཅད་ལ་མངོན་པར་འགྱུར།</a:t>
            </a:r>
            <a:endParaRPr lang="en-ZA" dirty="0"/>
          </a:p>
        </p:txBody>
      </p:sp>
    </p:spTree>
    <p:extLst>
      <p:ext uri="{BB962C8B-B14F-4D97-AF65-F5344CB8AC3E}">
        <p14:creationId xmlns:p14="http://schemas.microsoft.com/office/powerpoint/2010/main" val="3300834775"/>
      </p:ext>
    </p:extLst>
  </p:cSld>
  <p:clrMapOvr>
    <a:masterClrMapping/>
  </p:clrMapOvr>
  <mc:AlternateContent xmlns:mc="http://schemas.openxmlformats.org/markup-compatibility/2006" xmlns:p14="http://schemas.microsoft.com/office/powerpoint/2010/main">
    <mc:Choice Requires="p14">
      <p:transition spd="slow" p14:dur="2000" advTm="16799"/>
    </mc:Choice>
    <mc:Fallback xmlns="">
      <p:transition spd="slow" advTm="1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D01AF5-EC0A-4748-A878-6F196D79C373}"/>
              </a:ext>
            </a:extLst>
          </p:cNvPr>
          <p:cNvPicPr>
            <a:picLocks noChangeAspect="1"/>
          </p:cNvPicPr>
          <p:nvPr/>
        </p:nvPicPr>
        <p:blipFill>
          <a:blip r:embed="rId2"/>
          <a:stretch>
            <a:fillRect/>
          </a:stretch>
        </p:blipFill>
        <p:spPr>
          <a:xfrm>
            <a:off x="-1160745" y="-640080"/>
            <a:ext cx="13352745" cy="7498080"/>
          </a:xfrm>
          <a:prstGeom prst="rect">
            <a:avLst/>
          </a:prstGeom>
        </p:spPr>
      </p:pic>
      <p:sp>
        <p:nvSpPr>
          <p:cNvPr id="5" name="TextBox 4">
            <a:extLst>
              <a:ext uri="{FF2B5EF4-FFF2-40B4-BE49-F238E27FC236}">
                <a16:creationId xmlns:a16="http://schemas.microsoft.com/office/drawing/2014/main" id="{A881E0AC-D932-9D51-1CD9-C1A50801E1C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9818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0B073BA-33BA-45CA-A633-E8001DAD9A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1BF350-5472-D19F-BD22-D9161FC673B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48As the Philistine started forward to attack him, David ran quickly toward the battle line to meet him.</a:t>
            </a:r>
            <a:endParaRPr lang="en-ZA" dirty="0"/>
          </a:p>
        </p:txBody>
      </p:sp>
      <p:sp>
        <p:nvSpPr>
          <p:cNvPr id="3" name="TextBox 2">
            <a:extLst>
              <a:ext uri="{FF2B5EF4-FFF2-40B4-BE49-F238E27FC236}">
                <a16:creationId xmlns:a16="http://schemas.microsoft.com/office/drawing/2014/main" id="{E0DB6AE1-41F6-E693-CA7E-F438EE9A103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48ཕེ་ལེ་ཤེད་པ་ལངས་ནས་ཚུར་འོངས་ཏེ་དཱ་བིད་དང་ཉེ་བར་ཐུག་ལ་ཁད་དུ། དཱ་བིད་མྱུར་བར་ཕར་ཕེ་ལེ་ཤེད་པའི་ཕྱོགས་སུ་ཤོར་ཅིང་གཡུལ་སར་བརྒྱུགས་ནས།</a:t>
            </a:r>
            <a:endParaRPr lang="en-ZA" dirty="0"/>
          </a:p>
        </p:txBody>
      </p:sp>
    </p:spTree>
    <p:extLst>
      <p:ext uri="{BB962C8B-B14F-4D97-AF65-F5344CB8AC3E}">
        <p14:creationId xmlns:p14="http://schemas.microsoft.com/office/powerpoint/2010/main" val="3326414548"/>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AED338D3-DACF-C24A-60C4-0C70FE5F1221}"/>
              </a:ext>
            </a:extLst>
          </p:cNvPr>
          <p:cNvSpPr txBox="1"/>
          <p:nvPr/>
        </p:nvSpPr>
        <p:spPr>
          <a:xfrm>
            <a:off x="6954982" y="152400"/>
            <a:ext cx="5389417" cy="4572000"/>
          </a:xfrm>
          <a:prstGeom prst="rect">
            <a:avLst/>
          </a:prstGeom>
          <a:noFill/>
        </p:spPr>
        <p:txBody>
          <a:bodyPr wrap="square" rtlCol="0">
            <a:noAutofit/>
          </a:bodyPr>
          <a:lstStyle/>
          <a:p>
            <a:r>
              <a:rPr lang="bo-CN" sz="8000" b="1" i="0" cap="all" dirty="0">
                <a:solidFill>
                  <a:schemeClr val="bg1"/>
                </a:solidFill>
                <a:effectLst/>
                <a:latin typeface="ArialMT"/>
              </a:rPr>
              <a:t>སཱ་མུ་ཨེལ་དང་པོ 17</a:t>
            </a:r>
            <a:endParaRPr lang="en-IN" sz="8000" b="1" dirty="0">
              <a:solidFill>
                <a:schemeClr val="bg1"/>
              </a:solidFill>
              <a:latin typeface="ArialMT"/>
            </a:endParaRPr>
          </a:p>
          <a:p>
            <a:r>
              <a:rPr lang="bo-CN" sz="8000" b="1" dirty="0">
                <a:solidFill>
                  <a:schemeClr val="bg1"/>
                </a:solidFill>
                <a:latin typeface="ArialMT"/>
              </a:rPr>
              <a:t>དཱ་བིད་ཀྱིས་གྷོ་ལི་ཡད་ཕམ་པར་བྱས་པ།</a:t>
            </a:r>
            <a:endParaRPr lang="en-ZA" sz="8000" dirty="0">
              <a:solidFill>
                <a:schemeClr val="bg1"/>
              </a:solidFill>
            </a:endParaRPr>
          </a:p>
        </p:txBody>
      </p:sp>
      <p:sp>
        <p:nvSpPr>
          <p:cNvPr id="2" name="TextBox 2">
            <a:extLst>
              <a:ext uri="{FF2B5EF4-FFF2-40B4-BE49-F238E27FC236}">
                <a16:creationId xmlns:a16="http://schemas.microsoft.com/office/drawing/2014/main" id="{099B0EDD-140C-D51E-E4EC-40C0C4A15E3E}"/>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46447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189052-260D-400C-8C8A-E32CF6E2A2E8}"/>
              </a:ext>
            </a:extLst>
          </p:cNvPr>
          <p:cNvPicPr>
            <a:picLocks noChangeAspect="1"/>
          </p:cNvPicPr>
          <p:nvPr/>
        </p:nvPicPr>
        <p:blipFill>
          <a:blip r:embed="rId2"/>
          <a:stretch>
            <a:fillRect/>
          </a:stretch>
        </p:blipFill>
        <p:spPr>
          <a:xfrm>
            <a:off x="-1303788" y="1"/>
            <a:ext cx="13495788" cy="6858000"/>
          </a:xfrm>
          <a:prstGeom prst="rect">
            <a:avLst/>
          </a:prstGeom>
        </p:spPr>
      </p:pic>
      <p:sp>
        <p:nvSpPr>
          <p:cNvPr id="5" name="TextBox 4">
            <a:extLst>
              <a:ext uri="{FF2B5EF4-FFF2-40B4-BE49-F238E27FC236}">
                <a16:creationId xmlns:a16="http://schemas.microsoft.com/office/drawing/2014/main" id="{55450729-CFDB-AA2F-D1E3-73572023495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133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6DF2584-43A9-44BA-A8D7-F10E84B763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C29242-C23F-BEE7-BBE6-C31899FE38F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49Then David reached into his bag, took out a stone, and slung it, striking the Philistine on the forehead. The stone sank into his forehead, and he fell facedown on the ground.</a:t>
            </a:r>
            <a:endParaRPr lang="en-ZA" dirty="0"/>
          </a:p>
        </p:txBody>
      </p:sp>
      <p:sp>
        <p:nvSpPr>
          <p:cNvPr id="3" name="TextBox 2">
            <a:extLst>
              <a:ext uri="{FF2B5EF4-FFF2-40B4-BE49-F238E27FC236}">
                <a16:creationId xmlns:a16="http://schemas.microsoft.com/office/drawing/2014/main" id="{6F3BF43E-3028-81AB-B7A9-03341674469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རང་གི་བྲོ་ཁུག་ནང་དུ་ལག་པ་བཏང་ཞིང་རྡོ་བ་ཞིག་བླངས་ཏེ་འུར་ཆར་བཞག་སྟེ་བརྒྱབ་ནས་ཕེ་ལེ་ཤེད་པའི་དཔྲལ་བར་ཕོག་ཅིང་། རྡོ་དེ་དཔྲལ་བའི་ནང་དུ་ཟུག་པ་དང་ཕེ་ལེ་ཤེད་པ་ཁ་སྦུབ་ཏུ་འགྱེལ་ཏོ། །</a:t>
            </a:r>
            <a:endParaRPr lang="en-ZA" sz="1600" dirty="0"/>
          </a:p>
        </p:txBody>
      </p:sp>
    </p:spTree>
    <p:extLst>
      <p:ext uri="{BB962C8B-B14F-4D97-AF65-F5344CB8AC3E}">
        <p14:creationId xmlns:p14="http://schemas.microsoft.com/office/powerpoint/2010/main" val="3476896248"/>
      </p:ext>
    </p:extLst>
  </p:cSld>
  <p:clrMapOvr>
    <a:masterClrMapping/>
  </p:clrMapOvr>
  <mc:AlternateContent xmlns:mc="http://schemas.openxmlformats.org/markup-compatibility/2006" xmlns:p14="http://schemas.microsoft.com/office/powerpoint/2010/main">
    <mc:Choice Requires="p14">
      <p:transition spd="slow" p14:dur="2000" advTm="17657"/>
    </mc:Choice>
    <mc:Fallback xmlns="">
      <p:transition spd="slow" advTm="1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AF1ADE-1CEF-40B9-BA64-6E4B2714199F}"/>
              </a:ext>
            </a:extLst>
          </p:cNvPr>
          <p:cNvPicPr>
            <a:picLocks noChangeAspect="1"/>
          </p:cNvPicPr>
          <p:nvPr/>
        </p:nvPicPr>
        <p:blipFill>
          <a:blip r:embed="rId2"/>
          <a:stretch>
            <a:fillRect/>
          </a:stretch>
        </p:blipFill>
        <p:spPr>
          <a:xfrm>
            <a:off x="-1166648" y="1"/>
            <a:ext cx="13479518" cy="6858000"/>
          </a:xfrm>
          <a:prstGeom prst="rect">
            <a:avLst/>
          </a:prstGeom>
        </p:spPr>
      </p:pic>
      <p:sp>
        <p:nvSpPr>
          <p:cNvPr id="7" name="TextBox 6">
            <a:extLst>
              <a:ext uri="{FF2B5EF4-FFF2-40B4-BE49-F238E27FC236}">
                <a16:creationId xmlns:a16="http://schemas.microsoft.com/office/drawing/2014/main" id="{34099E47-5ADB-912E-73E9-0C83FDF0B5C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505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E99078E-B41C-438E-A572-EA3BA49842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750729-ADA1-2150-5E19-EA669A80FA0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50Thus David prevailed over the Philistine with a sling and a stone; without a sword in his hand he struck down the Philistine and killed him.</a:t>
            </a:r>
            <a:endParaRPr lang="en-ZA" dirty="0"/>
          </a:p>
        </p:txBody>
      </p:sp>
      <p:sp>
        <p:nvSpPr>
          <p:cNvPr id="5" name="TextBox 4">
            <a:extLst>
              <a:ext uri="{FF2B5EF4-FFF2-40B4-BE49-F238E27FC236}">
                <a16:creationId xmlns:a16="http://schemas.microsoft.com/office/drawing/2014/main" id="{7A05E756-48DC-914F-588B-593AA94400A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50དེ་ལྟར་དཱ་བིད་ཀྱིས་འུར་ཆ་དང་རྡོ་ཡིས་བརྒྱབ་ཅིང་ཁོ་རང་ཕེ་ལེ་ཤེད་པ་དེ་ལས་དཔའ་ཞིང་རྟུལ་ཕོད་ཆེ་བས་ཕེ་ལེ་ཤེད་པར་བརྡུངས་ཏེ་བསད་པ་དང་། དཱ་བིད་ཀྱི་ལག་ཏུ་རལ་གྲི་མེད་པ་རེད།</a:t>
            </a:r>
            <a:endParaRPr lang="en-ZA" sz="1200" dirty="0"/>
          </a:p>
        </p:txBody>
      </p:sp>
    </p:spTree>
    <p:extLst>
      <p:ext uri="{BB962C8B-B14F-4D97-AF65-F5344CB8AC3E}">
        <p14:creationId xmlns:p14="http://schemas.microsoft.com/office/powerpoint/2010/main" val="3323266071"/>
      </p:ext>
    </p:extLst>
  </p:cSld>
  <p:clrMapOvr>
    <a:masterClrMapping/>
  </p:clrMapOvr>
  <mc:AlternateContent xmlns:mc="http://schemas.openxmlformats.org/markup-compatibility/2006" xmlns:p14="http://schemas.microsoft.com/office/powerpoint/2010/main">
    <mc:Choice Requires="p14">
      <p:transition spd="slow" p14:dur="2000" advTm="7681"/>
    </mc:Choice>
    <mc:Fallback xmlns="">
      <p:transition spd="slow" advTm="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C21798C-CAB2-4ED0-941E-FA942860A227}"/>
              </a:ext>
            </a:extLst>
          </p:cNvPr>
          <p:cNvPicPr>
            <a:picLocks noChangeAspect="1"/>
          </p:cNvPicPr>
          <p:nvPr/>
        </p:nvPicPr>
        <p:blipFill>
          <a:blip r:embed="rId2"/>
          <a:stretch>
            <a:fillRect/>
          </a:stretch>
        </p:blipFill>
        <p:spPr>
          <a:xfrm>
            <a:off x="0" y="1339"/>
            <a:ext cx="12192000" cy="6856661"/>
          </a:xfrm>
          <a:prstGeom prst="rect">
            <a:avLst/>
          </a:prstGeom>
        </p:spPr>
      </p:pic>
      <p:sp>
        <p:nvSpPr>
          <p:cNvPr id="5" name="TextBox 4">
            <a:extLst>
              <a:ext uri="{FF2B5EF4-FFF2-40B4-BE49-F238E27FC236}">
                <a16:creationId xmlns:a16="http://schemas.microsoft.com/office/drawing/2014/main" id="{D94D4687-07C2-90AD-CFB2-0FD1AF45EA2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13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Jesse’s three sons were also there. David stayed at home and looked after the sheep.</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51C5DA92-399A-4FB2-8F51-99D5AC1699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5562777"/>
      </p:ext>
    </p:extLst>
  </p:cSld>
  <p:clrMapOvr>
    <a:masterClrMapping/>
  </p:clrMapOvr>
  <mc:AlternateContent xmlns:mc="http://schemas.openxmlformats.org/markup-compatibility/2006" xmlns:p14="http://schemas.microsoft.com/office/powerpoint/2010/main">
    <mc:Choice Requires="p14">
      <p:transition spd="slow" p14:dur="2000" advTm="8109"/>
    </mc:Choice>
    <mc:Fallback xmlns="">
      <p:transition spd="slow" advTm="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4885248" y="0"/>
            <a:ext cx="18099443" cy="9393382"/>
          </a:xfrm>
          <a:prstGeom prst="rect">
            <a:avLst/>
          </a:prstGeom>
        </p:spPr>
      </p:pic>
    </p:spTree>
    <p:extLst>
      <p:ext uri="{BB962C8B-B14F-4D97-AF65-F5344CB8AC3E}">
        <p14:creationId xmlns:p14="http://schemas.microsoft.com/office/powerpoint/2010/main" val="227730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14C454F-D394-478F-A492-88E65D0CC1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DD5A60-2A56-BBDC-0EB0-AFED5C57762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17One day Jesse said to his son David, “Take this ephah (22 </a:t>
            </a:r>
            <a:r>
              <a:rPr lang="en-US" sz="4000" dirty="0" err="1">
                <a:solidFill>
                  <a:srgbClr val="121212"/>
                </a:solidFill>
                <a:latin typeface="ArialMT"/>
              </a:rPr>
              <a:t>litres</a:t>
            </a:r>
            <a:r>
              <a:rPr lang="en-US" sz="4000" dirty="0">
                <a:solidFill>
                  <a:srgbClr val="121212"/>
                </a:solidFill>
                <a:latin typeface="ArialMT"/>
              </a:rPr>
              <a:t>) of roasted grain  and these ten loaves of bread for your brothers and hurry to their camp. </a:t>
            </a:r>
            <a:r>
              <a:rPr lang="en-US" sz="4000" b="0" i="0" dirty="0">
                <a:solidFill>
                  <a:srgbClr val="121212"/>
                </a:solidFill>
                <a:effectLst/>
                <a:latin typeface="ArialMT"/>
              </a:rPr>
              <a:t>18… Check on the welfare of your brothers and bring back an assurance from them.</a:t>
            </a:r>
            <a:endParaRPr lang="en-ZA" sz="4000" dirty="0"/>
          </a:p>
        </p:txBody>
      </p:sp>
      <p:sp>
        <p:nvSpPr>
          <p:cNvPr id="5" name="TextBox 4">
            <a:extLst>
              <a:ext uri="{FF2B5EF4-FFF2-40B4-BE49-F238E27FC236}">
                <a16:creationId xmlns:a16="http://schemas.microsoft.com/office/drawing/2014/main" id="{B792C7A9-2B59-C64B-7F97-99BCD900B9FA}"/>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17དེ་ནས་ཡེ་སེ་ཡིས་རང་གི་བུ་དཱ་བིད་ལ་ཁྱོད་རང་དམག་སྒར་དུ་སོང་ཞིག གྲོ་ཡོས་ཨེ་ཕཱ་གཅིག་དང་བག་ལེབ་བཅུ་པོ་འདི་ཁྱེར་ནས་དེ་དག་ཁྱོད་ཀྱི་ཕུ་བོ་རྣམས་ལ་སྤྲོད་ཅིག</a:t>
            </a:r>
            <a:endParaRPr lang="en-ZA" dirty="0"/>
          </a:p>
        </p:txBody>
      </p:sp>
    </p:spTree>
    <p:extLst>
      <p:ext uri="{BB962C8B-B14F-4D97-AF65-F5344CB8AC3E}">
        <p14:creationId xmlns:p14="http://schemas.microsoft.com/office/powerpoint/2010/main" val="3782097479"/>
      </p:ext>
    </p:extLst>
  </p:cSld>
  <p:clrMapOvr>
    <a:masterClrMapping/>
  </p:clrMapOvr>
  <mc:AlternateContent xmlns:mc="http://schemas.openxmlformats.org/markup-compatibility/2006" xmlns:p14="http://schemas.microsoft.com/office/powerpoint/2010/main">
    <mc:Choice Requires="p14">
      <p:transition spd="slow" p14:dur="2000" advTm="16424"/>
    </mc:Choice>
    <mc:Fallback xmlns="">
      <p:transition spd="slow" advTm="1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E95B54-7E62-4DE6-BAAC-73964905ED3A}"/>
              </a:ext>
            </a:extLst>
          </p:cNvPr>
          <p:cNvPicPr>
            <a:picLocks noChangeAspect="1"/>
          </p:cNvPicPr>
          <p:nvPr/>
        </p:nvPicPr>
        <p:blipFill>
          <a:blip r:embed="rId2"/>
          <a:stretch>
            <a:fillRect/>
          </a:stretch>
        </p:blipFill>
        <p:spPr>
          <a:xfrm>
            <a:off x="-224791" y="-426720"/>
            <a:ext cx="13126241" cy="7284720"/>
          </a:xfrm>
          <a:prstGeom prst="rect">
            <a:avLst/>
          </a:prstGeom>
        </p:spPr>
      </p:pic>
      <p:sp>
        <p:nvSpPr>
          <p:cNvPr id="5" name="TextBox 4">
            <a:extLst>
              <a:ext uri="{FF2B5EF4-FFF2-40B4-BE49-F238E27FC236}">
                <a16:creationId xmlns:a16="http://schemas.microsoft.com/office/drawing/2014/main" id="{092C0608-94A5-B369-BF70-B8EFFB3E48E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222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1260C6-B804-4B17-8467-10034A7E4B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9F1804E-F846-C9F8-06EE-F4E9ED02597E}"/>
              </a:ext>
            </a:extLst>
          </p:cNvPr>
          <p:cNvSpPr txBox="1"/>
          <p:nvPr/>
        </p:nvSpPr>
        <p:spPr>
          <a:xfrm>
            <a:off x="1" y="0"/>
            <a:ext cx="5975131" cy="6858000"/>
          </a:xfrm>
          <a:prstGeom prst="rect">
            <a:avLst/>
          </a:prstGeom>
          <a:noFill/>
        </p:spPr>
        <p:txBody>
          <a:bodyPr wrap="square" rtlCol="0">
            <a:noAutofit/>
          </a:bodyPr>
          <a:lstStyle/>
          <a:p>
            <a:r>
              <a:rPr lang="en-US" sz="4400" dirty="0">
                <a:solidFill>
                  <a:srgbClr val="121212"/>
                </a:solidFill>
                <a:latin typeface="ArialMT"/>
              </a:rPr>
              <a:t>23And as he was speaking with them, suddenly the champion named Goliath, the Philistine from Gath, came forward from the Philistines and shouted his usual words, which David also heard.</a:t>
            </a:r>
            <a:endParaRPr lang="en-ZA" dirty="0"/>
          </a:p>
        </p:txBody>
      </p:sp>
      <p:sp>
        <p:nvSpPr>
          <p:cNvPr id="5" name="TextBox 4">
            <a:extLst>
              <a:ext uri="{FF2B5EF4-FFF2-40B4-BE49-F238E27FC236}">
                <a16:creationId xmlns:a16="http://schemas.microsoft.com/office/drawing/2014/main" id="{F9D4F889-5EAC-151C-8BCF-DD8014347771}"/>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ArialMT"/>
              </a:rPr>
              <a:t>23དེ་དག་དང་མཉམ་དུ་གཏམ་བྱས་པ་ལ། དམག་ཚོགས་ཀྱི་ནང་ནས་གཱད་ཡུལ་གྱི་ཕེ་ལེ་ཤེད་པ་གོལ་ཡད་ཅེས་བྱ་བའི་དམག་འཁྲུག་སློང་མཁན་དེ་ཐོན་ནས་སྔར་བཞིན་གཏམ་སྨྲས་པ་དཱ་བིད་ཀྱིས་ཐོས།</a:t>
            </a:r>
            <a:endParaRPr lang="en-ZA" sz="1200" dirty="0"/>
          </a:p>
        </p:txBody>
      </p:sp>
    </p:spTree>
    <p:extLst>
      <p:ext uri="{BB962C8B-B14F-4D97-AF65-F5344CB8AC3E}">
        <p14:creationId xmlns:p14="http://schemas.microsoft.com/office/powerpoint/2010/main" val="3315535282"/>
      </p:ext>
    </p:extLst>
  </p:cSld>
  <p:clrMapOvr>
    <a:masterClrMapping/>
  </p:clrMapOvr>
  <mc:AlternateContent xmlns:mc="http://schemas.openxmlformats.org/markup-compatibility/2006" xmlns:p14="http://schemas.microsoft.com/office/powerpoint/2010/main">
    <mc:Choice Requires="p14">
      <p:transition spd="slow" p14:dur="2000" advTm="18657"/>
    </mc:Choice>
    <mc:Fallback xmlns="">
      <p:transition spd="slow" advTm="18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6063</TotalTime>
  <Words>2254</Words>
  <Application>Microsoft Office PowerPoint</Application>
  <PresentationFormat>Widescreen</PresentationFormat>
  <Paragraphs>92</Paragraphs>
  <Slides>44</Slides>
  <Notes>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2025-05-12T08:40:34Z</dcterms:modified>
</cp:coreProperties>
</file>