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40" r:id="rId14"/>
    <p:sldId id="441" r:id="rId15"/>
    <p:sldId id="442" r:id="rId16"/>
    <p:sldId id="443" r:id="rId17"/>
    <p:sldId id="444" r:id="rId18"/>
    <p:sldId id="445" r:id="rId19"/>
    <p:sldId id="448" r:id="rId20"/>
    <p:sldId id="449" r:id="rId21"/>
    <p:sldId id="450" r:id="rId22"/>
    <p:sldId id="45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A2873B-239D-41B0-862F-981CF944D8BC}" v="2" dt="2025-05-12T08:40:18.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53" autoAdjust="0"/>
    <p:restoredTop sz="94951" autoAdjust="0"/>
  </p:normalViewPr>
  <p:slideViewPr>
    <p:cSldViewPr snapToGrid="0">
      <p:cViewPr varScale="1">
        <p:scale>
          <a:sx n="99" d="100"/>
          <a:sy n="99" d="100"/>
        </p:scale>
        <p:origin x="108"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98B5174-1443-41E9-90EA-A34CF34C2EC4}"/>
    <pc:docChg chg="custSel modSld">
      <pc:chgData name="Alfred Smith" userId="3c60a3631c0db8ad" providerId="LiveId" clId="{598B5174-1443-41E9-90EA-A34CF34C2EC4}" dt="2025-04-02T07:22:09.197" v="22"/>
      <pc:docMkLst>
        <pc:docMk/>
      </pc:docMkLst>
      <pc:sldChg chg="addSp delSp modSp mod">
        <pc:chgData name="Alfred Smith" userId="3c60a3631c0db8ad" providerId="LiveId" clId="{598B5174-1443-41E9-90EA-A34CF34C2EC4}" dt="2025-04-02T07:19:23.373" v="1"/>
        <pc:sldMkLst>
          <pc:docMk/>
          <pc:sldMk cId="2869461528" sldId="308"/>
        </pc:sldMkLst>
        <pc:spChg chg="add mod">
          <ac:chgData name="Alfred Smith" userId="3c60a3631c0db8ad" providerId="LiveId" clId="{598B5174-1443-41E9-90EA-A34CF34C2EC4}" dt="2025-04-02T07:19:23.373" v="1"/>
          <ac:spMkLst>
            <pc:docMk/>
            <pc:sldMk cId="2869461528" sldId="308"/>
            <ac:spMk id="4" creationId="{CCFDB572-2F68-4A9D-D6BC-DB560DA2E617}"/>
          </ac:spMkLst>
        </pc:spChg>
      </pc:sldChg>
      <pc:sldChg chg="addSp delSp modSp mod">
        <pc:chgData name="Alfred Smith" userId="3c60a3631c0db8ad" providerId="LiveId" clId="{598B5174-1443-41E9-90EA-A34CF34C2EC4}" dt="2025-04-02T07:19:37.690" v="3"/>
        <pc:sldMkLst>
          <pc:docMk/>
          <pc:sldMk cId="1727650077" sldId="427"/>
        </pc:sldMkLst>
        <pc:spChg chg="add mod">
          <ac:chgData name="Alfred Smith" userId="3c60a3631c0db8ad" providerId="LiveId" clId="{598B5174-1443-41E9-90EA-A34CF34C2EC4}" dt="2025-04-02T07:19:37.690" v="3"/>
          <ac:spMkLst>
            <pc:docMk/>
            <pc:sldMk cId="1727650077" sldId="427"/>
            <ac:spMk id="2" creationId="{C26A9015-4A86-563F-D427-76CB204610E6}"/>
          </ac:spMkLst>
        </pc:spChg>
        <pc:spChg chg="add mod">
          <ac:chgData name="Alfred Smith" userId="3c60a3631c0db8ad" providerId="LiveId" clId="{598B5174-1443-41E9-90EA-A34CF34C2EC4}" dt="2025-04-02T07:19:37.690" v="3"/>
          <ac:spMkLst>
            <pc:docMk/>
            <pc:sldMk cId="1727650077" sldId="427"/>
            <ac:spMk id="3" creationId="{2768811D-99FF-5207-3709-B0AC495B5352}"/>
          </ac:spMkLst>
        </pc:spChg>
      </pc:sldChg>
      <pc:sldChg chg="addSp delSp modSp mod">
        <pc:chgData name="Alfred Smith" userId="3c60a3631c0db8ad" providerId="LiveId" clId="{598B5174-1443-41E9-90EA-A34CF34C2EC4}" dt="2025-04-02T07:19:49.508" v="5"/>
        <pc:sldMkLst>
          <pc:docMk/>
          <pc:sldMk cId="2174129452" sldId="428"/>
        </pc:sldMkLst>
        <pc:spChg chg="add mod">
          <ac:chgData name="Alfred Smith" userId="3c60a3631c0db8ad" providerId="LiveId" clId="{598B5174-1443-41E9-90EA-A34CF34C2EC4}" dt="2025-04-02T07:19:49.508" v="5"/>
          <ac:spMkLst>
            <pc:docMk/>
            <pc:sldMk cId="2174129452" sldId="428"/>
            <ac:spMk id="2" creationId="{CEB3E6E4-AE44-10BA-0090-192CBFA3DA35}"/>
          </ac:spMkLst>
        </pc:spChg>
        <pc:spChg chg="add mod">
          <ac:chgData name="Alfred Smith" userId="3c60a3631c0db8ad" providerId="LiveId" clId="{598B5174-1443-41E9-90EA-A34CF34C2EC4}" dt="2025-04-02T07:19:49.508" v="5"/>
          <ac:spMkLst>
            <pc:docMk/>
            <pc:sldMk cId="2174129452" sldId="428"/>
            <ac:spMk id="3" creationId="{6657E5D2-627A-0AF3-6F71-53158D4FE631}"/>
          </ac:spMkLst>
        </pc:spChg>
      </pc:sldChg>
      <pc:sldChg chg="addSp delSp modSp mod">
        <pc:chgData name="Alfred Smith" userId="3c60a3631c0db8ad" providerId="LiveId" clId="{598B5174-1443-41E9-90EA-A34CF34C2EC4}" dt="2025-04-02T07:20:00.889" v="8"/>
        <pc:sldMkLst>
          <pc:docMk/>
          <pc:sldMk cId="942615762" sldId="430"/>
        </pc:sldMkLst>
        <pc:spChg chg="add mod">
          <ac:chgData name="Alfred Smith" userId="3c60a3631c0db8ad" providerId="LiveId" clId="{598B5174-1443-41E9-90EA-A34CF34C2EC4}" dt="2025-04-02T07:20:00.889" v="8"/>
          <ac:spMkLst>
            <pc:docMk/>
            <pc:sldMk cId="942615762" sldId="430"/>
            <ac:spMk id="2" creationId="{C65C21C8-F0E8-D1F0-CA51-52D98837B8A6}"/>
          </ac:spMkLst>
        </pc:spChg>
        <pc:spChg chg="add mod">
          <ac:chgData name="Alfred Smith" userId="3c60a3631c0db8ad" providerId="LiveId" clId="{598B5174-1443-41E9-90EA-A34CF34C2EC4}" dt="2025-04-02T07:20:00.889" v="8"/>
          <ac:spMkLst>
            <pc:docMk/>
            <pc:sldMk cId="942615762" sldId="430"/>
            <ac:spMk id="3" creationId="{F8CDE44F-1B6E-95CF-68A6-67B279EA25B8}"/>
          </ac:spMkLst>
        </pc:spChg>
      </pc:sldChg>
      <pc:sldChg chg="addSp delSp modSp mod">
        <pc:chgData name="Alfred Smith" userId="3c60a3631c0db8ad" providerId="LiveId" clId="{598B5174-1443-41E9-90EA-A34CF34C2EC4}" dt="2025-04-02T07:20:38.836" v="10"/>
        <pc:sldMkLst>
          <pc:docMk/>
          <pc:sldMk cId="1886351016" sldId="432"/>
        </pc:sldMkLst>
        <pc:spChg chg="add mod">
          <ac:chgData name="Alfred Smith" userId="3c60a3631c0db8ad" providerId="LiveId" clId="{598B5174-1443-41E9-90EA-A34CF34C2EC4}" dt="2025-04-02T07:20:38.836" v="10"/>
          <ac:spMkLst>
            <pc:docMk/>
            <pc:sldMk cId="1886351016" sldId="432"/>
            <ac:spMk id="2" creationId="{50404838-ED37-7DC5-C757-B6E2E2583D22}"/>
          </ac:spMkLst>
        </pc:spChg>
        <pc:spChg chg="add mod">
          <ac:chgData name="Alfred Smith" userId="3c60a3631c0db8ad" providerId="LiveId" clId="{598B5174-1443-41E9-90EA-A34CF34C2EC4}" dt="2025-04-02T07:20:38.836" v="10"/>
          <ac:spMkLst>
            <pc:docMk/>
            <pc:sldMk cId="1886351016" sldId="432"/>
            <ac:spMk id="3" creationId="{F7EFB5CD-D695-725F-0E37-CFE6AC7F4356}"/>
          </ac:spMkLst>
        </pc:spChg>
      </pc:sldChg>
      <pc:sldChg chg="addSp delSp modSp mod">
        <pc:chgData name="Alfred Smith" userId="3c60a3631c0db8ad" providerId="LiveId" clId="{598B5174-1443-41E9-90EA-A34CF34C2EC4}" dt="2025-04-02T07:21:00.428" v="12"/>
        <pc:sldMkLst>
          <pc:docMk/>
          <pc:sldMk cId="882125327" sldId="434"/>
        </pc:sldMkLst>
        <pc:spChg chg="add mod">
          <ac:chgData name="Alfred Smith" userId="3c60a3631c0db8ad" providerId="LiveId" clId="{598B5174-1443-41E9-90EA-A34CF34C2EC4}" dt="2025-04-02T07:21:00.428" v="12"/>
          <ac:spMkLst>
            <pc:docMk/>
            <pc:sldMk cId="882125327" sldId="434"/>
            <ac:spMk id="2" creationId="{B9BF2158-0838-66AD-C19D-F7490228FC82}"/>
          </ac:spMkLst>
        </pc:spChg>
        <pc:spChg chg="add mod">
          <ac:chgData name="Alfred Smith" userId="3c60a3631c0db8ad" providerId="LiveId" clId="{598B5174-1443-41E9-90EA-A34CF34C2EC4}" dt="2025-04-02T07:21:00.428" v="12"/>
          <ac:spMkLst>
            <pc:docMk/>
            <pc:sldMk cId="882125327" sldId="434"/>
            <ac:spMk id="3" creationId="{90F9C6C1-8A3D-74B3-5168-54C2A570C193}"/>
          </ac:spMkLst>
        </pc:spChg>
      </pc:sldChg>
      <pc:sldChg chg="addSp delSp modSp mod">
        <pc:chgData name="Alfred Smith" userId="3c60a3631c0db8ad" providerId="LiveId" clId="{598B5174-1443-41E9-90EA-A34CF34C2EC4}" dt="2025-04-02T07:21:16.211" v="14"/>
        <pc:sldMkLst>
          <pc:docMk/>
          <pc:sldMk cId="923867738" sldId="440"/>
        </pc:sldMkLst>
        <pc:spChg chg="add mod">
          <ac:chgData name="Alfred Smith" userId="3c60a3631c0db8ad" providerId="LiveId" clId="{598B5174-1443-41E9-90EA-A34CF34C2EC4}" dt="2025-04-02T07:21:16.211" v="14"/>
          <ac:spMkLst>
            <pc:docMk/>
            <pc:sldMk cId="923867738" sldId="440"/>
            <ac:spMk id="2" creationId="{6770C7E7-705E-3C90-7AA2-0ADC58E3DAC2}"/>
          </ac:spMkLst>
        </pc:spChg>
        <pc:spChg chg="add mod">
          <ac:chgData name="Alfred Smith" userId="3c60a3631c0db8ad" providerId="LiveId" clId="{598B5174-1443-41E9-90EA-A34CF34C2EC4}" dt="2025-04-02T07:21:16.211" v="14"/>
          <ac:spMkLst>
            <pc:docMk/>
            <pc:sldMk cId="923867738" sldId="440"/>
            <ac:spMk id="5" creationId="{F476B04D-4237-3B56-D741-1B5E2B290663}"/>
          </ac:spMkLst>
        </pc:spChg>
      </pc:sldChg>
      <pc:sldChg chg="addSp delSp modSp mod">
        <pc:chgData name="Alfred Smith" userId="3c60a3631c0db8ad" providerId="LiveId" clId="{598B5174-1443-41E9-90EA-A34CF34C2EC4}" dt="2025-04-02T07:21:27.803" v="16"/>
        <pc:sldMkLst>
          <pc:docMk/>
          <pc:sldMk cId="2180228365" sldId="442"/>
        </pc:sldMkLst>
        <pc:spChg chg="add mod">
          <ac:chgData name="Alfred Smith" userId="3c60a3631c0db8ad" providerId="LiveId" clId="{598B5174-1443-41E9-90EA-A34CF34C2EC4}" dt="2025-04-02T07:21:27.803" v="16"/>
          <ac:spMkLst>
            <pc:docMk/>
            <pc:sldMk cId="2180228365" sldId="442"/>
            <ac:spMk id="3" creationId="{AFFFA0A4-2029-2155-3C3F-AAAB6F008D27}"/>
          </ac:spMkLst>
        </pc:spChg>
        <pc:spChg chg="add mod">
          <ac:chgData name="Alfred Smith" userId="3c60a3631c0db8ad" providerId="LiveId" clId="{598B5174-1443-41E9-90EA-A34CF34C2EC4}" dt="2025-04-02T07:21:27.803" v="16"/>
          <ac:spMkLst>
            <pc:docMk/>
            <pc:sldMk cId="2180228365" sldId="442"/>
            <ac:spMk id="5" creationId="{5DC49810-0164-7681-CD48-C61E4E1F595B}"/>
          </ac:spMkLst>
        </pc:spChg>
      </pc:sldChg>
      <pc:sldChg chg="addSp delSp modSp mod">
        <pc:chgData name="Alfred Smith" userId="3c60a3631c0db8ad" providerId="LiveId" clId="{598B5174-1443-41E9-90EA-A34CF34C2EC4}" dt="2025-04-02T07:21:38.028" v="18"/>
        <pc:sldMkLst>
          <pc:docMk/>
          <pc:sldMk cId="1718612039" sldId="444"/>
        </pc:sldMkLst>
        <pc:spChg chg="add mod">
          <ac:chgData name="Alfred Smith" userId="3c60a3631c0db8ad" providerId="LiveId" clId="{598B5174-1443-41E9-90EA-A34CF34C2EC4}" dt="2025-04-02T07:21:38.028" v="18"/>
          <ac:spMkLst>
            <pc:docMk/>
            <pc:sldMk cId="1718612039" sldId="444"/>
            <ac:spMk id="3" creationId="{845AC15A-4B8E-F401-985F-D98AAAD4052B}"/>
          </ac:spMkLst>
        </pc:spChg>
        <pc:spChg chg="add mod">
          <ac:chgData name="Alfred Smith" userId="3c60a3631c0db8ad" providerId="LiveId" clId="{598B5174-1443-41E9-90EA-A34CF34C2EC4}" dt="2025-04-02T07:21:38.028" v="18"/>
          <ac:spMkLst>
            <pc:docMk/>
            <pc:sldMk cId="1718612039" sldId="444"/>
            <ac:spMk id="5" creationId="{4FC69E90-D238-2597-9157-E9E4D80E5EE6}"/>
          </ac:spMkLst>
        </pc:spChg>
      </pc:sldChg>
      <pc:sldChg chg="addSp delSp modSp mod">
        <pc:chgData name="Alfred Smith" userId="3c60a3631c0db8ad" providerId="LiveId" clId="{598B5174-1443-41E9-90EA-A34CF34C2EC4}" dt="2025-04-02T07:21:54.151" v="20"/>
        <pc:sldMkLst>
          <pc:docMk/>
          <pc:sldMk cId="843663555" sldId="448"/>
        </pc:sldMkLst>
        <pc:spChg chg="add mod">
          <ac:chgData name="Alfred Smith" userId="3c60a3631c0db8ad" providerId="LiveId" clId="{598B5174-1443-41E9-90EA-A34CF34C2EC4}" dt="2025-04-02T07:21:54.151" v="20"/>
          <ac:spMkLst>
            <pc:docMk/>
            <pc:sldMk cId="843663555" sldId="448"/>
            <ac:spMk id="2" creationId="{800D5340-FF21-41C0-62D5-487BA5CD0B6F}"/>
          </ac:spMkLst>
        </pc:spChg>
        <pc:spChg chg="add mod">
          <ac:chgData name="Alfred Smith" userId="3c60a3631c0db8ad" providerId="LiveId" clId="{598B5174-1443-41E9-90EA-A34CF34C2EC4}" dt="2025-04-02T07:21:54.151" v="20"/>
          <ac:spMkLst>
            <pc:docMk/>
            <pc:sldMk cId="843663555" sldId="448"/>
            <ac:spMk id="3" creationId="{DB670445-46F3-DAEA-A75D-3CAB7A292F9F}"/>
          </ac:spMkLst>
        </pc:spChg>
      </pc:sldChg>
      <pc:sldChg chg="addSp delSp modSp mod">
        <pc:chgData name="Alfred Smith" userId="3c60a3631c0db8ad" providerId="LiveId" clId="{598B5174-1443-41E9-90EA-A34CF34C2EC4}" dt="2025-04-02T07:22:09.197" v="22"/>
        <pc:sldMkLst>
          <pc:docMk/>
          <pc:sldMk cId="538051216" sldId="450"/>
        </pc:sldMkLst>
        <pc:spChg chg="add mod">
          <ac:chgData name="Alfred Smith" userId="3c60a3631c0db8ad" providerId="LiveId" clId="{598B5174-1443-41E9-90EA-A34CF34C2EC4}" dt="2025-04-02T07:22:09.197" v="22"/>
          <ac:spMkLst>
            <pc:docMk/>
            <pc:sldMk cId="538051216" sldId="450"/>
            <ac:spMk id="2" creationId="{E8458E3A-3DF4-091E-6598-9383D41AB148}"/>
          </ac:spMkLst>
        </pc:spChg>
        <pc:spChg chg="add mod">
          <ac:chgData name="Alfred Smith" userId="3c60a3631c0db8ad" providerId="LiveId" clId="{598B5174-1443-41E9-90EA-A34CF34C2EC4}" dt="2025-04-02T07:22:09.197" v="22"/>
          <ac:spMkLst>
            <pc:docMk/>
            <pc:sldMk cId="538051216" sldId="450"/>
            <ac:spMk id="3" creationId="{3D02620A-A8E1-F4DF-3A0D-16B5CF91A7E7}"/>
          </ac:spMkLst>
        </pc:spChg>
      </pc:sldChg>
    </pc:docChg>
  </pc:docChgLst>
  <pc:docChgLst>
    <pc:chgData name="Alfred Smith" userId="3c60a3631c0db8ad" providerId="LiveId" clId="{8BA2873B-239D-41B0-862F-981CF944D8BC}"/>
    <pc:docChg chg="modSld">
      <pc:chgData name="Alfred Smith" userId="3c60a3631c0db8ad" providerId="LiveId" clId="{8BA2873B-239D-41B0-862F-981CF944D8BC}" dt="2025-05-12T08:40:18.914" v="1"/>
      <pc:docMkLst>
        <pc:docMk/>
      </pc:docMkLst>
      <pc:sldChg chg="modSp">
        <pc:chgData name="Alfred Smith" userId="3c60a3631c0db8ad" providerId="LiveId" clId="{8BA2873B-239D-41B0-862F-981CF944D8BC}" dt="2025-05-12T08:40:18.914" v="1"/>
        <pc:sldMkLst>
          <pc:docMk/>
          <pc:sldMk cId="1237137471" sldId="310"/>
        </pc:sldMkLst>
        <pc:spChg chg="mod">
          <ac:chgData name="Alfred Smith" userId="3c60a3631c0db8ad" providerId="LiveId" clId="{8BA2873B-239D-41B0-862F-981CF944D8BC}" dt="2025-05-12T08:40:18.914" v="1"/>
          <ac:spMkLst>
            <pc:docMk/>
            <pc:sldMk cId="1237137471" sldId="310"/>
            <ac:spMk id="5" creationId="{12AC444D-6CC7-86B3-DFE1-61F0ABA6C13B}"/>
          </ac:spMkLst>
        </pc:spChg>
      </pc:sldChg>
      <pc:sldChg chg="modSp">
        <pc:chgData name="Alfred Smith" userId="3c60a3631c0db8ad" providerId="LiveId" clId="{8BA2873B-239D-41B0-862F-981CF944D8BC}" dt="2025-05-12T08:40:18.914" v="1"/>
        <pc:sldMkLst>
          <pc:docMk/>
          <pc:sldMk cId="1003827451" sldId="426"/>
        </pc:sldMkLst>
        <pc:spChg chg="mod">
          <ac:chgData name="Alfred Smith" userId="3c60a3631c0db8ad" providerId="LiveId" clId="{8BA2873B-239D-41B0-862F-981CF944D8BC}" dt="2025-05-12T08:40:18.914" v="1"/>
          <ac:spMkLst>
            <pc:docMk/>
            <pc:sldMk cId="1003827451" sldId="426"/>
            <ac:spMk id="6" creationId="{416C064E-628E-47C0-A712-DB178FE9901E}"/>
          </ac:spMkLst>
        </pc:spChg>
      </pc:sldChg>
      <pc:sldChg chg="modSp">
        <pc:chgData name="Alfred Smith" userId="3c60a3631c0db8ad" providerId="LiveId" clId="{8BA2873B-239D-41B0-862F-981CF944D8BC}" dt="2025-05-12T08:40:18.914" v="1"/>
        <pc:sldMkLst>
          <pc:docMk/>
          <pc:sldMk cId="1727650077" sldId="427"/>
        </pc:sldMkLst>
        <pc:spChg chg="mod">
          <ac:chgData name="Alfred Smith" userId="3c60a3631c0db8ad" providerId="LiveId" clId="{8BA2873B-239D-41B0-862F-981CF944D8BC}" dt="2025-05-12T08:40:18.914" v="1"/>
          <ac:spMkLst>
            <pc:docMk/>
            <pc:sldMk cId="1727650077" sldId="427"/>
            <ac:spMk id="2" creationId="{C26A9015-4A86-563F-D427-76CB204610E6}"/>
          </ac:spMkLst>
        </pc:spChg>
      </pc:sldChg>
      <pc:sldChg chg="modSp">
        <pc:chgData name="Alfred Smith" userId="3c60a3631c0db8ad" providerId="LiveId" clId="{8BA2873B-239D-41B0-862F-981CF944D8BC}" dt="2025-05-12T08:40:18.914" v="1"/>
        <pc:sldMkLst>
          <pc:docMk/>
          <pc:sldMk cId="703207630" sldId="429"/>
        </pc:sldMkLst>
        <pc:spChg chg="mod">
          <ac:chgData name="Alfred Smith" userId="3c60a3631c0db8ad" providerId="LiveId" clId="{8BA2873B-239D-41B0-862F-981CF944D8BC}" dt="2025-05-12T08:40:18.914" v="1"/>
          <ac:spMkLst>
            <pc:docMk/>
            <pc:sldMk cId="703207630" sldId="429"/>
            <ac:spMk id="5" creationId="{2EE6C8E0-58F7-0C85-38DA-C73A1B15B00E}"/>
          </ac:spMkLst>
        </pc:spChg>
      </pc:sldChg>
      <pc:sldChg chg="modSp">
        <pc:chgData name="Alfred Smith" userId="3c60a3631c0db8ad" providerId="LiveId" clId="{8BA2873B-239D-41B0-862F-981CF944D8BC}" dt="2025-05-12T08:40:18.914" v="1"/>
        <pc:sldMkLst>
          <pc:docMk/>
          <pc:sldMk cId="579800659" sldId="431"/>
        </pc:sldMkLst>
        <pc:spChg chg="mod">
          <ac:chgData name="Alfred Smith" userId="3c60a3631c0db8ad" providerId="LiveId" clId="{8BA2873B-239D-41B0-862F-981CF944D8BC}" dt="2025-05-12T08:40:18.914" v="1"/>
          <ac:spMkLst>
            <pc:docMk/>
            <pc:sldMk cId="579800659" sldId="431"/>
            <ac:spMk id="7" creationId="{23C43EF4-6B56-9DE6-EE9A-CAD858C29A08}"/>
          </ac:spMkLst>
        </pc:spChg>
      </pc:sldChg>
      <pc:sldChg chg="modSp">
        <pc:chgData name="Alfred Smith" userId="3c60a3631c0db8ad" providerId="LiveId" clId="{8BA2873B-239D-41B0-862F-981CF944D8BC}" dt="2025-05-12T08:40:18.914" v="1"/>
        <pc:sldMkLst>
          <pc:docMk/>
          <pc:sldMk cId="484949745" sldId="433"/>
        </pc:sldMkLst>
        <pc:spChg chg="mod">
          <ac:chgData name="Alfred Smith" userId="3c60a3631c0db8ad" providerId="LiveId" clId="{8BA2873B-239D-41B0-862F-981CF944D8BC}" dt="2025-05-12T08:40:18.914" v="1"/>
          <ac:spMkLst>
            <pc:docMk/>
            <pc:sldMk cId="484949745" sldId="433"/>
            <ac:spMk id="5" creationId="{9439EF1C-95B8-4977-14FB-A126C573408B}"/>
          </ac:spMkLst>
        </pc:spChg>
      </pc:sldChg>
      <pc:sldChg chg="modSp">
        <pc:chgData name="Alfred Smith" userId="3c60a3631c0db8ad" providerId="LiveId" clId="{8BA2873B-239D-41B0-862F-981CF944D8BC}" dt="2025-05-12T08:40:18.914" v="1"/>
        <pc:sldMkLst>
          <pc:docMk/>
          <pc:sldMk cId="381388045" sldId="435"/>
        </pc:sldMkLst>
        <pc:spChg chg="mod">
          <ac:chgData name="Alfred Smith" userId="3c60a3631c0db8ad" providerId="LiveId" clId="{8BA2873B-239D-41B0-862F-981CF944D8BC}" dt="2025-05-12T08:40:18.914" v="1"/>
          <ac:spMkLst>
            <pc:docMk/>
            <pc:sldMk cId="381388045" sldId="435"/>
            <ac:spMk id="5" creationId="{90DB160F-AAF0-BB64-5359-2D64111C45F4}"/>
          </ac:spMkLst>
        </pc:spChg>
      </pc:sldChg>
      <pc:sldChg chg="modSp">
        <pc:chgData name="Alfred Smith" userId="3c60a3631c0db8ad" providerId="LiveId" clId="{8BA2873B-239D-41B0-862F-981CF944D8BC}" dt="2025-05-12T08:40:18.914" v="1"/>
        <pc:sldMkLst>
          <pc:docMk/>
          <pc:sldMk cId="3676245138" sldId="441"/>
        </pc:sldMkLst>
        <pc:spChg chg="mod">
          <ac:chgData name="Alfred Smith" userId="3c60a3631c0db8ad" providerId="LiveId" clId="{8BA2873B-239D-41B0-862F-981CF944D8BC}" dt="2025-05-12T08:40:18.914" v="1"/>
          <ac:spMkLst>
            <pc:docMk/>
            <pc:sldMk cId="3676245138" sldId="441"/>
            <ac:spMk id="7" creationId="{CAB7E52A-7633-14F5-9F04-2517E393B255}"/>
          </ac:spMkLst>
        </pc:spChg>
      </pc:sldChg>
      <pc:sldChg chg="modSp">
        <pc:chgData name="Alfred Smith" userId="3c60a3631c0db8ad" providerId="LiveId" clId="{8BA2873B-239D-41B0-862F-981CF944D8BC}" dt="2025-05-12T08:40:18.914" v="1"/>
        <pc:sldMkLst>
          <pc:docMk/>
          <pc:sldMk cId="3095902142" sldId="443"/>
        </pc:sldMkLst>
        <pc:spChg chg="mod">
          <ac:chgData name="Alfred Smith" userId="3c60a3631c0db8ad" providerId="LiveId" clId="{8BA2873B-239D-41B0-862F-981CF944D8BC}" dt="2025-05-12T08:40:18.914" v="1"/>
          <ac:spMkLst>
            <pc:docMk/>
            <pc:sldMk cId="3095902142" sldId="443"/>
            <ac:spMk id="5" creationId="{31FFE201-AC34-838D-B3D6-1ED817AD3053}"/>
          </ac:spMkLst>
        </pc:spChg>
      </pc:sldChg>
      <pc:sldChg chg="modSp">
        <pc:chgData name="Alfred Smith" userId="3c60a3631c0db8ad" providerId="LiveId" clId="{8BA2873B-239D-41B0-862F-981CF944D8BC}" dt="2025-05-12T08:40:18.914" v="1"/>
        <pc:sldMkLst>
          <pc:docMk/>
          <pc:sldMk cId="2166098122" sldId="445"/>
        </pc:sldMkLst>
        <pc:spChg chg="mod">
          <ac:chgData name="Alfred Smith" userId="3c60a3631c0db8ad" providerId="LiveId" clId="{8BA2873B-239D-41B0-862F-981CF944D8BC}" dt="2025-05-12T08:40:18.914" v="1"/>
          <ac:spMkLst>
            <pc:docMk/>
            <pc:sldMk cId="2166098122" sldId="445"/>
            <ac:spMk id="5" creationId="{049D09E7-FB0B-6649-43A5-B05E7FB39070}"/>
          </ac:spMkLst>
        </pc:spChg>
      </pc:sldChg>
      <pc:sldChg chg="modSp">
        <pc:chgData name="Alfred Smith" userId="3c60a3631c0db8ad" providerId="LiveId" clId="{8BA2873B-239D-41B0-862F-981CF944D8BC}" dt="2025-05-12T08:40:18.914" v="1"/>
        <pc:sldMkLst>
          <pc:docMk/>
          <pc:sldMk cId="4160448636" sldId="449"/>
        </pc:sldMkLst>
        <pc:spChg chg="mod">
          <ac:chgData name="Alfred Smith" userId="3c60a3631c0db8ad" providerId="LiveId" clId="{8BA2873B-239D-41B0-862F-981CF944D8BC}" dt="2025-05-12T08:40:18.914" v="1"/>
          <ac:spMkLst>
            <pc:docMk/>
            <pc:sldMk cId="4160448636" sldId="449"/>
            <ac:spMk id="5" creationId="{3B597A57-8991-71AF-B5AF-E6E43BECCD20}"/>
          </ac:spMkLst>
        </pc:spChg>
      </pc:sldChg>
      <pc:sldChg chg="modSp">
        <pc:chgData name="Alfred Smith" userId="3c60a3631c0db8ad" providerId="LiveId" clId="{8BA2873B-239D-41B0-862F-981CF944D8BC}" dt="2025-05-12T08:40:18.914" v="1"/>
        <pc:sldMkLst>
          <pc:docMk/>
          <pc:sldMk cId="3386340796" sldId="451"/>
        </pc:sldMkLst>
        <pc:spChg chg="mod">
          <ac:chgData name="Alfred Smith" userId="3c60a3631c0db8ad" providerId="LiveId" clId="{8BA2873B-239D-41B0-862F-981CF944D8BC}" dt="2025-05-12T08:40:18.914" v="1"/>
          <ac:spMkLst>
            <pc:docMk/>
            <pc:sldMk cId="3386340796" sldId="451"/>
            <ac:spMk id="5" creationId="{805A62AC-44B9-19E3-7D5E-0D12AE63908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17 </a:t>
            </a:r>
            <a:r>
              <a:rPr lang="en-IN" sz="1200" b="1" i="0" u="none" strike="noStrike" baseline="0" dirty="0">
                <a:latin typeface="TimesNewRomanPS-BoldMT"/>
              </a:rPr>
              <a:t>Saul and David</a:t>
            </a:r>
          </a:p>
          <a:p>
            <a:pPr algn="l"/>
            <a:r>
              <a:rPr lang="en-US" sz="1200" b="0" i="0" u="none" strike="noStrike" baseline="0" dirty="0">
                <a:latin typeface="TimesNewRomanPSMT"/>
              </a:rPr>
              <a:t>1. David plays before the king - 1 Samuel 16:14-23 (Left Top)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PSMT"/>
              </a:rPr>
              <a:t>2. Goliath challenges the Israelites 1 Sam 17 (Center)</a:t>
            </a:r>
          </a:p>
          <a:p>
            <a:pPr algn="l"/>
            <a:r>
              <a:rPr lang="en-US" sz="1200" b="0" i="0" u="none" strike="noStrike" baseline="0" dirty="0">
                <a:latin typeface="TimesNewRomanPSMT"/>
              </a:rPr>
              <a:t>3. David defeats Goliath 1 Sam 17</a:t>
            </a:r>
          </a:p>
          <a:p>
            <a:pPr algn="l"/>
            <a:r>
              <a:rPr lang="en-US" sz="1200" b="0" i="0" u="none" strike="noStrike" baseline="0" dirty="0">
                <a:latin typeface="TimesNewRomanPSMT"/>
              </a:rPr>
              <a:t>4. David’s popularity &amp; Saul’s jealousy - 1 Sam 18:5-16,29-30 (Center Top)</a:t>
            </a:r>
          </a:p>
          <a:p>
            <a:pPr algn="l"/>
            <a:r>
              <a:rPr lang="en-US" sz="1200" b="0" i="0" u="none" strike="noStrike" baseline="0" dirty="0">
                <a:latin typeface="TimesNewRomanPSMT"/>
              </a:rPr>
              <a:t>5. David's marries Saul’s daughter - 1 Sam 18:17-28 (Right Top)</a:t>
            </a:r>
          </a:p>
          <a:p>
            <a:pPr algn="l"/>
            <a:r>
              <a:rPr lang="en-US" sz="1200" b="0" i="0" u="none" strike="noStrike" baseline="0" dirty="0">
                <a:latin typeface="TimesNewRomanPSMT"/>
              </a:rPr>
              <a:t>6. Saul throws a spear at David - 1 Sam 19:8-10 (Right Center)</a:t>
            </a:r>
          </a:p>
          <a:p>
            <a:pPr algn="l"/>
            <a:r>
              <a:rPr lang="en-US" sz="1200" b="0" i="0" u="none" strike="noStrike" baseline="0" dirty="0">
                <a:latin typeface="TimesNewRomanPSMT"/>
              </a:rPr>
              <a:t>7. Michal helps David escape - 1 Sam 19:11-17 (Right Bottom)</a:t>
            </a:r>
          </a:p>
          <a:p>
            <a:pPr algn="l"/>
            <a:r>
              <a:rPr lang="en-US" sz="1200" b="0" i="0" u="none" strike="noStrike" baseline="0" dirty="0">
                <a:latin typeface="TimesNewRomanPSMT"/>
              </a:rPr>
              <a:t>8. David's escape to Ramah -1 Sam 19:18-24 (Center Bottom)</a:t>
            </a:r>
          </a:p>
          <a:p>
            <a:pPr algn="l"/>
            <a:r>
              <a:rPr lang="en-US" sz="1200" b="0" i="0" u="none" strike="noStrike" baseline="0" dirty="0">
                <a:latin typeface="TimesNewRomanPSMT"/>
              </a:rPr>
              <a:t>9. Saul tries to kill Jonathan -1 Sam 18:1-4; 19:1-7; 20:1-34 (Left Bottom)</a:t>
            </a:r>
          </a:p>
          <a:p>
            <a:pPr algn="l"/>
            <a:r>
              <a:rPr lang="en-US" sz="1200" b="0" i="0" u="none" strike="noStrike" baseline="0" dirty="0">
                <a:latin typeface="TimesNewRomanPSMT"/>
              </a:rPr>
              <a:t>10.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43576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17-4</a:t>
            </a:r>
          </a:p>
        </p:txBody>
      </p:sp>
      <p:pic>
        <p:nvPicPr>
          <p:cNvPr id="5" name="Audio 4">
            <a:hlinkClick r:id="" action="ppaction://media"/>
            <a:extLst>
              <a:ext uri="{FF2B5EF4-FFF2-40B4-BE49-F238E27FC236}">
                <a16:creationId xmlns:a16="http://schemas.microsoft.com/office/drawing/2014/main" id="{1ACCB5AD-1E27-4166-9C5C-614B044C87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CCFDB572-2F68-4A9D-D6BC-DB560DA2E617}"/>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44"/>
    </mc:Choice>
    <mc:Fallback xmlns="">
      <p:transition spd="slow" advTm="3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4B9508-69D4-497E-9FA7-24BCAC03BB24}"/>
              </a:ext>
            </a:extLst>
          </p:cNvPr>
          <p:cNvPicPr>
            <a:picLocks noChangeAspect="1"/>
          </p:cNvPicPr>
          <p:nvPr/>
        </p:nvPicPr>
        <p:blipFill>
          <a:blip r:embed="rId2"/>
          <a:stretch>
            <a:fillRect/>
          </a:stretch>
        </p:blipFill>
        <p:spPr>
          <a:xfrm>
            <a:off x="-138901" y="0"/>
            <a:ext cx="12330901" cy="7167716"/>
          </a:xfrm>
          <a:prstGeom prst="rect">
            <a:avLst/>
          </a:prstGeom>
        </p:spPr>
      </p:pic>
      <p:sp>
        <p:nvSpPr>
          <p:cNvPr id="5" name="TextBox 4">
            <a:extLst>
              <a:ext uri="{FF2B5EF4-FFF2-40B4-BE49-F238E27FC236}">
                <a16:creationId xmlns:a16="http://schemas.microsoft.com/office/drawing/2014/main" id="{9439EF1C-95B8-4977-14FB-A126C573408B}"/>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906E12B-C443-41B6-8433-7DB5F340EE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9BF2158-0838-66AD-C19D-F7490228FC8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8And Saul was furious and resented this song. “They have ascribed tens of thousands to David,” he said, “but only thousands to me. What more can he have but the kingdom?”</a:t>
            </a:r>
            <a:endParaRPr lang="en-ZA" dirty="0"/>
          </a:p>
        </p:txBody>
      </p:sp>
      <p:sp>
        <p:nvSpPr>
          <p:cNvPr id="3" name="TextBox 2">
            <a:extLst>
              <a:ext uri="{FF2B5EF4-FFF2-40B4-BE49-F238E27FC236}">
                <a16:creationId xmlns:a16="http://schemas.microsoft.com/office/drawing/2014/main" id="{90F9C6C1-8A3D-74B3-5168-54C2A570C193}"/>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དེ་ནས་སོ་ལོ་ཤིན་ཏུ་ཁྲོས་ཤིང་གླུ་དེ་ལ་མ་དགའ་བར་དཱ་བིད་ཀྱིས་མི་ཁྲི་ཕྲག་བསད་ཀྱང་ངས་སྟོང་ཕྲག་གཅིག་འབའ་ཞིག་བསད། དེ་བས་ལྷག་པ་ཞིག་ཅི་ལུས་ཏེ་རྒྱལ་སྲིད་འབའ་ཞིག་ལུས་ཞེས་སྨྲས།</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1991"/>
    </mc:Choice>
    <mc:Fallback xmlns="">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6D6294-CC45-4766-8838-B006EC90355A}"/>
              </a:ext>
            </a:extLst>
          </p:cNvPr>
          <p:cNvPicPr>
            <a:picLocks noChangeAspect="1"/>
          </p:cNvPicPr>
          <p:nvPr/>
        </p:nvPicPr>
        <p:blipFill>
          <a:blip r:embed="rId2"/>
          <a:stretch>
            <a:fillRect/>
          </a:stretch>
        </p:blipFill>
        <p:spPr>
          <a:xfrm>
            <a:off x="-1401097" y="-1285499"/>
            <a:ext cx="13593096" cy="8143500"/>
          </a:xfrm>
          <a:prstGeom prst="rect">
            <a:avLst/>
          </a:prstGeom>
        </p:spPr>
      </p:pic>
      <p:sp>
        <p:nvSpPr>
          <p:cNvPr id="5" name="TextBox 4">
            <a:extLst>
              <a:ext uri="{FF2B5EF4-FFF2-40B4-BE49-F238E27FC236}">
                <a16:creationId xmlns:a16="http://schemas.microsoft.com/office/drawing/2014/main" id="{90DB160F-AAF0-BB64-5359-2D64111C45F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F6F7C40-9519-469B-8492-055E3DD073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770C7E7-705E-3C90-7AA2-0ADC58E3DAC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12So Saul was afraid of David, because the Lord was with David but had departed from Saul.</a:t>
            </a:r>
            <a:endParaRPr lang="en-ZA" dirty="0"/>
          </a:p>
        </p:txBody>
      </p:sp>
      <p:sp>
        <p:nvSpPr>
          <p:cNvPr id="5" name="TextBox 4">
            <a:extLst>
              <a:ext uri="{FF2B5EF4-FFF2-40B4-BE49-F238E27FC236}">
                <a16:creationId xmlns:a16="http://schemas.microsoft.com/office/drawing/2014/main" id="{F476B04D-4237-3B56-D741-1B5E2B290663}"/>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12དཀོན་མཆོག་ཡ་ཝཱེ་ནི་དཱ་བིད་དང་མཉམ་དུ་བཞུགས་ཤིང་སོ་ལོ་དང་ཁ་བྲལ་བས་སོ་ལོ་ཁོ་ལ་འཇིགས་ཏེ།</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5242"/>
    </mc:Choice>
    <mc:Fallback xmlns="">
      <p:transition spd="slow" advTm="1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4A464C6B-D97E-40DE-A15C-F9033B1B277C}"/>
              </a:ext>
            </a:extLst>
          </p:cNvPr>
          <p:cNvPicPr>
            <a:picLocks noChangeAspect="1"/>
          </p:cNvPicPr>
          <p:nvPr/>
        </p:nvPicPr>
        <p:blipFill>
          <a:blip r:embed="rId2"/>
          <a:stretch>
            <a:fillRect/>
          </a:stretch>
        </p:blipFill>
        <p:spPr>
          <a:xfrm>
            <a:off x="0" y="20281"/>
            <a:ext cx="12192000" cy="6837719"/>
          </a:xfrm>
          <a:prstGeom prst="rect">
            <a:avLst/>
          </a:prstGeom>
        </p:spPr>
      </p:pic>
      <p:sp>
        <p:nvSpPr>
          <p:cNvPr id="7" name="TextBox 6">
            <a:extLst>
              <a:ext uri="{FF2B5EF4-FFF2-40B4-BE49-F238E27FC236}">
                <a16:creationId xmlns:a16="http://schemas.microsoft.com/office/drawing/2014/main" id="{CAB7E52A-7633-14F5-9F04-2517E393B255}"/>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4501AFD-7EBE-40D1-9BA1-5001A2FC2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FFFA0A4-2029-2155-3C3F-AAAB6F008D2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13Therefore Saul sent David away and gave him command of a thousand men. David led the troops out to battle and back,</a:t>
            </a:r>
            <a:endParaRPr lang="en-ZA" dirty="0"/>
          </a:p>
        </p:txBody>
      </p:sp>
      <p:sp>
        <p:nvSpPr>
          <p:cNvPr id="5" name="TextBox 4">
            <a:extLst>
              <a:ext uri="{FF2B5EF4-FFF2-40B4-BE49-F238E27FC236}">
                <a16:creationId xmlns:a16="http://schemas.microsoft.com/office/drawing/2014/main" id="{5DC49810-0164-7681-CD48-C61E4E1F595B}"/>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13དཱ་བིད་རང་གི་དྲུང་ནས་བཏང་སྟེ་སྟོང་དཔོན་བྱེད་དུ་བཅུག་ཅིང་དེ་ནས་དཱ་བིད་ཀྱིས་མི་ཚོགས་ཁྲོད་དུ་འགྲོ་འོང་བྱས།</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741"/>
    </mc:Choice>
    <mc:Fallback xmlns="">
      <p:transition spd="slow" advTm="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B049E48-A598-470A-BB26-84C926FFBBFC}"/>
              </a:ext>
            </a:extLst>
          </p:cNvPr>
          <p:cNvPicPr>
            <a:picLocks noChangeAspect="1"/>
          </p:cNvPicPr>
          <p:nvPr/>
        </p:nvPicPr>
        <p:blipFill>
          <a:blip r:embed="rId2"/>
          <a:stretch>
            <a:fillRect/>
          </a:stretch>
        </p:blipFill>
        <p:spPr>
          <a:xfrm>
            <a:off x="0" y="-228975"/>
            <a:ext cx="12192000" cy="7086975"/>
          </a:xfrm>
          <a:prstGeom prst="rect">
            <a:avLst/>
          </a:prstGeom>
        </p:spPr>
      </p:pic>
      <p:sp>
        <p:nvSpPr>
          <p:cNvPr id="5" name="TextBox 4">
            <a:extLst>
              <a:ext uri="{FF2B5EF4-FFF2-40B4-BE49-F238E27FC236}">
                <a16:creationId xmlns:a16="http://schemas.microsoft.com/office/drawing/2014/main" id="{31FFE201-AC34-838D-B3D6-1ED817AD3053}"/>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DB922A1-160F-4FF3-AA23-DC21989409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845AC15A-4B8E-F401-985F-D98AAAD4052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14and he continued to prosper in all his ways, because the Lord was with him.</a:t>
            </a:r>
            <a:endParaRPr lang="en-ZA" dirty="0"/>
          </a:p>
        </p:txBody>
      </p:sp>
      <p:sp>
        <p:nvSpPr>
          <p:cNvPr id="5" name="TextBox 4">
            <a:extLst>
              <a:ext uri="{FF2B5EF4-FFF2-40B4-BE49-F238E27FC236}">
                <a16:creationId xmlns:a16="http://schemas.microsoft.com/office/drawing/2014/main" id="{4FC69E90-D238-2597-9157-E9E4D80E5EE6}"/>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14བྱ་བ་ཐམས་ཅད་ལམ་ལྷོང་བྱུང་། གང་ལ་ཞེ་ན། དཀོན་མཆོག་ཡ་ཝཱེ་ཁོ་དང་མཉམ་དུ་བཞུགས་པས་སོ།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160"/>
    </mc:Choice>
    <mc:Fallback xmlns="">
      <p:transition spd="slow" advTm="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1F130925-7332-4DCF-BBE4-038070D4967D}"/>
              </a:ext>
            </a:extLst>
          </p:cNvPr>
          <p:cNvPicPr>
            <a:picLocks noChangeAspect="1"/>
          </p:cNvPicPr>
          <p:nvPr/>
        </p:nvPicPr>
        <p:blipFill>
          <a:blip r:embed="rId2"/>
          <a:stretch>
            <a:fillRect/>
          </a:stretch>
        </p:blipFill>
        <p:spPr>
          <a:xfrm>
            <a:off x="0" y="0"/>
            <a:ext cx="12191999" cy="7170560"/>
          </a:xfrm>
          <a:prstGeom prst="rect">
            <a:avLst/>
          </a:prstGeom>
        </p:spPr>
      </p:pic>
      <p:sp>
        <p:nvSpPr>
          <p:cNvPr id="5" name="TextBox 4">
            <a:extLst>
              <a:ext uri="{FF2B5EF4-FFF2-40B4-BE49-F238E27FC236}">
                <a16:creationId xmlns:a16="http://schemas.microsoft.com/office/drawing/2014/main" id="{049D09E7-FB0B-6649-43A5-B05E7FB39070}"/>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3077F7B-200A-4682-995F-0AA14E53CD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00D5340-FF21-41C0-62D5-487BA5CD0B6F}"/>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29he grew even more afraid of David. So from then on Saul was David’s enemy.</a:t>
            </a:r>
            <a:endParaRPr lang="en-ZA" dirty="0"/>
          </a:p>
        </p:txBody>
      </p:sp>
      <p:sp>
        <p:nvSpPr>
          <p:cNvPr id="3" name="TextBox 2">
            <a:extLst>
              <a:ext uri="{FF2B5EF4-FFF2-40B4-BE49-F238E27FC236}">
                <a16:creationId xmlns:a16="http://schemas.microsoft.com/office/drawing/2014/main" id="{DB670445-46F3-DAEA-A75D-3CAB7A292F9F}"/>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9སོ་ལོ་ལྷག་པར་དཱ་བིད་ལ་འཇིགས་ཏེ་རྟག་ཏུ་དཱ་བིད་ལ་གནོད་པ་བྱས་སོ། །</a:t>
            </a:r>
            <a:endParaRPr lang="en-ZA" dirty="0"/>
          </a:p>
        </p:txBody>
      </p:sp>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7602"/>
    </mc:Choice>
    <mc:Fallback xmlns="">
      <p:transition spd="slow" advTm="7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134DA9D-BB58-4FD2-AC63-963CE1974CD4}"/>
              </a:ext>
            </a:extLst>
          </p:cNvPr>
          <p:cNvPicPr>
            <a:picLocks noChangeAspect="1"/>
          </p:cNvPicPr>
          <p:nvPr/>
        </p:nvPicPr>
        <p:blipFill>
          <a:blip r:embed="rId2"/>
          <a:stretch>
            <a:fillRect/>
          </a:stretch>
        </p:blipFill>
        <p:spPr>
          <a:xfrm>
            <a:off x="-1441907" y="-429491"/>
            <a:ext cx="13633907" cy="7287491"/>
          </a:xfrm>
          <a:prstGeom prst="rect">
            <a:avLst/>
          </a:prstGeom>
        </p:spPr>
      </p:pic>
      <p:sp>
        <p:nvSpPr>
          <p:cNvPr id="5" name="TextBox 4">
            <a:extLst>
              <a:ext uri="{FF2B5EF4-FFF2-40B4-BE49-F238E27FC236}">
                <a16:creationId xmlns:a16="http://schemas.microsoft.com/office/drawing/2014/main" id="{12AC444D-6CC7-86B3-DFE1-61F0ABA6C13B}"/>
              </a:ext>
            </a:extLst>
          </p:cNvPr>
          <p:cNvSpPr txBox="1"/>
          <p:nvPr/>
        </p:nvSpPr>
        <p:spPr>
          <a:xfrm>
            <a:off x="332759" y="2590800"/>
            <a:ext cx="5975129" cy="5016500"/>
          </a:xfrm>
          <a:prstGeom prst="rect">
            <a:avLst/>
          </a:prstGeom>
          <a:noFill/>
        </p:spPr>
        <p:txBody>
          <a:bodyPr wrap="square" rtlCol="0">
            <a:noAutofit/>
          </a:bodyPr>
          <a:lstStyle/>
          <a:p>
            <a:r>
              <a:rPr lang="bo-CN" sz="8000" b="1" cap="all" dirty="0">
                <a:solidFill>
                  <a:schemeClr val="bg1"/>
                </a:solidFill>
                <a:latin typeface="ArialMT"/>
              </a:rPr>
              <a:t>སཱ་མུ་ཨེལ་དང་པོ 18</a:t>
            </a:r>
          </a:p>
          <a:p>
            <a:r>
              <a:rPr lang="bo-CN" sz="8000" b="1" i="0" dirty="0">
                <a:solidFill>
                  <a:schemeClr val="bg1"/>
                </a:solidFill>
                <a:effectLst/>
                <a:latin typeface="ArialMT"/>
              </a:rPr>
              <a:t>ས་ཨུལ་གྱིས་དཱ་བིད་ལ་ཕྲག་དོག་སྐྱེས་པ།</a:t>
            </a:r>
            <a:endParaRPr lang="en-ZA" sz="8000" dirty="0">
              <a:solidFill>
                <a:schemeClr val="bg1"/>
              </a:solidFill>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00E3604-F822-4FBA-852B-8185D9541F00}"/>
              </a:ext>
            </a:extLst>
          </p:cNvPr>
          <p:cNvPicPr>
            <a:picLocks noChangeAspect="1"/>
          </p:cNvPicPr>
          <p:nvPr/>
        </p:nvPicPr>
        <p:blipFill>
          <a:blip r:embed="rId2"/>
          <a:stretch>
            <a:fillRect/>
          </a:stretch>
        </p:blipFill>
        <p:spPr>
          <a:xfrm>
            <a:off x="0" y="1"/>
            <a:ext cx="13279348" cy="6858000"/>
          </a:xfrm>
          <a:prstGeom prst="rect">
            <a:avLst/>
          </a:prstGeom>
        </p:spPr>
      </p:pic>
      <p:sp>
        <p:nvSpPr>
          <p:cNvPr id="5" name="TextBox 4">
            <a:extLst>
              <a:ext uri="{FF2B5EF4-FFF2-40B4-BE49-F238E27FC236}">
                <a16:creationId xmlns:a16="http://schemas.microsoft.com/office/drawing/2014/main" id="{3B597A57-8991-71AF-B5AF-E6E43BECCD20}"/>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66C6AAA-21E9-4E32-9C3A-7389B0BA53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8458E3A-3DF4-091E-6598-9383D41AB14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30Every time the Philistine commanders came out for battle, David was more successful than all of Saul’s officers, so that his name was highly esteemed.</a:t>
            </a:r>
            <a:endParaRPr lang="en-ZA" sz="4400" dirty="0"/>
          </a:p>
        </p:txBody>
      </p:sp>
      <p:sp>
        <p:nvSpPr>
          <p:cNvPr id="3" name="TextBox 2">
            <a:extLst>
              <a:ext uri="{FF2B5EF4-FFF2-40B4-BE49-F238E27FC236}">
                <a16:creationId xmlns:a16="http://schemas.microsoft.com/office/drawing/2014/main" id="{3D02620A-A8E1-F4DF-3A0D-16B5CF91A7E7}"/>
              </a:ext>
            </a:extLst>
          </p:cNvPr>
          <p:cNvSpPr txBox="1"/>
          <p:nvPr/>
        </p:nvSpPr>
        <p:spPr>
          <a:xfrm>
            <a:off x="6216870" y="0"/>
            <a:ext cx="5975129" cy="6858000"/>
          </a:xfrm>
          <a:prstGeom prst="rect">
            <a:avLst/>
          </a:prstGeom>
          <a:noFill/>
        </p:spPr>
        <p:txBody>
          <a:bodyPr wrap="square" rtlCol="0">
            <a:noAutofit/>
          </a:bodyPr>
          <a:lstStyle/>
          <a:p>
            <a:r>
              <a:rPr lang="bo-CN" sz="6000">
                <a:solidFill>
                  <a:srgbClr val="121212"/>
                </a:solidFill>
                <a:latin typeface="ArialMT"/>
              </a:rPr>
              <a:t>30དེ་ནས་ཕེ་ལེ་ཤེད་པའི་རྗེ་བོ་རྣམས་སླེབས་པ་དང་དེ་དག་ནམ་འོངས་ན་ཡང་སོ་ལོའི་བློན་འཁོར་ཐམས་ཅད་དང་བསྡུར་ན་དཱ་བིད་ཀྱིས་བྱ་བ་རྣམས་ལེགས་པོར་བསྒྲུབས་པས། ཁོ་མཚན་སྙན་གྲགས་ཅན་དུ་གྱུར་ཏོ། །</a:t>
            </a:r>
            <a:endParaRPr lang="en-ZA" dirty="0"/>
          </a:p>
        </p:txBody>
      </p:sp>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140"/>
    </mc:Choice>
    <mc:Fallback xmlns="">
      <p:transition spd="slow" advTm="12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8" name="Picture 7">
            <a:extLst>
              <a:ext uri="{FF2B5EF4-FFF2-40B4-BE49-F238E27FC236}">
                <a16:creationId xmlns:a16="http://schemas.microsoft.com/office/drawing/2014/main" id="{17EC48E2-299A-40ED-AB6A-827D7186B74E}"/>
              </a:ext>
            </a:extLst>
          </p:cNvPr>
          <p:cNvPicPr>
            <a:picLocks noChangeAspect="1"/>
          </p:cNvPicPr>
          <p:nvPr/>
        </p:nvPicPr>
        <p:blipFill>
          <a:blip r:embed="rId2"/>
          <a:stretch>
            <a:fillRect/>
          </a:stretch>
        </p:blipFill>
        <p:spPr>
          <a:xfrm>
            <a:off x="-1" y="-2032"/>
            <a:ext cx="12192000" cy="6860032"/>
          </a:xfrm>
          <a:prstGeom prst="rect">
            <a:avLst/>
          </a:prstGeom>
        </p:spPr>
      </p:pic>
      <p:sp>
        <p:nvSpPr>
          <p:cNvPr id="5" name="TextBox 4">
            <a:extLst>
              <a:ext uri="{FF2B5EF4-FFF2-40B4-BE49-F238E27FC236}">
                <a16:creationId xmlns:a16="http://schemas.microsoft.com/office/drawing/2014/main" id="{805A62AC-44B9-19E3-7D5E-0D12AE639082}"/>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4. David’s popularity &amp; Saul’s jealousy - 1 Sam 18:5-16,29-30 (Center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89059" y="0"/>
            <a:ext cx="5975129" cy="6858000"/>
          </a:xfrm>
          <a:prstGeom prst="rect">
            <a:avLst/>
          </a:prstGeom>
          <a:noFill/>
        </p:spPr>
        <p:txBody>
          <a:bodyPr wrap="square" rtlCol="0">
            <a:noAutofit/>
          </a:bodyPr>
          <a:lstStyle/>
          <a:p>
            <a:r>
              <a:rPr lang="bo-CN" sz="8000" b="1" cap="all" dirty="0">
                <a:solidFill>
                  <a:srgbClr val="121212"/>
                </a:solidFill>
                <a:latin typeface="ArialMT"/>
              </a:rPr>
              <a:t>སཱ་མུ་ཨེལ་དང་པོ 18</a:t>
            </a:r>
          </a:p>
          <a:p>
            <a:r>
              <a:rPr lang="bo-CN" sz="8000" b="1" i="0" dirty="0">
                <a:solidFill>
                  <a:srgbClr val="121212"/>
                </a:solidFill>
                <a:effectLst/>
                <a:latin typeface="ArialMT"/>
              </a:rPr>
              <a:t>ས་ཨུལ་གྱིས་དཱ་བིད་ལ་ཕྲག་དོག་སྐྱེས་པ།</a:t>
            </a:r>
            <a:endParaRPr lang="en-ZA" sz="8000" dirty="0"/>
          </a:p>
        </p:txBody>
      </p:sp>
      <p:pic>
        <p:nvPicPr>
          <p:cNvPr id="8" name="Audio 7">
            <a:hlinkClick r:id="" action="ppaction://media"/>
            <a:extLst>
              <a:ext uri="{FF2B5EF4-FFF2-40B4-BE49-F238E27FC236}">
                <a16:creationId xmlns:a16="http://schemas.microsoft.com/office/drawing/2014/main" id="{F999720E-A45C-4F3C-B616-FBFB1BC302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8345"/>
    </mc:Choice>
    <mc:Fallback xmlns="">
      <p:transition spd="slow" advTm="8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EEA1B39-639F-427A-8D44-9BC93D7E27A9}"/>
              </a:ext>
            </a:extLst>
          </p:cNvPr>
          <p:cNvPicPr>
            <a:picLocks noChangeAspect="1"/>
          </p:cNvPicPr>
          <p:nvPr/>
        </p:nvPicPr>
        <p:blipFill>
          <a:blip r:embed="rId2"/>
          <a:stretch>
            <a:fillRect/>
          </a:stretch>
        </p:blipFill>
        <p:spPr>
          <a:xfrm>
            <a:off x="-1441907" y="-429491"/>
            <a:ext cx="13633907" cy="7287491"/>
          </a:xfrm>
          <a:prstGeom prst="rect">
            <a:avLst/>
          </a:prstGeom>
        </p:spPr>
      </p:pic>
      <p:sp>
        <p:nvSpPr>
          <p:cNvPr id="2" name="TextBox 1">
            <a:extLst>
              <a:ext uri="{FF2B5EF4-FFF2-40B4-BE49-F238E27FC236}">
                <a16:creationId xmlns:a16="http://schemas.microsoft.com/office/drawing/2014/main" id="{C26A9015-4A86-563F-D427-76CB204610E6}"/>
              </a:ext>
            </a:extLst>
          </p:cNvPr>
          <p:cNvSpPr txBox="1"/>
          <p:nvPr/>
        </p:nvSpPr>
        <p:spPr>
          <a:xfrm>
            <a:off x="434359" y="2073031"/>
            <a:ext cx="5975129" cy="5016500"/>
          </a:xfrm>
          <a:prstGeom prst="rect">
            <a:avLst/>
          </a:prstGeom>
          <a:noFill/>
        </p:spPr>
        <p:txBody>
          <a:bodyPr wrap="square" rtlCol="0">
            <a:noAutofit/>
          </a:bodyPr>
          <a:lstStyle/>
          <a:p>
            <a:r>
              <a:rPr lang="bo-CN" sz="8000" b="1" cap="all" dirty="0">
                <a:solidFill>
                  <a:schemeClr val="bg1"/>
                </a:solidFill>
                <a:latin typeface="ArialMT"/>
              </a:rPr>
              <a:t>སཱ་མུ་ཨེལ་དང་པོ 18</a:t>
            </a:r>
          </a:p>
          <a:p>
            <a:r>
              <a:rPr lang="bo-CN" sz="8000" b="1" i="0" dirty="0">
                <a:solidFill>
                  <a:schemeClr val="bg1"/>
                </a:solidFill>
                <a:effectLst/>
                <a:latin typeface="ArialMT"/>
              </a:rPr>
              <a:t>ས་ཨུལ་གྱིས་དཱ་བིད་ལ་ཕྲག་དོག་སྐྱེས་པ།</a:t>
            </a:r>
            <a:endParaRPr lang="en-ZA" sz="8000" dirty="0">
              <a:solidFill>
                <a:schemeClr val="bg1"/>
              </a:solidFill>
            </a:endParaRPr>
          </a:p>
        </p:txBody>
      </p:sp>
      <p:sp>
        <p:nvSpPr>
          <p:cNvPr id="3" name="TextBox 2">
            <a:extLst>
              <a:ext uri="{FF2B5EF4-FFF2-40B4-BE49-F238E27FC236}">
                <a16:creationId xmlns:a16="http://schemas.microsoft.com/office/drawing/2014/main" id="{2768811D-99FF-5207-3709-B0AC495B5352}"/>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DC2A5DE3-D350-44D2-8D25-2DC3E65A76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EB3E6E4-AE44-10BA-0090-192CBFA3DA3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5So David marched out and prospered in everything Saul sent him to do, and Saul set him over the men of war. And this was pleasing in the sight of all the people, and of Saul’s officers as well.</a:t>
            </a:r>
            <a:endParaRPr lang="en-ZA" sz="1600" dirty="0"/>
          </a:p>
        </p:txBody>
      </p:sp>
      <p:sp>
        <p:nvSpPr>
          <p:cNvPr id="3" name="TextBox 2">
            <a:extLst>
              <a:ext uri="{FF2B5EF4-FFF2-40B4-BE49-F238E27FC236}">
                <a16:creationId xmlns:a16="http://schemas.microsoft.com/office/drawing/2014/main" id="{6657E5D2-627A-0AF3-6F71-53158D4FE631}"/>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5སོ་ལོས་དཱ་བིད་གང་དུ་མངགས་ཀྱང་ཁོ་དེར་འགྲོ་ཞིང་བྱ་བ་ཐམས་ཅད་འཇོན་པས། སོ་ལོས་དེ་ནི་དམག་དཔུང་གི་འགོ་དཔོན་དུ་བསྐོས་ནས་འབངས་མི་ཐམས་ཅད་དང་སོ་ལོའི་བློན་འཁོར་རྣམས་དེའི་ཕྱིར་ཤིན་ཏུ་དགའ་བར་གྱུར།</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4801"/>
    </mc:Choice>
    <mc:Fallback xmlns="">
      <p:transition spd="slow" advTm="1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B7B42D4-850F-46E3-A3B5-DFC2CCCA0828}"/>
              </a:ext>
            </a:extLst>
          </p:cNvPr>
          <p:cNvPicPr>
            <a:picLocks noChangeAspect="1"/>
          </p:cNvPicPr>
          <p:nvPr/>
        </p:nvPicPr>
        <p:blipFill>
          <a:blip r:embed="rId2"/>
          <a:stretch>
            <a:fillRect/>
          </a:stretch>
        </p:blipFill>
        <p:spPr>
          <a:xfrm>
            <a:off x="-1" y="-1"/>
            <a:ext cx="12191999" cy="7272583"/>
          </a:xfrm>
          <a:prstGeom prst="rect">
            <a:avLst/>
          </a:prstGeom>
        </p:spPr>
      </p:pic>
      <p:sp>
        <p:nvSpPr>
          <p:cNvPr id="5" name="TextBox 4">
            <a:extLst>
              <a:ext uri="{FF2B5EF4-FFF2-40B4-BE49-F238E27FC236}">
                <a16:creationId xmlns:a16="http://schemas.microsoft.com/office/drawing/2014/main" id="{2EE6C8E0-58F7-0C85-38DA-C73A1B15B00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74C9D3D7-9331-40C8-B95B-03E5FB0353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65C21C8-F0E8-D1F0-CA51-52D98837B8A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6As the troops were returning home after David had killed the Philistine, the women came out of all the cities of Israel to meet King Saul with singing and dancing, with joyful songs, and with tambourines and other instruments.</a:t>
            </a:r>
            <a:endParaRPr lang="en-ZA" dirty="0"/>
          </a:p>
        </p:txBody>
      </p:sp>
      <p:sp>
        <p:nvSpPr>
          <p:cNvPr id="3" name="TextBox 2">
            <a:extLst>
              <a:ext uri="{FF2B5EF4-FFF2-40B4-BE49-F238E27FC236}">
                <a16:creationId xmlns:a16="http://schemas.microsoft.com/office/drawing/2014/main" id="{F8CDE44F-1B6E-95CF-68A6-67B279EA25B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6ཡང་དཱ་བིད་ཀྱིས་ཕེ་ལེ་ཤེད་པ་དེ་བསད་ནས་འཁོར་དང་བཅས་པ་ཕྱིར་ལོག་པའི་ཚེ། རྒྱལ་པོ་སོ་ལོ་བསུ་བའི་ཕྱིར་ཡེས་ར་ཨེལ་གྱི་གྲོང་ཁྱེར་སོ་སོ་ནས་བུད་མེད་རྣམས་དགའ་དགའ་སྤྲོ་སྤྲོའི་ངང་གླུ་ལེན་གར་རྩེད་དང་སིལ་རྔ་བརྡུངས་པ་བཅས་རོལ་ཆ་གཞན་རྣམས་ཁུར་ནས་འོངས་ཏེ།</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2806"/>
    </mc:Choice>
    <mc:Fallback xmlns="">
      <p:transition spd="slow" advTm="12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BDC8F80-9783-4557-AE2F-21D823DF948A}"/>
              </a:ext>
            </a:extLst>
          </p:cNvPr>
          <p:cNvPicPr>
            <a:picLocks noChangeAspect="1"/>
          </p:cNvPicPr>
          <p:nvPr/>
        </p:nvPicPr>
        <p:blipFill>
          <a:blip r:embed="rId2"/>
          <a:stretch>
            <a:fillRect/>
          </a:stretch>
        </p:blipFill>
        <p:spPr>
          <a:xfrm>
            <a:off x="0" y="-42302"/>
            <a:ext cx="12191999" cy="6900302"/>
          </a:xfrm>
          <a:prstGeom prst="rect">
            <a:avLst/>
          </a:prstGeom>
        </p:spPr>
      </p:pic>
      <p:sp>
        <p:nvSpPr>
          <p:cNvPr id="7" name="TextBox 6">
            <a:extLst>
              <a:ext uri="{FF2B5EF4-FFF2-40B4-BE49-F238E27FC236}">
                <a16:creationId xmlns:a16="http://schemas.microsoft.com/office/drawing/2014/main" id="{23C43EF4-6B56-9DE6-EE9A-CAD858C29A08}"/>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E554A641-B372-4970-BA56-897F6BEEF8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0404838-ED37-7DC5-C757-B6E2E2583D2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And as the women danced, they sang out:</a:t>
            </a:r>
          </a:p>
          <a:p>
            <a:r>
              <a:rPr lang="en-US" sz="4800" dirty="0">
                <a:solidFill>
                  <a:srgbClr val="121212"/>
                </a:solidFill>
                <a:latin typeface="ArialMT"/>
              </a:rPr>
              <a:t>“Saul has slain his thousands,</a:t>
            </a:r>
          </a:p>
          <a:p>
            <a:r>
              <a:rPr lang="en-US" sz="4800" dirty="0">
                <a:solidFill>
                  <a:srgbClr val="121212"/>
                </a:solidFill>
                <a:latin typeface="ArialMT"/>
              </a:rPr>
              <a:t>and David his tens of thousands.”</a:t>
            </a:r>
            <a:endParaRPr lang="en-ZA" dirty="0"/>
          </a:p>
        </p:txBody>
      </p:sp>
      <p:sp>
        <p:nvSpPr>
          <p:cNvPr id="3" name="TextBox 2">
            <a:extLst>
              <a:ext uri="{FF2B5EF4-FFF2-40B4-BE49-F238E27FC236}">
                <a16:creationId xmlns:a16="http://schemas.microsoft.com/office/drawing/2014/main" id="{F7EFB5CD-D695-725F-0E37-CFE6AC7F4356}"/>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7བུད་མེད་རྣམས་ཀྱིས་གར་འཆམ་བཞིན་འདི་ལྟར།</a:t>
            </a:r>
          </a:p>
          <a:p>
            <a:r>
              <a:rPr lang="bo-CN" sz="6600" dirty="0">
                <a:solidFill>
                  <a:srgbClr val="121212"/>
                </a:solidFill>
                <a:latin typeface="ArialMT"/>
              </a:rPr>
              <a:t>སོ་ལོ་ཡིས་བསད་པ་སྟོང་ཕྲག་སྟེ། །</a:t>
            </a:r>
          </a:p>
          <a:p>
            <a:r>
              <a:rPr lang="bo-CN" sz="6600" dirty="0">
                <a:solidFill>
                  <a:srgbClr val="121212"/>
                </a:solidFill>
                <a:latin typeface="ArialMT"/>
              </a:rPr>
              <a:t>དཱ་བིད་ཀྱིས་བསད་པ་ཁྲི་ཕྲག་གོ །</a:t>
            </a:r>
          </a:p>
          <a:p>
            <a:r>
              <a:rPr lang="bo-CN" sz="6600" dirty="0">
                <a:solidFill>
                  <a:srgbClr val="121212"/>
                </a:solidFill>
                <a:latin typeface="ArialMT"/>
              </a:rPr>
              <a:t>ཅེས་གླུ་བླངས་སོ། །</a:t>
            </a:r>
            <a:endParaRPr lang="en-ZA" sz="1600"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8778"/>
    </mc:Choice>
    <mc:Fallback xmlns="">
      <p:transition spd="slow" advTm="8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1800</TotalTime>
  <Words>1035</Words>
  <Application>Microsoft Office PowerPoint</Application>
  <PresentationFormat>Widescreen</PresentationFormat>
  <Paragraphs>63</Paragraphs>
  <Slides>22</Slides>
  <Notes>1</Notes>
  <HiddenSlides>0</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2025-05-12T08:40:20Z</dcterms:modified>
</cp:coreProperties>
</file>