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08" r:id="rId2"/>
    <p:sldId id="455" r:id="rId3"/>
    <p:sldId id="426" r:id="rId4"/>
    <p:sldId id="456" r:id="rId5"/>
    <p:sldId id="454" r:id="rId6"/>
    <p:sldId id="457" r:id="rId7"/>
    <p:sldId id="428" r:id="rId8"/>
    <p:sldId id="458" r:id="rId9"/>
    <p:sldId id="430" r:id="rId10"/>
    <p:sldId id="459" r:id="rId11"/>
    <p:sldId id="432" r:id="rId12"/>
    <p:sldId id="460" r:id="rId13"/>
    <p:sldId id="434" r:id="rId14"/>
    <p:sldId id="461" r:id="rId15"/>
    <p:sldId id="436" r:id="rId16"/>
    <p:sldId id="462" r:id="rId17"/>
    <p:sldId id="438" r:id="rId18"/>
    <p:sldId id="463" r:id="rId19"/>
    <p:sldId id="440" r:id="rId20"/>
    <p:sldId id="464" r:id="rId21"/>
    <p:sldId id="442" r:id="rId22"/>
    <p:sldId id="465" r:id="rId23"/>
    <p:sldId id="444" r:id="rId24"/>
    <p:sldId id="466" r:id="rId25"/>
    <p:sldId id="446" r:id="rId26"/>
    <p:sldId id="467" r:id="rId27"/>
    <p:sldId id="448" r:id="rId28"/>
    <p:sldId id="46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4102D7-2F02-49B6-B2BD-861FF90F472B}" v="2" dt="2025-05-12T08:40:44.2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48" autoAdjust="0"/>
    <p:restoredTop sz="94951" autoAdjust="0"/>
  </p:normalViewPr>
  <p:slideViewPr>
    <p:cSldViewPr snapToGrid="0">
      <p:cViewPr varScale="1">
        <p:scale>
          <a:sx n="99" d="100"/>
          <a:sy n="99" d="100"/>
        </p:scale>
        <p:origin x="114" y="3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6532E396-2073-4C1A-A274-85E061CF155B}"/>
    <pc:docChg chg="custSel modSld">
      <pc:chgData name="Alfred Smith" userId="3c60a3631c0db8ad" providerId="LiveId" clId="{6532E396-2073-4C1A-A274-85E061CF155B}" dt="2025-04-02T07:28:29.955" v="26"/>
      <pc:docMkLst>
        <pc:docMk/>
      </pc:docMkLst>
      <pc:sldChg chg="addSp delSp modSp mod">
        <pc:chgData name="Alfred Smith" userId="3c60a3631c0db8ad" providerId="LiveId" clId="{6532E396-2073-4C1A-A274-85E061CF155B}" dt="2025-04-02T07:25:24.336" v="1"/>
        <pc:sldMkLst>
          <pc:docMk/>
          <pc:sldMk cId="2869461528" sldId="308"/>
        </pc:sldMkLst>
        <pc:spChg chg="add mod">
          <ac:chgData name="Alfred Smith" userId="3c60a3631c0db8ad" providerId="LiveId" clId="{6532E396-2073-4C1A-A274-85E061CF155B}" dt="2025-04-02T07:25:24.336" v="1"/>
          <ac:spMkLst>
            <pc:docMk/>
            <pc:sldMk cId="2869461528" sldId="308"/>
            <ac:spMk id="5" creationId="{38822F28-7646-6D22-D9AB-704245F19B64}"/>
          </ac:spMkLst>
        </pc:spChg>
      </pc:sldChg>
      <pc:sldChg chg="addSp delSp modSp mod">
        <pc:chgData name="Alfred Smith" userId="3c60a3631c0db8ad" providerId="LiveId" clId="{6532E396-2073-4C1A-A274-85E061CF155B}" dt="2025-04-02T07:26:01.509" v="6"/>
        <pc:sldMkLst>
          <pc:docMk/>
          <pc:sldMk cId="2174129452" sldId="428"/>
        </pc:sldMkLst>
        <pc:spChg chg="add mod">
          <ac:chgData name="Alfred Smith" userId="3c60a3631c0db8ad" providerId="LiveId" clId="{6532E396-2073-4C1A-A274-85E061CF155B}" dt="2025-04-02T07:26:01.509" v="6"/>
          <ac:spMkLst>
            <pc:docMk/>
            <pc:sldMk cId="2174129452" sldId="428"/>
            <ac:spMk id="2" creationId="{E0A4405F-9DA6-BB2C-7AC2-85C28D982093}"/>
          </ac:spMkLst>
        </pc:spChg>
        <pc:spChg chg="add mod">
          <ac:chgData name="Alfred Smith" userId="3c60a3631c0db8ad" providerId="LiveId" clId="{6532E396-2073-4C1A-A274-85E061CF155B}" dt="2025-04-02T07:26:01.509" v="6"/>
          <ac:spMkLst>
            <pc:docMk/>
            <pc:sldMk cId="2174129452" sldId="428"/>
            <ac:spMk id="5" creationId="{82D31F5C-E09D-9541-5D93-4C062A54F017}"/>
          </ac:spMkLst>
        </pc:spChg>
      </pc:sldChg>
      <pc:sldChg chg="addSp delSp modSp mod">
        <pc:chgData name="Alfred Smith" userId="3c60a3631c0db8ad" providerId="LiveId" clId="{6532E396-2073-4C1A-A274-85E061CF155B}" dt="2025-04-02T07:26:26.293" v="8"/>
        <pc:sldMkLst>
          <pc:docMk/>
          <pc:sldMk cId="942615762" sldId="430"/>
        </pc:sldMkLst>
        <pc:spChg chg="add mod">
          <ac:chgData name="Alfred Smith" userId="3c60a3631c0db8ad" providerId="LiveId" clId="{6532E396-2073-4C1A-A274-85E061CF155B}" dt="2025-04-02T07:26:26.293" v="8"/>
          <ac:spMkLst>
            <pc:docMk/>
            <pc:sldMk cId="942615762" sldId="430"/>
            <ac:spMk id="2" creationId="{CD5EECB2-B0B1-7901-2714-C47BD215EB8D}"/>
          </ac:spMkLst>
        </pc:spChg>
        <pc:spChg chg="add mod">
          <ac:chgData name="Alfred Smith" userId="3c60a3631c0db8ad" providerId="LiveId" clId="{6532E396-2073-4C1A-A274-85E061CF155B}" dt="2025-04-02T07:26:26.293" v="8"/>
          <ac:spMkLst>
            <pc:docMk/>
            <pc:sldMk cId="942615762" sldId="430"/>
            <ac:spMk id="5" creationId="{80B4496A-56B4-49F2-A200-7B55CC7D3455}"/>
          </ac:spMkLst>
        </pc:spChg>
      </pc:sldChg>
      <pc:sldChg chg="addSp delSp modSp mod">
        <pc:chgData name="Alfred Smith" userId="3c60a3631c0db8ad" providerId="LiveId" clId="{6532E396-2073-4C1A-A274-85E061CF155B}" dt="2025-04-02T07:26:54.254" v="10"/>
        <pc:sldMkLst>
          <pc:docMk/>
          <pc:sldMk cId="1886351016" sldId="432"/>
        </pc:sldMkLst>
        <pc:spChg chg="add mod">
          <ac:chgData name="Alfred Smith" userId="3c60a3631c0db8ad" providerId="LiveId" clId="{6532E396-2073-4C1A-A274-85E061CF155B}" dt="2025-04-02T07:26:54.254" v="10"/>
          <ac:spMkLst>
            <pc:docMk/>
            <pc:sldMk cId="1886351016" sldId="432"/>
            <ac:spMk id="2" creationId="{6633DC46-5CC1-7459-5D75-D6A92D9C9495}"/>
          </ac:spMkLst>
        </pc:spChg>
        <pc:spChg chg="add mod">
          <ac:chgData name="Alfred Smith" userId="3c60a3631c0db8ad" providerId="LiveId" clId="{6532E396-2073-4C1A-A274-85E061CF155B}" dt="2025-04-02T07:26:54.254" v="10"/>
          <ac:spMkLst>
            <pc:docMk/>
            <pc:sldMk cId="1886351016" sldId="432"/>
            <ac:spMk id="3" creationId="{B0C29B94-59FF-8914-2414-56BA006878BC}"/>
          </ac:spMkLst>
        </pc:spChg>
      </pc:sldChg>
      <pc:sldChg chg="addSp delSp modSp mod">
        <pc:chgData name="Alfred Smith" userId="3c60a3631c0db8ad" providerId="LiveId" clId="{6532E396-2073-4C1A-A274-85E061CF155B}" dt="2025-04-02T07:27:04.389" v="12"/>
        <pc:sldMkLst>
          <pc:docMk/>
          <pc:sldMk cId="882125327" sldId="434"/>
        </pc:sldMkLst>
        <pc:spChg chg="add mod">
          <ac:chgData name="Alfred Smith" userId="3c60a3631c0db8ad" providerId="LiveId" clId="{6532E396-2073-4C1A-A274-85E061CF155B}" dt="2025-04-02T07:27:04.389" v="12"/>
          <ac:spMkLst>
            <pc:docMk/>
            <pc:sldMk cId="882125327" sldId="434"/>
            <ac:spMk id="3" creationId="{8CC3729F-3727-3268-E89A-6517CECB9145}"/>
          </ac:spMkLst>
        </pc:spChg>
        <pc:spChg chg="add mod">
          <ac:chgData name="Alfred Smith" userId="3c60a3631c0db8ad" providerId="LiveId" clId="{6532E396-2073-4C1A-A274-85E061CF155B}" dt="2025-04-02T07:27:04.389" v="12"/>
          <ac:spMkLst>
            <pc:docMk/>
            <pc:sldMk cId="882125327" sldId="434"/>
            <ac:spMk id="5" creationId="{6AE11526-3E67-0103-6B7C-4D6FF2089B5E}"/>
          </ac:spMkLst>
        </pc:spChg>
      </pc:sldChg>
      <pc:sldChg chg="addSp delSp modSp mod">
        <pc:chgData name="Alfred Smith" userId="3c60a3631c0db8ad" providerId="LiveId" clId="{6532E396-2073-4C1A-A274-85E061CF155B}" dt="2025-04-02T07:27:15.284" v="14"/>
        <pc:sldMkLst>
          <pc:docMk/>
          <pc:sldMk cId="3195935868" sldId="436"/>
        </pc:sldMkLst>
        <pc:spChg chg="add mod">
          <ac:chgData name="Alfred Smith" userId="3c60a3631c0db8ad" providerId="LiveId" clId="{6532E396-2073-4C1A-A274-85E061CF155B}" dt="2025-04-02T07:27:15.284" v="14"/>
          <ac:spMkLst>
            <pc:docMk/>
            <pc:sldMk cId="3195935868" sldId="436"/>
            <ac:spMk id="2" creationId="{5939DC8C-03B3-5C8B-218F-8C571690E0F3}"/>
          </ac:spMkLst>
        </pc:spChg>
        <pc:spChg chg="add mod">
          <ac:chgData name="Alfred Smith" userId="3c60a3631c0db8ad" providerId="LiveId" clId="{6532E396-2073-4C1A-A274-85E061CF155B}" dt="2025-04-02T07:27:15.284" v="14"/>
          <ac:spMkLst>
            <pc:docMk/>
            <pc:sldMk cId="3195935868" sldId="436"/>
            <ac:spMk id="3" creationId="{5C989134-BDA0-76F3-A473-BEF6FB82D796}"/>
          </ac:spMkLst>
        </pc:spChg>
      </pc:sldChg>
      <pc:sldChg chg="addSp delSp modSp mod">
        <pc:chgData name="Alfred Smith" userId="3c60a3631c0db8ad" providerId="LiveId" clId="{6532E396-2073-4C1A-A274-85E061CF155B}" dt="2025-04-02T07:27:28.015" v="16"/>
        <pc:sldMkLst>
          <pc:docMk/>
          <pc:sldMk cId="3261377596" sldId="438"/>
        </pc:sldMkLst>
        <pc:spChg chg="add mod">
          <ac:chgData name="Alfred Smith" userId="3c60a3631c0db8ad" providerId="LiveId" clId="{6532E396-2073-4C1A-A274-85E061CF155B}" dt="2025-04-02T07:27:28.015" v="16"/>
          <ac:spMkLst>
            <pc:docMk/>
            <pc:sldMk cId="3261377596" sldId="438"/>
            <ac:spMk id="2" creationId="{C6DBC359-16B8-E6FE-683F-2D83C4E2E63D}"/>
          </ac:spMkLst>
        </pc:spChg>
        <pc:spChg chg="add mod">
          <ac:chgData name="Alfred Smith" userId="3c60a3631c0db8ad" providerId="LiveId" clId="{6532E396-2073-4C1A-A274-85E061CF155B}" dt="2025-04-02T07:27:28.015" v="16"/>
          <ac:spMkLst>
            <pc:docMk/>
            <pc:sldMk cId="3261377596" sldId="438"/>
            <ac:spMk id="3" creationId="{2208ED1A-D05B-7288-114F-7A6A9DF87F4C}"/>
          </ac:spMkLst>
        </pc:spChg>
      </pc:sldChg>
      <pc:sldChg chg="addSp delSp modSp mod">
        <pc:chgData name="Alfred Smith" userId="3c60a3631c0db8ad" providerId="LiveId" clId="{6532E396-2073-4C1A-A274-85E061CF155B}" dt="2025-04-02T07:27:37.939" v="18"/>
        <pc:sldMkLst>
          <pc:docMk/>
          <pc:sldMk cId="923867738" sldId="440"/>
        </pc:sldMkLst>
        <pc:spChg chg="add mod">
          <ac:chgData name="Alfred Smith" userId="3c60a3631c0db8ad" providerId="LiveId" clId="{6532E396-2073-4C1A-A274-85E061CF155B}" dt="2025-04-02T07:27:37.939" v="18"/>
          <ac:spMkLst>
            <pc:docMk/>
            <pc:sldMk cId="923867738" sldId="440"/>
            <ac:spMk id="2" creationId="{407E8CE9-6C55-E541-606E-4B00E5B1A107}"/>
          </ac:spMkLst>
        </pc:spChg>
        <pc:spChg chg="add mod">
          <ac:chgData name="Alfred Smith" userId="3c60a3631c0db8ad" providerId="LiveId" clId="{6532E396-2073-4C1A-A274-85E061CF155B}" dt="2025-04-02T07:27:37.939" v="18"/>
          <ac:spMkLst>
            <pc:docMk/>
            <pc:sldMk cId="923867738" sldId="440"/>
            <ac:spMk id="3" creationId="{1CE05280-1599-585A-0B69-ED0E41C3A269}"/>
          </ac:spMkLst>
        </pc:spChg>
      </pc:sldChg>
      <pc:sldChg chg="addSp delSp modSp mod">
        <pc:chgData name="Alfred Smith" userId="3c60a3631c0db8ad" providerId="LiveId" clId="{6532E396-2073-4C1A-A274-85E061CF155B}" dt="2025-04-02T07:27:51.477" v="20"/>
        <pc:sldMkLst>
          <pc:docMk/>
          <pc:sldMk cId="2180228365" sldId="442"/>
        </pc:sldMkLst>
        <pc:spChg chg="add mod">
          <ac:chgData name="Alfred Smith" userId="3c60a3631c0db8ad" providerId="LiveId" clId="{6532E396-2073-4C1A-A274-85E061CF155B}" dt="2025-04-02T07:27:51.477" v="20"/>
          <ac:spMkLst>
            <pc:docMk/>
            <pc:sldMk cId="2180228365" sldId="442"/>
            <ac:spMk id="3" creationId="{98B9713C-1A90-543A-3783-C160A5C87DFA}"/>
          </ac:spMkLst>
        </pc:spChg>
        <pc:spChg chg="add mod">
          <ac:chgData name="Alfred Smith" userId="3c60a3631c0db8ad" providerId="LiveId" clId="{6532E396-2073-4C1A-A274-85E061CF155B}" dt="2025-04-02T07:27:51.477" v="20"/>
          <ac:spMkLst>
            <pc:docMk/>
            <pc:sldMk cId="2180228365" sldId="442"/>
            <ac:spMk id="5" creationId="{64EE9E9E-F286-AF01-9B09-B0C52DFDAACE}"/>
          </ac:spMkLst>
        </pc:spChg>
      </pc:sldChg>
      <pc:sldChg chg="addSp delSp modSp mod">
        <pc:chgData name="Alfred Smith" userId="3c60a3631c0db8ad" providerId="LiveId" clId="{6532E396-2073-4C1A-A274-85E061CF155B}" dt="2025-04-02T07:28:06.431" v="22"/>
        <pc:sldMkLst>
          <pc:docMk/>
          <pc:sldMk cId="1718612039" sldId="444"/>
        </pc:sldMkLst>
        <pc:spChg chg="add mod">
          <ac:chgData name="Alfred Smith" userId="3c60a3631c0db8ad" providerId="LiveId" clId="{6532E396-2073-4C1A-A274-85E061CF155B}" dt="2025-04-02T07:28:06.431" v="22"/>
          <ac:spMkLst>
            <pc:docMk/>
            <pc:sldMk cId="1718612039" sldId="444"/>
            <ac:spMk id="3" creationId="{F366902A-8F3C-8571-D469-50A9E9572A7A}"/>
          </ac:spMkLst>
        </pc:spChg>
        <pc:spChg chg="add mod">
          <ac:chgData name="Alfred Smith" userId="3c60a3631c0db8ad" providerId="LiveId" clId="{6532E396-2073-4C1A-A274-85E061CF155B}" dt="2025-04-02T07:28:06.431" v="22"/>
          <ac:spMkLst>
            <pc:docMk/>
            <pc:sldMk cId="1718612039" sldId="444"/>
            <ac:spMk id="5" creationId="{8D600147-207C-0E7E-FA82-2B161A59B90C}"/>
          </ac:spMkLst>
        </pc:spChg>
      </pc:sldChg>
      <pc:sldChg chg="addSp delSp modSp mod">
        <pc:chgData name="Alfred Smith" userId="3c60a3631c0db8ad" providerId="LiveId" clId="{6532E396-2073-4C1A-A274-85E061CF155B}" dt="2025-04-02T07:28:17.637" v="24"/>
        <pc:sldMkLst>
          <pc:docMk/>
          <pc:sldMk cId="665805102" sldId="446"/>
        </pc:sldMkLst>
        <pc:spChg chg="add mod">
          <ac:chgData name="Alfred Smith" userId="3c60a3631c0db8ad" providerId="LiveId" clId="{6532E396-2073-4C1A-A274-85E061CF155B}" dt="2025-04-02T07:28:17.637" v="24"/>
          <ac:spMkLst>
            <pc:docMk/>
            <pc:sldMk cId="665805102" sldId="446"/>
            <ac:spMk id="3" creationId="{F79D81F8-7CA3-4157-E582-3C544BEA3634}"/>
          </ac:spMkLst>
        </pc:spChg>
        <pc:spChg chg="add mod">
          <ac:chgData name="Alfred Smith" userId="3c60a3631c0db8ad" providerId="LiveId" clId="{6532E396-2073-4C1A-A274-85E061CF155B}" dt="2025-04-02T07:28:17.637" v="24"/>
          <ac:spMkLst>
            <pc:docMk/>
            <pc:sldMk cId="665805102" sldId="446"/>
            <ac:spMk id="5" creationId="{8B5395FB-E8FD-C48B-352D-64831EBB5EDB}"/>
          </ac:spMkLst>
        </pc:spChg>
      </pc:sldChg>
      <pc:sldChg chg="addSp delSp modSp mod">
        <pc:chgData name="Alfred Smith" userId="3c60a3631c0db8ad" providerId="LiveId" clId="{6532E396-2073-4C1A-A274-85E061CF155B}" dt="2025-04-02T07:28:29.955" v="26"/>
        <pc:sldMkLst>
          <pc:docMk/>
          <pc:sldMk cId="843663555" sldId="448"/>
        </pc:sldMkLst>
        <pc:spChg chg="add mod">
          <ac:chgData name="Alfred Smith" userId="3c60a3631c0db8ad" providerId="LiveId" clId="{6532E396-2073-4C1A-A274-85E061CF155B}" dt="2025-04-02T07:28:29.955" v="26"/>
          <ac:spMkLst>
            <pc:docMk/>
            <pc:sldMk cId="843663555" sldId="448"/>
            <ac:spMk id="3" creationId="{9CBB09F6-19F7-DBD1-4B2E-4EDD921ACAAF}"/>
          </ac:spMkLst>
        </pc:spChg>
        <pc:spChg chg="add mod">
          <ac:chgData name="Alfred Smith" userId="3c60a3631c0db8ad" providerId="LiveId" clId="{6532E396-2073-4C1A-A274-85E061CF155B}" dt="2025-04-02T07:28:29.955" v="26"/>
          <ac:spMkLst>
            <pc:docMk/>
            <pc:sldMk cId="843663555" sldId="448"/>
            <ac:spMk id="5" creationId="{E395DEEF-47E5-6BA6-FE84-E28F9D15A98C}"/>
          </ac:spMkLst>
        </pc:spChg>
      </pc:sldChg>
      <pc:sldChg chg="addSp delSp modSp mod">
        <pc:chgData name="Alfred Smith" userId="3c60a3631c0db8ad" providerId="LiveId" clId="{6532E396-2073-4C1A-A274-85E061CF155B}" dt="2025-04-02T07:25:47.911" v="4"/>
        <pc:sldMkLst>
          <pc:docMk/>
          <pc:sldMk cId="1542809950" sldId="454"/>
        </pc:sldMkLst>
        <pc:spChg chg="add mod">
          <ac:chgData name="Alfred Smith" userId="3c60a3631c0db8ad" providerId="LiveId" clId="{6532E396-2073-4C1A-A274-85E061CF155B}" dt="2025-04-02T07:25:47.911" v="4"/>
          <ac:spMkLst>
            <pc:docMk/>
            <pc:sldMk cId="1542809950" sldId="454"/>
            <ac:spMk id="3" creationId="{C05CE742-8DB6-BD11-B0A5-13D693C7460D}"/>
          </ac:spMkLst>
        </pc:spChg>
        <pc:spChg chg="add mod">
          <ac:chgData name="Alfred Smith" userId="3c60a3631c0db8ad" providerId="LiveId" clId="{6532E396-2073-4C1A-A274-85E061CF155B}" dt="2025-04-02T07:25:47.911" v="4"/>
          <ac:spMkLst>
            <pc:docMk/>
            <pc:sldMk cId="1542809950" sldId="454"/>
            <ac:spMk id="5" creationId="{211CCFF3-53F6-00C2-443F-0390D18263DB}"/>
          </ac:spMkLst>
        </pc:spChg>
      </pc:sldChg>
      <pc:sldChg chg="addSp modSp">
        <pc:chgData name="Alfred Smith" userId="3c60a3631c0db8ad" providerId="LiveId" clId="{6532E396-2073-4C1A-A274-85E061CF155B}" dt="2025-04-02T07:25:34.926" v="2"/>
        <pc:sldMkLst>
          <pc:docMk/>
          <pc:sldMk cId="2385424887" sldId="456"/>
        </pc:sldMkLst>
        <pc:spChg chg="add mod">
          <ac:chgData name="Alfred Smith" userId="3c60a3631c0db8ad" providerId="LiveId" clId="{6532E396-2073-4C1A-A274-85E061CF155B}" dt="2025-04-02T07:25:34.926" v="2"/>
          <ac:spMkLst>
            <pc:docMk/>
            <pc:sldMk cId="2385424887" sldId="456"/>
            <ac:spMk id="2" creationId="{B5FCE9CE-91AB-80A3-0935-DF0AD4FA01CE}"/>
          </ac:spMkLst>
        </pc:spChg>
      </pc:sldChg>
    </pc:docChg>
  </pc:docChgLst>
  <pc:docChgLst>
    <pc:chgData name="Alfred Smith" userId="3c60a3631c0db8ad" providerId="LiveId" clId="{C54102D7-2F02-49B6-B2BD-861FF90F472B}"/>
    <pc:docChg chg="modSld">
      <pc:chgData name="Alfred Smith" userId="3c60a3631c0db8ad" providerId="LiveId" clId="{C54102D7-2F02-49B6-B2BD-861FF90F472B}" dt="2025-05-12T08:40:44.287" v="1"/>
      <pc:docMkLst>
        <pc:docMk/>
      </pc:docMkLst>
      <pc:sldChg chg="modSp">
        <pc:chgData name="Alfred Smith" userId="3c60a3631c0db8ad" providerId="LiveId" clId="{C54102D7-2F02-49B6-B2BD-861FF90F472B}" dt="2025-05-12T08:40:44.287" v="1"/>
        <pc:sldMkLst>
          <pc:docMk/>
          <pc:sldMk cId="1003827451" sldId="426"/>
        </pc:sldMkLst>
        <pc:spChg chg="mod">
          <ac:chgData name="Alfred Smith" userId="3c60a3631c0db8ad" providerId="LiveId" clId="{C54102D7-2F02-49B6-B2BD-861FF90F472B}" dt="2025-05-12T08:40:44.287" v="1"/>
          <ac:spMkLst>
            <pc:docMk/>
            <pc:sldMk cId="1003827451" sldId="426"/>
            <ac:spMk id="6" creationId="{416C064E-628E-47C0-A712-DB178FE9901E}"/>
          </ac:spMkLst>
        </pc:spChg>
      </pc:sldChg>
      <pc:sldChg chg="modSp">
        <pc:chgData name="Alfred Smith" userId="3c60a3631c0db8ad" providerId="LiveId" clId="{C54102D7-2F02-49B6-B2BD-861FF90F472B}" dt="2025-05-12T08:40:44.287" v="1"/>
        <pc:sldMkLst>
          <pc:docMk/>
          <pc:sldMk cId="3571306454" sldId="455"/>
        </pc:sldMkLst>
        <pc:spChg chg="mod">
          <ac:chgData name="Alfred Smith" userId="3c60a3631c0db8ad" providerId="LiveId" clId="{C54102D7-2F02-49B6-B2BD-861FF90F472B}" dt="2025-05-12T08:40:44.287" v="1"/>
          <ac:spMkLst>
            <pc:docMk/>
            <pc:sldMk cId="3571306454" sldId="455"/>
            <ac:spMk id="6" creationId="{0468B499-FC3D-3486-6A84-46FF033AE4AB}"/>
          </ac:spMkLst>
        </pc:spChg>
      </pc:sldChg>
      <pc:sldChg chg="modSp">
        <pc:chgData name="Alfred Smith" userId="3c60a3631c0db8ad" providerId="LiveId" clId="{C54102D7-2F02-49B6-B2BD-861FF90F472B}" dt="2025-05-12T08:40:44.287" v="1"/>
        <pc:sldMkLst>
          <pc:docMk/>
          <pc:sldMk cId="2385424887" sldId="456"/>
        </pc:sldMkLst>
        <pc:spChg chg="mod">
          <ac:chgData name="Alfred Smith" userId="3c60a3631c0db8ad" providerId="LiveId" clId="{C54102D7-2F02-49B6-B2BD-861FF90F472B}" dt="2025-05-12T08:40:44.287" v="1"/>
          <ac:spMkLst>
            <pc:docMk/>
            <pc:sldMk cId="2385424887" sldId="456"/>
            <ac:spMk id="6" creationId="{416C064E-628E-47C0-A712-DB178FE9901E}"/>
          </ac:spMkLst>
        </pc:spChg>
        <pc:spChg chg="mod">
          <ac:chgData name="Alfred Smith" userId="3c60a3631c0db8ad" providerId="LiveId" clId="{C54102D7-2F02-49B6-B2BD-861FF90F472B}" dt="2025-05-12T08:40:44.287" v="1"/>
          <ac:spMkLst>
            <pc:docMk/>
            <pc:sldMk cId="2385424887" sldId="456"/>
            <ac:spMk id="8" creationId="{5EC5A88F-F02D-F87A-4AB4-BF2CB01A32EF}"/>
          </ac:spMkLst>
        </pc:spChg>
      </pc:sldChg>
      <pc:sldChg chg="modSp">
        <pc:chgData name="Alfred Smith" userId="3c60a3631c0db8ad" providerId="LiveId" clId="{C54102D7-2F02-49B6-B2BD-861FF90F472B}" dt="2025-05-12T08:40:44.287" v="1"/>
        <pc:sldMkLst>
          <pc:docMk/>
          <pc:sldMk cId="423156248" sldId="457"/>
        </pc:sldMkLst>
        <pc:spChg chg="mod">
          <ac:chgData name="Alfred Smith" userId="3c60a3631c0db8ad" providerId="LiveId" clId="{C54102D7-2F02-49B6-B2BD-861FF90F472B}" dt="2025-05-12T08:40:44.287" v="1"/>
          <ac:spMkLst>
            <pc:docMk/>
            <pc:sldMk cId="423156248" sldId="457"/>
            <ac:spMk id="7" creationId="{BDB2F5E6-BA31-C388-BC5E-CF391E62C04B}"/>
          </ac:spMkLst>
        </pc:spChg>
      </pc:sldChg>
      <pc:sldChg chg="modSp">
        <pc:chgData name="Alfred Smith" userId="3c60a3631c0db8ad" providerId="LiveId" clId="{C54102D7-2F02-49B6-B2BD-861FF90F472B}" dt="2025-05-12T08:40:44.287" v="1"/>
        <pc:sldMkLst>
          <pc:docMk/>
          <pc:sldMk cId="1614000373" sldId="458"/>
        </pc:sldMkLst>
        <pc:spChg chg="mod">
          <ac:chgData name="Alfred Smith" userId="3c60a3631c0db8ad" providerId="LiveId" clId="{C54102D7-2F02-49B6-B2BD-861FF90F472B}" dt="2025-05-12T08:40:44.287" v="1"/>
          <ac:spMkLst>
            <pc:docMk/>
            <pc:sldMk cId="1614000373" sldId="458"/>
            <ac:spMk id="7" creationId="{A1873B16-4747-F241-80CC-DCBDFDC68BD6}"/>
          </ac:spMkLst>
        </pc:spChg>
      </pc:sldChg>
      <pc:sldChg chg="modSp">
        <pc:chgData name="Alfred Smith" userId="3c60a3631c0db8ad" providerId="LiveId" clId="{C54102D7-2F02-49B6-B2BD-861FF90F472B}" dt="2025-05-12T08:40:44.287" v="1"/>
        <pc:sldMkLst>
          <pc:docMk/>
          <pc:sldMk cId="2475457001" sldId="459"/>
        </pc:sldMkLst>
        <pc:spChg chg="mod">
          <ac:chgData name="Alfred Smith" userId="3c60a3631c0db8ad" providerId="LiveId" clId="{C54102D7-2F02-49B6-B2BD-861FF90F472B}" dt="2025-05-12T08:40:44.287" v="1"/>
          <ac:spMkLst>
            <pc:docMk/>
            <pc:sldMk cId="2475457001" sldId="459"/>
            <ac:spMk id="7" creationId="{6FE87E57-AF8D-8427-E7F6-B7FE1738569E}"/>
          </ac:spMkLst>
        </pc:spChg>
      </pc:sldChg>
      <pc:sldChg chg="modSp">
        <pc:chgData name="Alfred Smith" userId="3c60a3631c0db8ad" providerId="LiveId" clId="{C54102D7-2F02-49B6-B2BD-861FF90F472B}" dt="2025-05-12T08:40:44.287" v="1"/>
        <pc:sldMkLst>
          <pc:docMk/>
          <pc:sldMk cId="4252591339" sldId="460"/>
        </pc:sldMkLst>
        <pc:spChg chg="mod">
          <ac:chgData name="Alfred Smith" userId="3c60a3631c0db8ad" providerId="LiveId" clId="{C54102D7-2F02-49B6-B2BD-861FF90F472B}" dt="2025-05-12T08:40:44.287" v="1"/>
          <ac:spMkLst>
            <pc:docMk/>
            <pc:sldMk cId="4252591339" sldId="460"/>
            <ac:spMk id="8" creationId="{A12DA33F-1BC6-718F-A113-087D784FD1C5}"/>
          </ac:spMkLst>
        </pc:spChg>
      </pc:sldChg>
      <pc:sldChg chg="modSp">
        <pc:chgData name="Alfred Smith" userId="3c60a3631c0db8ad" providerId="LiveId" clId="{C54102D7-2F02-49B6-B2BD-861FF90F472B}" dt="2025-05-12T08:40:44.287" v="1"/>
        <pc:sldMkLst>
          <pc:docMk/>
          <pc:sldMk cId="3405082826" sldId="461"/>
        </pc:sldMkLst>
        <pc:spChg chg="mod">
          <ac:chgData name="Alfred Smith" userId="3c60a3631c0db8ad" providerId="LiveId" clId="{C54102D7-2F02-49B6-B2BD-861FF90F472B}" dt="2025-05-12T08:40:44.287" v="1"/>
          <ac:spMkLst>
            <pc:docMk/>
            <pc:sldMk cId="3405082826" sldId="461"/>
            <ac:spMk id="7" creationId="{0D09D0C1-ED6D-D112-4E2B-09FFE6B24879}"/>
          </ac:spMkLst>
        </pc:spChg>
      </pc:sldChg>
      <pc:sldChg chg="modSp">
        <pc:chgData name="Alfred Smith" userId="3c60a3631c0db8ad" providerId="LiveId" clId="{C54102D7-2F02-49B6-B2BD-861FF90F472B}" dt="2025-05-12T08:40:44.287" v="1"/>
        <pc:sldMkLst>
          <pc:docMk/>
          <pc:sldMk cId="551867297" sldId="462"/>
        </pc:sldMkLst>
        <pc:spChg chg="mod">
          <ac:chgData name="Alfred Smith" userId="3c60a3631c0db8ad" providerId="LiveId" clId="{C54102D7-2F02-49B6-B2BD-861FF90F472B}" dt="2025-05-12T08:40:44.287" v="1"/>
          <ac:spMkLst>
            <pc:docMk/>
            <pc:sldMk cId="551867297" sldId="462"/>
            <ac:spMk id="8" creationId="{7E88EA68-4EAC-4892-4F78-126F1A37C059}"/>
          </ac:spMkLst>
        </pc:spChg>
      </pc:sldChg>
      <pc:sldChg chg="modSp">
        <pc:chgData name="Alfred Smith" userId="3c60a3631c0db8ad" providerId="LiveId" clId="{C54102D7-2F02-49B6-B2BD-861FF90F472B}" dt="2025-05-12T08:40:44.287" v="1"/>
        <pc:sldMkLst>
          <pc:docMk/>
          <pc:sldMk cId="3992794749" sldId="463"/>
        </pc:sldMkLst>
        <pc:spChg chg="mod">
          <ac:chgData name="Alfred Smith" userId="3c60a3631c0db8ad" providerId="LiveId" clId="{C54102D7-2F02-49B6-B2BD-861FF90F472B}" dt="2025-05-12T08:40:44.287" v="1"/>
          <ac:spMkLst>
            <pc:docMk/>
            <pc:sldMk cId="3992794749" sldId="463"/>
            <ac:spMk id="7" creationId="{742C8188-A58E-5786-5E10-D73AAA438A8D}"/>
          </ac:spMkLst>
        </pc:spChg>
      </pc:sldChg>
      <pc:sldChg chg="modSp">
        <pc:chgData name="Alfred Smith" userId="3c60a3631c0db8ad" providerId="LiveId" clId="{C54102D7-2F02-49B6-B2BD-861FF90F472B}" dt="2025-05-12T08:40:44.287" v="1"/>
        <pc:sldMkLst>
          <pc:docMk/>
          <pc:sldMk cId="2163341564" sldId="464"/>
        </pc:sldMkLst>
        <pc:spChg chg="mod">
          <ac:chgData name="Alfred Smith" userId="3c60a3631c0db8ad" providerId="LiveId" clId="{C54102D7-2F02-49B6-B2BD-861FF90F472B}" dt="2025-05-12T08:40:44.287" v="1"/>
          <ac:spMkLst>
            <pc:docMk/>
            <pc:sldMk cId="2163341564" sldId="464"/>
            <ac:spMk id="7" creationId="{F38169BD-FF5F-C133-21AD-5EF2B1156B5C}"/>
          </ac:spMkLst>
        </pc:spChg>
      </pc:sldChg>
      <pc:sldChg chg="modSp">
        <pc:chgData name="Alfred Smith" userId="3c60a3631c0db8ad" providerId="LiveId" clId="{C54102D7-2F02-49B6-B2BD-861FF90F472B}" dt="2025-05-12T08:40:44.287" v="1"/>
        <pc:sldMkLst>
          <pc:docMk/>
          <pc:sldMk cId="4159899347" sldId="465"/>
        </pc:sldMkLst>
        <pc:spChg chg="mod">
          <ac:chgData name="Alfred Smith" userId="3c60a3631c0db8ad" providerId="LiveId" clId="{C54102D7-2F02-49B6-B2BD-861FF90F472B}" dt="2025-05-12T08:40:44.287" v="1"/>
          <ac:spMkLst>
            <pc:docMk/>
            <pc:sldMk cId="4159899347" sldId="465"/>
            <ac:spMk id="7" creationId="{07742AB4-59CB-9D73-0D5F-8DF46E4C9AF9}"/>
          </ac:spMkLst>
        </pc:spChg>
      </pc:sldChg>
      <pc:sldChg chg="modSp">
        <pc:chgData name="Alfred Smith" userId="3c60a3631c0db8ad" providerId="LiveId" clId="{C54102D7-2F02-49B6-B2BD-861FF90F472B}" dt="2025-05-12T08:40:44.287" v="1"/>
        <pc:sldMkLst>
          <pc:docMk/>
          <pc:sldMk cId="1436449507" sldId="466"/>
        </pc:sldMkLst>
        <pc:spChg chg="mod">
          <ac:chgData name="Alfred Smith" userId="3c60a3631c0db8ad" providerId="LiveId" clId="{C54102D7-2F02-49B6-B2BD-861FF90F472B}" dt="2025-05-12T08:40:44.287" v="1"/>
          <ac:spMkLst>
            <pc:docMk/>
            <pc:sldMk cId="1436449507" sldId="466"/>
            <ac:spMk id="7" creationId="{C30C8321-FEFD-E7CF-4BBF-74D78BB36C8F}"/>
          </ac:spMkLst>
        </pc:spChg>
      </pc:sldChg>
      <pc:sldChg chg="modSp">
        <pc:chgData name="Alfred Smith" userId="3c60a3631c0db8ad" providerId="LiveId" clId="{C54102D7-2F02-49B6-B2BD-861FF90F472B}" dt="2025-05-12T08:40:44.287" v="1"/>
        <pc:sldMkLst>
          <pc:docMk/>
          <pc:sldMk cId="3533061501" sldId="467"/>
        </pc:sldMkLst>
        <pc:spChg chg="mod">
          <ac:chgData name="Alfred Smith" userId="3c60a3631c0db8ad" providerId="LiveId" clId="{C54102D7-2F02-49B6-B2BD-861FF90F472B}" dt="2025-05-12T08:40:44.287" v="1"/>
          <ac:spMkLst>
            <pc:docMk/>
            <pc:sldMk cId="3533061501" sldId="467"/>
            <ac:spMk id="7" creationId="{218CF555-07E5-194D-380E-41A782D5F771}"/>
          </ac:spMkLst>
        </pc:spChg>
      </pc:sldChg>
      <pc:sldChg chg="modSp">
        <pc:chgData name="Alfred Smith" userId="3c60a3631c0db8ad" providerId="LiveId" clId="{C54102D7-2F02-49B6-B2BD-861FF90F472B}" dt="2025-05-12T08:40:44.287" v="1"/>
        <pc:sldMkLst>
          <pc:docMk/>
          <pc:sldMk cId="2814245374" sldId="468"/>
        </pc:sldMkLst>
        <pc:spChg chg="mod">
          <ac:chgData name="Alfred Smith" userId="3c60a3631c0db8ad" providerId="LiveId" clId="{C54102D7-2F02-49B6-B2BD-861FF90F472B}" dt="2025-05-12T08:40:44.287" v="1"/>
          <ac:spMkLst>
            <pc:docMk/>
            <pc:sldMk cId="2814245374" sldId="468"/>
            <ac:spMk id="7" creationId="{3C1C38AD-0317-31A5-1D06-C9F6C7A1BE82}"/>
          </ac:spMkLst>
        </pc:spChg>
      </pc:sldChg>
    </pc:docChg>
  </pc:docChgLst>
  <pc:docChgLst>
    <pc:chgData name="Leonie Smith" userId="fed1330f33f5650e" providerId="LiveId" clId="{75AF430B-BD6B-4A2A-8A2B-FB16E874EC1B}"/>
    <pc:docChg chg="custSel addSld delSld modSld sldOrd">
      <pc:chgData name="Leonie Smith" userId="fed1330f33f5650e" providerId="LiveId" clId="{75AF430B-BD6B-4A2A-8A2B-FB16E874EC1B}" dt="2022-05-20T07:31:40.813" v="49" actId="47"/>
      <pc:docMkLst>
        <pc:docMk/>
      </pc:docMkLst>
      <pc:sldChg chg="delSp mod">
        <pc:chgData name="Leonie Smith" userId="fed1330f33f5650e" providerId="LiveId" clId="{75AF430B-BD6B-4A2A-8A2B-FB16E874EC1B}" dt="2022-05-20T07:29:30.388" v="16" actId="478"/>
        <pc:sldMkLst>
          <pc:docMk/>
          <pc:sldMk cId="2869461528" sldId="308"/>
        </pc:sldMkLst>
      </pc:sldChg>
      <pc:sldChg chg="delSp mod">
        <pc:chgData name="Leonie Smith" userId="fed1330f33f5650e" providerId="LiveId" clId="{75AF430B-BD6B-4A2A-8A2B-FB16E874EC1B}" dt="2022-05-20T07:29:38.887" v="18" actId="478"/>
        <pc:sldMkLst>
          <pc:docMk/>
          <pc:sldMk cId="1003827451" sldId="426"/>
        </pc:sldMkLst>
      </pc:sldChg>
      <pc:sldChg chg="delSp mod">
        <pc:chgData name="Leonie Smith" userId="fed1330f33f5650e" providerId="LiveId" clId="{75AF430B-BD6B-4A2A-8A2B-FB16E874EC1B}" dt="2022-05-20T07:30:01.174" v="22" actId="478"/>
        <pc:sldMkLst>
          <pc:docMk/>
          <pc:sldMk cId="2174129452" sldId="428"/>
        </pc:sldMkLst>
      </pc:sldChg>
      <pc:sldChg chg="delSp mod">
        <pc:chgData name="Leonie Smith" userId="fed1330f33f5650e" providerId="LiveId" clId="{75AF430B-BD6B-4A2A-8A2B-FB16E874EC1B}" dt="2022-05-20T07:30:08.704" v="24" actId="478"/>
        <pc:sldMkLst>
          <pc:docMk/>
          <pc:sldMk cId="942615762" sldId="430"/>
        </pc:sldMkLst>
      </pc:sldChg>
      <pc:sldChg chg="delSp mod">
        <pc:chgData name="Leonie Smith" userId="fed1330f33f5650e" providerId="LiveId" clId="{75AF430B-BD6B-4A2A-8A2B-FB16E874EC1B}" dt="2022-05-20T07:30:17.630" v="26" actId="478"/>
        <pc:sldMkLst>
          <pc:docMk/>
          <pc:sldMk cId="1886351016" sldId="432"/>
        </pc:sldMkLst>
      </pc:sldChg>
      <pc:sldChg chg="delSp mod">
        <pc:chgData name="Leonie Smith" userId="fed1330f33f5650e" providerId="LiveId" clId="{75AF430B-BD6B-4A2A-8A2B-FB16E874EC1B}" dt="2022-05-20T07:30:23.516" v="28" actId="478"/>
        <pc:sldMkLst>
          <pc:docMk/>
          <pc:sldMk cId="882125327" sldId="434"/>
        </pc:sldMkLst>
      </pc:sldChg>
      <pc:sldChg chg="delSp mod">
        <pc:chgData name="Leonie Smith" userId="fed1330f33f5650e" providerId="LiveId" clId="{75AF430B-BD6B-4A2A-8A2B-FB16E874EC1B}" dt="2022-05-20T07:30:29.231" v="30" actId="478"/>
        <pc:sldMkLst>
          <pc:docMk/>
          <pc:sldMk cId="3195935868" sldId="436"/>
        </pc:sldMkLst>
      </pc:sldChg>
      <pc:sldChg chg="delSp mod">
        <pc:chgData name="Leonie Smith" userId="fed1330f33f5650e" providerId="LiveId" clId="{75AF430B-BD6B-4A2A-8A2B-FB16E874EC1B}" dt="2022-05-20T07:30:35.609" v="32" actId="478"/>
        <pc:sldMkLst>
          <pc:docMk/>
          <pc:sldMk cId="3261377596" sldId="438"/>
        </pc:sldMkLst>
      </pc:sldChg>
      <pc:sldChg chg="delSp mod">
        <pc:chgData name="Leonie Smith" userId="fed1330f33f5650e" providerId="LiveId" clId="{75AF430B-BD6B-4A2A-8A2B-FB16E874EC1B}" dt="2022-05-20T07:30:40.057" v="34" actId="478"/>
        <pc:sldMkLst>
          <pc:docMk/>
          <pc:sldMk cId="923867738" sldId="440"/>
        </pc:sldMkLst>
      </pc:sldChg>
      <pc:sldChg chg="delSp mod">
        <pc:chgData name="Leonie Smith" userId="fed1330f33f5650e" providerId="LiveId" clId="{75AF430B-BD6B-4A2A-8A2B-FB16E874EC1B}" dt="2022-05-20T07:30:44.526" v="36" actId="478"/>
        <pc:sldMkLst>
          <pc:docMk/>
          <pc:sldMk cId="2180228365" sldId="442"/>
        </pc:sldMkLst>
      </pc:sldChg>
      <pc:sldChg chg="delSp mod">
        <pc:chgData name="Leonie Smith" userId="fed1330f33f5650e" providerId="LiveId" clId="{75AF430B-BD6B-4A2A-8A2B-FB16E874EC1B}" dt="2022-05-20T07:30:49.269" v="38" actId="478"/>
        <pc:sldMkLst>
          <pc:docMk/>
          <pc:sldMk cId="1718612039" sldId="444"/>
        </pc:sldMkLst>
      </pc:sldChg>
      <pc:sldChg chg="delSp mod">
        <pc:chgData name="Leonie Smith" userId="fed1330f33f5650e" providerId="LiveId" clId="{75AF430B-BD6B-4A2A-8A2B-FB16E874EC1B}" dt="2022-05-20T07:30:54.351" v="40" actId="478"/>
        <pc:sldMkLst>
          <pc:docMk/>
          <pc:sldMk cId="665805102" sldId="446"/>
        </pc:sldMkLst>
      </pc:sldChg>
      <pc:sldChg chg="delSp mod">
        <pc:chgData name="Leonie Smith" userId="fed1330f33f5650e" providerId="LiveId" clId="{75AF430B-BD6B-4A2A-8A2B-FB16E874EC1B}" dt="2022-05-20T07:30:59.980" v="42" actId="478"/>
        <pc:sldMkLst>
          <pc:docMk/>
          <pc:sldMk cId="843663555" sldId="448"/>
        </pc:sldMkLst>
      </pc:sldChg>
      <pc:sldChg chg="delSp del mod">
        <pc:chgData name="Leonie Smith" userId="fed1330f33f5650e" providerId="LiveId" clId="{75AF430B-BD6B-4A2A-8A2B-FB16E874EC1B}" dt="2022-05-20T07:31:40.813" v="49" actId="47"/>
        <pc:sldMkLst>
          <pc:docMk/>
          <pc:sldMk cId="4160448636" sldId="449"/>
        </pc:sldMkLst>
      </pc:sldChg>
      <pc:sldChg chg="delSp mod">
        <pc:chgData name="Leonie Smith" userId="fed1330f33f5650e" providerId="LiveId" clId="{75AF430B-BD6B-4A2A-8A2B-FB16E874EC1B}" dt="2022-05-20T07:29:55.751" v="20" actId="478"/>
        <pc:sldMkLst>
          <pc:docMk/>
          <pc:sldMk cId="1542809950" sldId="454"/>
        </pc:sldMkLst>
      </pc:sldChg>
      <pc:sldChg chg="add">
        <pc:chgData name="Leonie Smith" userId="fed1330f33f5650e" providerId="LiveId" clId="{75AF430B-BD6B-4A2A-8A2B-FB16E874EC1B}" dt="2022-05-20T07:28:31.325" v="0"/>
        <pc:sldMkLst>
          <pc:docMk/>
          <pc:sldMk cId="3571306454" sldId="455"/>
        </pc:sldMkLst>
      </pc:sldChg>
      <pc:sldChg chg="add">
        <pc:chgData name="Leonie Smith" userId="fed1330f33f5650e" providerId="LiveId" clId="{75AF430B-BD6B-4A2A-8A2B-FB16E874EC1B}" dt="2022-05-20T07:28:34.320" v="1"/>
        <pc:sldMkLst>
          <pc:docMk/>
          <pc:sldMk cId="2385424887" sldId="456"/>
        </pc:sldMkLst>
      </pc:sldChg>
      <pc:sldChg chg="add">
        <pc:chgData name="Leonie Smith" userId="fed1330f33f5650e" providerId="LiveId" clId="{75AF430B-BD6B-4A2A-8A2B-FB16E874EC1B}" dt="2022-05-20T07:28:37.589" v="2"/>
        <pc:sldMkLst>
          <pc:docMk/>
          <pc:sldMk cId="423156248" sldId="457"/>
        </pc:sldMkLst>
      </pc:sldChg>
      <pc:sldChg chg="add">
        <pc:chgData name="Leonie Smith" userId="fed1330f33f5650e" providerId="LiveId" clId="{75AF430B-BD6B-4A2A-8A2B-FB16E874EC1B}" dt="2022-05-20T07:28:40.841" v="3"/>
        <pc:sldMkLst>
          <pc:docMk/>
          <pc:sldMk cId="1614000373" sldId="458"/>
        </pc:sldMkLst>
      </pc:sldChg>
      <pc:sldChg chg="add">
        <pc:chgData name="Leonie Smith" userId="fed1330f33f5650e" providerId="LiveId" clId="{75AF430B-BD6B-4A2A-8A2B-FB16E874EC1B}" dt="2022-05-20T07:28:43.877" v="4"/>
        <pc:sldMkLst>
          <pc:docMk/>
          <pc:sldMk cId="2475457001" sldId="459"/>
        </pc:sldMkLst>
      </pc:sldChg>
      <pc:sldChg chg="add">
        <pc:chgData name="Leonie Smith" userId="fed1330f33f5650e" providerId="LiveId" clId="{75AF430B-BD6B-4A2A-8A2B-FB16E874EC1B}" dt="2022-05-20T07:28:46.502" v="5"/>
        <pc:sldMkLst>
          <pc:docMk/>
          <pc:sldMk cId="4252591339" sldId="460"/>
        </pc:sldMkLst>
      </pc:sldChg>
      <pc:sldChg chg="add">
        <pc:chgData name="Leonie Smith" userId="fed1330f33f5650e" providerId="LiveId" clId="{75AF430B-BD6B-4A2A-8A2B-FB16E874EC1B}" dt="2022-05-20T07:28:48.654" v="6"/>
        <pc:sldMkLst>
          <pc:docMk/>
          <pc:sldMk cId="3405082826" sldId="461"/>
        </pc:sldMkLst>
      </pc:sldChg>
      <pc:sldChg chg="add">
        <pc:chgData name="Leonie Smith" userId="fed1330f33f5650e" providerId="LiveId" clId="{75AF430B-BD6B-4A2A-8A2B-FB16E874EC1B}" dt="2022-05-20T07:28:50.733" v="7"/>
        <pc:sldMkLst>
          <pc:docMk/>
          <pc:sldMk cId="551867297" sldId="462"/>
        </pc:sldMkLst>
      </pc:sldChg>
      <pc:sldChg chg="add">
        <pc:chgData name="Leonie Smith" userId="fed1330f33f5650e" providerId="LiveId" clId="{75AF430B-BD6B-4A2A-8A2B-FB16E874EC1B}" dt="2022-05-20T07:28:53.024" v="8"/>
        <pc:sldMkLst>
          <pc:docMk/>
          <pc:sldMk cId="3992794749" sldId="463"/>
        </pc:sldMkLst>
      </pc:sldChg>
      <pc:sldChg chg="add">
        <pc:chgData name="Leonie Smith" userId="fed1330f33f5650e" providerId="LiveId" clId="{75AF430B-BD6B-4A2A-8A2B-FB16E874EC1B}" dt="2022-05-20T07:28:55.433" v="9"/>
        <pc:sldMkLst>
          <pc:docMk/>
          <pc:sldMk cId="2163341564" sldId="464"/>
        </pc:sldMkLst>
      </pc:sldChg>
      <pc:sldChg chg="add">
        <pc:chgData name="Leonie Smith" userId="fed1330f33f5650e" providerId="LiveId" clId="{75AF430B-BD6B-4A2A-8A2B-FB16E874EC1B}" dt="2022-05-20T07:28:57.838" v="10"/>
        <pc:sldMkLst>
          <pc:docMk/>
          <pc:sldMk cId="4159899347" sldId="465"/>
        </pc:sldMkLst>
      </pc:sldChg>
      <pc:sldChg chg="add">
        <pc:chgData name="Leonie Smith" userId="fed1330f33f5650e" providerId="LiveId" clId="{75AF430B-BD6B-4A2A-8A2B-FB16E874EC1B}" dt="2022-05-20T07:29:00.490" v="11"/>
        <pc:sldMkLst>
          <pc:docMk/>
          <pc:sldMk cId="1436449507" sldId="466"/>
        </pc:sldMkLst>
      </pc:sldChg>
      <pc:sldChg chg="add">
        <pc:chgData name="Leonie Smith" userId="fed1330f33f5650e" providerId="LiveId" clId="{75AF430B-BD6B-4A2A-8A2B-FB16E874EC1B}" dt="2022-05-20T07:29:02.818" v="12"/>
        <pc:sldMkLst>
          <pc:docMk/>
          <pc:sldMk cId="3533061501" sldId="467"/>
        </pc:sldMkLst>
      </pc:sldChg>
      <pc:sldChg chg="add">
        <pc:chgData name="Leonie Smith" userId="fed1330f33f5650e" providerId="LiveId" clId="{75AF430B-BD6B-4A2A-8A2B-FB16E874EC1B}" dt="2022-05-20T07:29:05.106" v="13"/>
        <pc:sldMkLst>
          <pc:docMk/>
          <pc:sldMk cId="2814245374" sldId="468"/>
        </pc:sldMkLst>
      </pc:sldChg>
      <pc:sldChg chg="modSp add del mod ord">
        <pc:chgData name="Leonie Smith" userId="fed1330f33f5650e" providerId="LiveId" clId="{75AF430B-BD6B-4A2A-8A2B-FB16E874EC1B}" dt="2022-05-20T07:31:39.079" v="48" actId="47"/>
        <pc:sldMkLst>
          <pc:docMk/>
          <pc:sldMk cId="1282954884" sldId="46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008090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a:t>
            </a:r>
          </a:p>
        </p:txBody>
      </p:sp>
      <p:sp>
        <p:nvSpPr>
          <p:cNvPr id="4" name="Slide Number Placeholder 3"/>
          <p:cNvSpPr>
            <a:spLocks noGrp="1"/>
          </p:cNvSpPr>
          <p:nvPr>
            <p:ph type="sldNum" sz="quarter" idx="5"/>
          </p:nvPr>
        </p:nvSpPr>
        <p:spPr/>
        <p:txBody>
          <a:bodyPr/>
          <a:lstStyle/>
          <a:p>
            <a:fld id="{01A9EA38-4D76-40A4-8BB2-065CF2B5E7C1}" type="slidenum">
              <a:rPr lang="en-ZA" smtClean="0"/>
              <a:t>2</a:t>
            </a:fld>
            <a:endParaRPr lang="en-ZA"/>
          </a:p>
        </p:txBody>
      </p:sp>
    </p:spTree>
    <p:extLst>
      <p:ext uri="{BB962C8B-B14F-4D97-AF65-F5344CB8AC3E}">
        <p14:creationId xmlns:p14="http://schemas.microsoft.com/office/powerpoint/2010/main" val="413650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17 Saul and David</a:t>
            </a:r>
          </a:p>
          <a:p>
            <a:pPr algn="l"/>
            <a:r>
              <a:rPr lang="en-US" sz="1200" b="0" i="0" u="none" strike="noStrike" baseline="0" dirty="0">
                <a:latin typeface="TimesNewRomanPSMT"/>
              </a:rPr>
              <a:t>1. David plays before the king - 1 Samuel 16:14-23 (Left Top)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TimesNewRomanPSMT"/>
              </a:rPr>
              <a:t>2. Goliath challenges the Israelites 1 Sam 17 (Center)</a:t>
            </a:r>
          </a:p>
          <a:p>
            <a:pPr algn="l"/>
            <a:r>
              <a:rPr lang="en-US" sz="1200" b="0" i="0" u="none" strike="noStrike" baseline="0" dirty="0">
                <a:latin typeface="TimesNewRomanPSMT"/>
              </a:rPr>
              <a:t>3. David defeats Goliath 1 Sam 17</a:t>
            </a:r>
          </a:p>
          <a:p>
            <a:pPr algn="l"/>
            <a:r>
              <a:rPr lang="en-US" sz="1200" b="0" i="0" u="none" strike="noStrike" baseline="0" dirty="0">
                <a:latin typeface="TimesNewRomanPSMT"/>
              </a:rPr>
              <a:t>4. David’s popularity &amp; Saul’s jealousy - 1 Sam 18:5-16,29-30 (Center Top)</a:t>
            </a:r>
          </a:p>
          <a:p>
            <a:pPr algn="l"/>
            <a:r>
              <a:rPr lang="en-US" sz="1200" b="0" i="0" u="none" strike="noStrike" baseline="0" dirty="0">
                <a:latin typeface="TimesNewRomanPSMT"/>
              </a:rPr>
              <a:t>5. David's marries Saul’s daughter - 1 Sam 18:17-28 (Right Top)</a:t>
            </a:r>
          </a:p>
          <a:p>
            <a:pPr algn="l"/>
            <a:r>
              <a:rPr lang="en-US" sz="1200" b="0" i="0" u="none" strike="noStrike" baseline="0" dirty="0">
                <a:latin typeface="TimesNewRomanPSMT"/>
              </a:rPr>
              <a:t>6. Saul throws a spear at David - 1 Sam 19:8-10 (Right Center)</a:t>
            </a:r>
          </a:p>
          <a:p>
            <a:pPr algn="l"/>
            <a:r>
              <a:rPr lang="en-US" sz="1200" b="0" i="0" u="none" strike="noStrike" baseline="0" dirty="0">
                <a:latin typeface="TimesNewRomanPSMT"/>
              </a:rPr>
              <a:t>7. Michal helps David escape - 1 Sam 19:11-17 (Right Bottom)</a:t>
            </a:r>
          </a:p>
          <a:p>
            <a:pPr algn="l"/>
            <a:r>
              <a:rPr lang="en-US" sz="1200" b="0" i="0" u="none" strike="noStrike" baseline="0" dirty="0">
                <a:latin typeface="TimesNewRomanPSMT"/>
              </a:rPr>
              <a:t>8. David's escape to Ramah -1 Sam 19:18-24 (Center Bottom)</a:t>
            </a:r>
          </a:p>
          <a:p>
            <a:pPr algn="l"/>
            <a:r>
              <a:rPr lang="en-US" sz="1200" b="0" i="0" u="none" strike="noStrike" baseline="0" dirty="0">
                <a:latin typeface="TimesNewRomanPSMT"/>
              </a:rPr>
              <a:t>9. Saul tries to kill Jonathan -1 Sam 18:1-4; 19:1-7; 20:1-34 (Left Bottom)</a:t>
            </a:r>
          </a:p>
          <a:p>
            <a:pPr algn="l"/>
            <a:r>
              <a:rPr lang="en-US" sz="1200" b="0" i="0" u="none" strike="noStrike" baseline="0" dirty="0">
                <a:latin typeface="TimesNewRomanPSMT"/>
              </a:rPr>
              <a:t>10. Jonathan warns David - 1 Sam 20:35-42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3</a:t>
            </a:fld>
            <a:endParaRPr lang="en-ZA"/>
          </a:p>
        </p:txBody>
      </p:sp>
    </p:spTree>
    <p:extLst>
      <p:ext uri="{BB962C8B-B14F-4D97-AF65-F5344CB8AC3E}">
        <p14:creationId xmlns:p14="http://schemas.microsoft.com/office/powerpoint/2010/main" val="3112348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17 Saul and David</a:t>
            </a:r>
          </a:p>
          <a:p>
            <a:pPr algn="l"/>
            <a:r>
              <a:rPr lang="en-US" sz="1200" b="0" i="0" u="none" strike="noStrike" baseline="0" dirty="0">
                <a:latin typeface="TimesNewRomanPSMT"/>
              </a:rPr>
              <a:t>1. David plays before the king - 1 Samuel 16:14-23 (Left Top)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TimesNewRomanPSMT"/>
              </a:rPr>
              <a:t>2. Goliath challenges the Israelites 1 Sam 17 (Center)</a:t>
            </a:r>
          </a:p>
          <a:p>
            <a:pPr algn="l"/>
            <a:r>
              <a:rPr lang="en-US" sz="1200" b="0" i="0" u="none" strike="noStrike" baseline="0" dirty="0">
                <a:latin typeface="TimesNewRomanPSMT"/>
              </a:rPr>
              <a:t>3. David defeats Goliath 1 Sam 17</a:t>
            </a:r>
          </a:p>
          <a:p>
            <a:pPr algn="l"/>
            <a:r>
              <a:rPr lang="en-US" sz="1200" b="0" i="0" u="none" strike="noStrike" baseline="0" dirty="0">
                <a:latin typeface="TimesNewRomanPSMT"/>
              </a:rPr>
              <a:t>4. David’s popularity &amp; Saul’s jealousy - 1 Sam 18:5-16,29-30 (Center Top)</a:t>
            </a:r>
          </a:p>
          <a:p>
            <a:pPr algn="l"/>
            <a:r>
              <a:rPr lang="en-US" sz="1200" b="0" i="0" u="none" strike="noStrike" baseline="0" dirty="0">
                <a:latin typeface="TimesNewRomanPSMT"/>
              </a:rPr>
              <a:t>5. David's marries Saul’s daughter - 1 Sam 18:17-28 (Right Top)</a:t>
            </a:r>
          </a:p>
          <a:p>
            <a:pPr algn="l"/>
            <a:r>
              <a:rPr lang="en-US" sz="1200" b="0" i="0" u="none" strike="noStrike" baseline="0" dirty="0">
                <a:latin typeface="TimesNewRomanPSMT"/>
              </a:rPr>
              <a:t>6. Saul throws a spear at David - 1 Sam 19:8-10 (Right Center)</a:t>
            </a:r>
          </a:p>
          <a:p>
            <a:pPr algn="l"/>
            <a:r>
              <a:rPr lang="en-US" sz="1200" b="0" i="0" u="none" strike="noStrike" baseline="0" dirty="0">
                <a:latin typeface="TimesNewRomanPSMT"/>
              </a:rPr>
              <a:t>7. Michal helps David escape - 1 Sam 19:11-17 (Right Bottom)</a:t>
            </a:r>
          </a:p>
          <a:p>
            <a:pPr algn="l"/>
            <a:r>
              <a:rPr lang="en-US" sz="1200" b="0" i="0" u="none" strike="noStrike" baseline="0" dirty="0">
                <a:latin typeface="TimesNewRomanPSMT"/>
              </a:rPr>
              <a:t>8. David's escape to Ramah -1 Sam 19:18-24 (Center Bottom)</a:t>
            </a:r>
          </a:p>
          <a:p>
            <a:pPr algn="l"/>
            <a:r>
              <a:rPr lang="en-US" sz="1200" b="0" i="0" u="none" strike="noStrike" baseline="0" dirty="0">
                <a:latin typeface="TimesNewRomanPSMT"/>
              </a:rPr>
              <a:t>9. Saul tries to kill Jonathan -1 Sam 18:1-4; 19:1-7; 20:1-34 (Left Bottom)</a:t>
            </a:r>
          </a:p>
          <a:p>
            <a:pPr algn="l"/>
            <a:r>
              <a:rPr lang="en-US" sz="1200" b="0" i="0" u="none" strike="noStrike" baseline="0" dirty="0">
                <a:latin typeface="TimesNewRomanPSMT"/>
              </a:rPr>
              <a:t>10. Jonathan warns David - 1 Sam 20:35-42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4</a:t>
            </a:fld>
            <a:endParaRPr lang="en-ZA"/>
          </a:p>
        </p:txBody>
      </p:sp>
    </p:spTree>
    <p:extLst>
      <p:ext uri="{BB962C8B-B14F-4D97-AF65-F5344CB8AC3E}">
        <p14:creationId xmlns:p14="http://schemas.microsoft.com/office/powerpoint/2010/main" val="936223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9.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0.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1.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2.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3.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17-5</a:t>
            </a:r>
          </a:p>
        </p:txBody>
      </p:sp>
      <p:pic>
        <p:nvPicPr>
          <p:cNvPr id="4" name="Audio 3">
            <a:hlinkClick r:id="" action="ppaction://media"/>
            <a:extLst>
              <a:ext uri="{FF2B5EF4-FFF2-40B4-BE49-F238E27FC236}">
                <a16:creationId xmlns:a16="http://schemas.microsoft.com/office/drawing/2014/main" id="{E8DB4D7A-E260-4F9A-A369-14B4688FE5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38822F28-7646-6D22-D9AB-704245F19B64}"/>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2807"/>
    </mc:Choice>
    <mc:Fallback xmlns="">
      <p:transition spd="slow" advTm="2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18But David said to Saul, “Who am I? Is anyone in my whole family that important in Israel? Am I worthy to become the king’s son-in-law?”</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18དེའི་ལན་དུ་དཱ་བིད་ཀྱིས། ང་ནི་རྒྱལ་པོའི་མག་པར་འོས་པར་བྱེད་པ་ལ། ང་དང་ངའི་ཁྱིམ་ཚང་གི་གནས་ཚད་ག་རེ་ཡོད་དམ་ཞེས་སྨྲས་སོ།</a:t>
            </a:r>
            <a:endParaRPr lang="en-ZA" dirty="0"/>
          </a:p>
        </p:txBody>
      </p:sp>
      <p:pic>
        <p:nvPicPr>
          <p:cNvPr id="3" name="Audio 2">
            <a:hlinkClick r:id="" action="ppaction://media"/>
            <a:extLst>
              <a:ext uri="{FF2B5EF4-FFF2-40B4-BE49-F238E27FC236}">
                <a16:creationId xmlns:a16="http://schemas.microsoft.com/office/drawing/2014/main" id="{EA30DF83-FF41-409A-90FF-F36B7F7E2B1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C447C2FB-9925-0FE1-013B-0170686EF3A3}"/>
              </a:ext>
            </a:extLst>
          </p:cNvPr>
          <p:cNvPicPr>
            <a:picLocks noChangeAspect="1"/>
          </p:cNvPicPr>
          <p:nvPr/>
        </p:nvPicPr>
        <p:blipFill>
          <a:blip r:embed="rId5"/>
          <a:stretch>
            <a:fillRect/>
          </a:stretch>
        </p:blipFill>
        <p:spPr>
          <a:xfrm>
            <a:off x="-781050" y="0"/>
            <a:ext cx="13030200" cy="6858000"/>
          </a:xfrm>
          <a:prstGeom prst="rect">
            <a:avLst/>
          </a:prstGeom>
        </p:spPr>
      </p:pic>
      <p:sp>
        <p:nvSpPr>
          <p:cNvPr id="7" name="TextBox 6">
            <a:extLst>
              <a:ext uri="{FF2B5EF4-FFF2-40B4-BE49-F238E27FC236}">
                <a16:creationId xmlns:a16="http://schemas.microsoft.com/office/drawing/2014/main" id="{6FE87E57-AF8D-8427-E7F6-B7FE1738569E}"/>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75457001"/>
      </p:ext>
    </p:extLst>
  </p:cSld>
  <p:clrMapOvr>
    <a:masterClrMapping/>
  </p:clrMapOvr>
  <mc:AlternateContent xmlns:mc="http://schemas.openxmlformats.org/markup-compatibility/2006" xmlns:p14="http://schemas.microsoft.com/office/powerpoint/2010/main">
    <mc:Choice Requires="p14">
      <p:transition spd="slow" p14:dur="2000" advTm="8578"/>
    </mc:Choice>
    <mc:Fallback xmlns="">
      <p:transition spd="slow" advTm="8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54F0B6CF-5647-4986-974A-8328148112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633DC46-5CC1-7459-5D75-D6A92D9C9495}"/>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19So when it was time  to give Saul’s daughter Merab to David, she was given in marriage to Adriel of Meholah.</a:t>
            </a:r>
            <a:endParaRPr lang="en-ZA" dirty="0"/>
          </a:p>
        </p:txBody>
      </p:sp>
      <p:sp>
        <p:nvSpPr>
          <p:cNvPr id="3" name="TextBox 2">
            <a:extLst>
              <a:ext uri="{FF2B5EF4-FFF2-40B4-BE49-F238E27FC236}">
                <a16:creationId xmlns:a16="http://schemas.microsoft.com/office/drawing/2014/main" id="{B0C29B94-59FF-8914-2414-56BA006878BC}"/>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19ཡང་སོ་ལོའི་སྲས་མོ་མེ་རཱབ་ཅེས་པ་དཱ་བིད་ལ་ཆུང་མར་གཏོང་བའི་དུས་སུ་སླེབས་པའི་ཚེ། སྲས་མོ་དེ་ནི་མེ་ཧོ་ལད་པ་ཨད་རི་ཨེལ་བྱ་བ་དེ་ལ་ཆུང་མར་བཏང་ངོ་། །</a:t>
            </a:r>
            <a:endParaRPr lang="en-ZA" dirty="0"/>
          </a:p>
        </p:txBody>
      </p:sp>
    </p:spTree>
    <p:extLst>
      <p:ext uri="{BB962C8B-B14F-4D97-AF65-F5344CB8AC3E}">
        <p14:creationId xmlns:p14="http://schemas.microsoft.com/office/powerpoint/2010/main" val="1886351016"/>
      </p:ext>
    </p:extLst>
  </p:cSld>
  <p:clrMapOvr>
    <a:masterClrMapping/>
  </p:clrMapOvr>
  <mc:AlternateContent xmlns:mc="http://schemas.openxmlformats.org/markup-compatibility/2006" xmlns:p14="http://schemas.microsoft.com/office/powerpoint/2010/main">
    <mc:Choice Requires="p14">
      <p:transition spd="slow" p14:dur="2000" advTm="9506"/>
    </mc:Choice>
    <mc:Fallback xmlns="">
      <p:transition spd="slow" advTm="9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19The time came for Saul to give his daughter Merab to David. Instead, Saul gave her to Adriel from </a:t>
            </a:r>
            <a:r>
              <a:rPr lang="en-US" sz="5400" dirty="0" err="1">
                <a:solidFill>
                  <a:srgbClr val="121212"/>
                </a:solidFill>
                <a:latin typeface="ArialMT"/>
              </a:rPr>
              <a:t>Meholah</a:t>
            </a:r>
            <a:r>
              <a:rPr lang="en-US" sz="5400" dirty="0">
                <a:solidFill>
                  <a:srgbClr val="121212"/>
                </a:solidFill>
                <a:latin typeface="ArialMT"/>
              </a:rPr>
              <a:t> to be his wife.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19འོན་ཀྱང་མེ་རབ་དཱ་བིད་ལ་སྤྲོད་རྒྱུའི་དུས་སྐབས་རན་མཚམས་སུ། ས་ཨུལ་གྱིས་མོ་ནི་མེ་ཧོ་ལཱའི་གྲོང་དུ་གནས་སྡོད་བྱེད་མཁན་མིང་ལ་ཨད་རི་ཨེལ་ཞེས་པའི་མི་ཞིག་ལ་སྤྲད་དོ།</a:t>
            </a:r>
            <a:endParaRPr lang="en-ZA" dirty="0"/>
          </a:p>
        </p:txBody>
      </p:sp>
      <p:pic>
        <p:nvPicPr>
          <p:cNvPr id="5" name="Audio 4">
            <a:hlinkClick r:id="" action="ppaction://media"/>
            <a:extLst>
              <a:ext uri="{FF2B5EF4-FFF2-40B4-BE49-F238E27FC236}">
                <a16:creationId xmlns:a16="http://schemas.microsoft.com/office/drawing/2014/main" id="{54F0B6CF-5647-4986-974A-8328148112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7" name="Picture 6">
            <a:extLst>
              <a:ext uri="{FF2B5EF4-FFF2-40B4-BE49-F238E27FC236}">
                <a16:creationId xmlns:a16="http://schemas.microsoft.com/office/drawing/2014/main" id="{DEB4D0E4-C163-4370-BA66-94F0E7127131}"/>
              </a:ext>
            </a:extLst>
          </p:cNvPr>
          <p:cNvPicPr>
            <a:picLocks noChangeAspect="1"/>
          </p:cNvPicPr>
          <p:nvPr/>
        </p:nvPicPr>
        <p:blipFill>
          <a:blip r:embed="rId5"/>
          <a:stretch>
            <a:fillRect/>
          </a:stretch>
        </p:blipFill>
        <p:spPr>
          <a:xfrm>
            <a:off x="-932794" y="0"/>
            <a:ext cx="13124793" cy="6858000"/>
          </a:xfrm>
          <a:prstGeom prst="rect">
            <a:avLst/>
          </a:prstGeom>
        </p:spPr>
      </p:pic>
      <p:sp>
        <p:nvSpPr>
          <p:cNvPr id="8" name="TextBox 7">
            <a:extLst>
              <a:ext uri="{FF2B5EF4-FFF2-40B4-BE49-F238E27FC236}">
                <a16:creationId xmlns:a16="http://schemas.microsoft.com/office/drawing/2014/main" id="{A12DA33F-1BC6-718F-A113-087D784FD1C5}"/>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52591339"/>
      </p:ext>
    </p:extLst>
  </p:cSld>
  <p:clrMapOvr>
    <a:masterClrMapping/>
  </p:clrMapOvr>
  <mc:AlternateContent xmlns:mc="http://schemas.openxmlformats.org/markup-compatibility/2006" xmlns:p14="http://schemas.microsoft.com/office/powerpoint/2010/main">
    <mc:Choice Requires="p14">
      <p:transition spd="slow" p14:dur="2000" advTm="9506"/>
    </mc:Choice>
    <mc:Fallback xmlns="">
      <p:transition spd="slow" advTm="9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68BD734C-552E-4D47-879D-27DDEEB4E7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8CC3729F-3727-3268-E89A-6517CECB9145}"/>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20Now Saul’s daughter Michal loved David, and when this was reported to Saul, it pleased him.</a:t>
            </a:r>
            <a:endParaRPr lang="en-ZA" dirty="0"/>
          </a:p>
        </p:txBody>
      </p:sp>
      <p:sp>
        <p:nvSpPr>
          <p:cNvPr id="5" name="TextBox 4">
            <a:extLst>
              <a:ext uri="{FF2B5EF4-FFF2-40B4-BE49-F238E27FC236}">
                <a16:creationId xmlns:a16="http://schemas.microsoft.com/office/drawing/2014/main" id="{6AE11526-3E67-0103-6B7C-4D6FF2089B5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20ཡང་སོ་ལོའི་སྲས་མོ་མི་ཀལ་ནི་དཱ་བིད་ལ་ཆགས་སོ་ཞེས་པའི་གཏམ་སོ་ལོ་ལ་སྨྲས་པས་ཁོ་དགའ་སྟེ།</a:t>
            </a:r>
            <a:endParaRPr lang="en-ZA" dirty="0"/>
          </a:p>
        </p:txBody>
      </p:sp>
    </p:spTree>
    <p:extLst>
      <p:ext uri="{BB962C8B-B14F-4D97-AF65-F5344CB8AC3E}">
        <p14:creationId xmlns:p14="http://schemas.microsoft.com/office/powerpoint/2010/main" val="882125327"/>
      </p:ext>
    </p:extLst>
  </p:cSld>
  <p:clrMapOvr>
    <a:masterClrMapping/>
  </p:clrMapOvr>
  <mc:AlternateContent xmlns:mc="http://schemas.openxmlformats.org/markup-compatibility/2006" xmlns:p14="http://schemas.microsoft.com/office/powerpoint/2010/main">
    <mc:Choice Requires="p14">
      <p:transition spd="slow" p14:dur="2000" advTm="9390"/>
    </mc:Choice>
    <mc:Fallback xmlns="">
      <p:transition spd="slow" advTm="9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20Saul’s daughter Michal was in love with David. When they told Saul about it, he was pleased.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20ས་ཨུལ་གྱི་བུ་མོ་གཞན་དེ་མི་ཀལ་ཟེར་བ་དེས་དཱ་བིད་ལ་དགའ་པོ་བྱེད་ཀྱི་ཡོད་པའི་སྐོར་ས་ཨུལ་གྱིས་ཐོས་ནས། ཁོའི་སེམས་ལ་དགའ་ཚོར་བྱུང་ངོ་། </a:t>
            </a:r>
            <a:endParaRPr lang="en-ZA" dirty="0"/>
          </a:p>
        </p:txBody>
      </p:sp>
      <p:pic>
        <p:nvPicPr>
          <p:cNvPr id="2" name="Audio 1">
            <a:hlinkClick r:id="" action="ppaction://media"/>
            <a:extLst>
              <a:ext uri="{FF2B5EF4-FFF2-40B4-BE49-F238E27FC236}">
                <a16:creationId xmlns:a16="http://schemas.microsoft.com/office/drawing/2014/main" id="{68BD734C-552E-4D47-879D-27DDEEB4E7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97D2BE0C-0487-6128-7F45-3BDCFE72A00F}"/>
              </a:ext>
            </a:extLst>
          </p:cNvPr>
          <p:cNvPicPr>
            <a:picLocks noChangeAspect="1"/>
          </p:cNvPicPr>
          <p:nvPr/>
        </p:nvPicPr>
        <p:blipFill>
          <a:blip r:embed="rId5"/>
          <a:stretch>
            <a:fillRect/>
          </a:stretch>
        </p:blipFill>
        <p:spPr>
          <a:xfrm>
            <a:off x="0" y="-1030941"/>
            <a:ext cx="12192000" cy="7888941"/>
          </a:xfrm>
          <a:prstGeom prst="rect">
            <a:avLst/>
          </a:prstGeom>
        </p:spPr>
      </p:pic>
      <p:sp>
        <p:nvSpPr>
          <p:cNvPr id="7" name="TextBox 6">
            <a:extLst>
              <a:ext uri="{FF2B5EF4-FFF2-40B4-BE49-F238E27FC236}">
                <a16:creationId xmlns:a16="http://schemas.microsoft.com/office/drawing/2014/main" id="{0D09D0C1-ED6D-D112-4E2B-09FFE6B24879}"/>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05082826"/>
      </p:ext>
    </p:extLst>
  </p:cSld>
  <p:clrMapOvr>
    <a:masterClrMapping/>
  </p:clrMapOvr>
  <mc:AlternateContent xmlns:mc="http://schemas.openxmlformats.org/markup-compatibility/2006" xmlns:p14="http://schemas.microsoft.com/office/powerpoint/2010/main">
    <mc:Choice Requires="p14">
      <p:transition spd="slow" p14:dur="2000" advTm="9390"/>
    </mc:Choice>
    <mc:Fallback xmlns="">
      <p:transition spd="slow" advTm="9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255F1F34-B767-4170-BDF5-0C1A400DFA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939DC8C-03B3-5C8B-218F-8C571690E0F3}"/>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21“I will give her to David,” Saul thought, “so that she may be a snare to him, and the hand of the Philistines may be against him.” So Saul said to David, “For a second time now you can be my son-in-law.”</a:t>
            </a:r>
            <a:endParaRPr lang="en-ZA" dirty="0"/>
          </a:p>
        </p:txBody>
      </p:sp>
      <p:sp>
        <p:nvSpPr>
          <p:cNvPr id="3" name="TextBox 2">
            <a:extLst>
              <a:ext uri="{FF2B5EF4-FFF2-40B4-BE49-F238E27FC236}">
                <a16:creationId xmlns:a16="http://schemas.microsoft.com/office/drawing/2014/main" id="{5C989134-BDA0-76F3-A473-BEF6FB82D796}"/>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21བུ་མོ་དེ་ཁོའི་ཕྱིར་རྙི་ལྟ་བུར་འགྱུར་ཡོང་བསམས་ནས་ཕེ་ལེ་ཤེད་པའི་ལག་པ་ཁོ་ལ་འཕོག་ཕྱིར་བུ་མོ་དེ་ཁོ་ལ་གཏོང་བར་བྱ་བསམས་པས། སོ་ལོས་དཱ་བིད་ལ་དེ་རིང་ཁྱོད་ལན་གཉིས་པར་ངའི་མག་པ་རུ་འགྱུར་ཞེས་སྨྲས་སོ། །</a:t>
            </a:r>
            <a:endParaRPr lang="en-ZA" dirty="0"/>
          </a:p>
        </p:txBody>
      </p:sp>
    </p:spTree>
    <p:extLst>
      <p:ext uri="{BB962C8B-B14F-4D97-AF65-F5344CB8AC3E}">
        <p14:creationId xmlns:p14="http://schemas.microsoft.com/office/powerpoint/2010/main" val="3195935868"/>
      </p:ext>
    </p:extLst>
  </p:cSld>
  <p:clrMapOvr>
    <a:masterClrMapping/>
  </p:clrMapOvr>
  <mc:AlternateContent xmlns:mc="http://schemas.openxmlformats.org/markup-compatibility/2006" xmlns:p14="http://schemas.microsoft.com/office/powerpoint/2010/main">
    <mc:Choice Requires="p14">
      <p:transition spd="slow" p14:dur="2000" advTm="17718"/>
    </mc:Choice>
    <mc:Fallback xmlns="">
      <p:transition spd="slow" advTm="17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21“I’ll give her to David to be his wife,” Saul said to himself. “Then maybe she’ll trap him. And maybe the Philistines will strike him down.” So Saul said to David, “Now you have a second chance to become my son-in-law.”</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21ས་ཨུལ་གྱིས་རང་གི་སེམས་ནང་། ངས་རང་གི་བུ་མོ་མི་ཀལ་དཱ་བིད་ལ་སྤྲད་དེ། མོའི་བརྒྱུད་ནས་ངས་ཁོ་རྙི་ལ་ཚུད་པ་ལྟ་བུར་བཟོས་ནས། ཕེ་ལེ་ཤེད་པ་ཚོས་ཁོ་གསོད་པར་འགྱུར་ཞེས་བསམ་མོ། དེ་ནས་ཁོས་ལན་ཐེངས་གཉིས་པར་དཱ་བིད་ལ། ཁྱོད་ངའི་མག་པར་འགྱུར་ཞེས་སྨྲས་སོ།</a:t>
            </a:r>
            <a:endParaRPr lang="en-ZA" dirty="0"/>
          </a:p>
        </p:txBody>
      </p:sp>
      <p:pic>
        <p:nvPicPr>
          <p:cNvPr id="7" name="Audio 6">
            <a:hlinkClick r:id="" action="ppaction://media"/>
            <a:extLst>
              <a:ext uri="{FF2B5EF4-FFF2-40B4-BE49-F238E27FC236}">
                <a16:creationId xmlns:a16="http://schemas.microsoft.com/office/drawing/2014/main" id="{255F1F34-B767-4170-BDF5-0C1A400DFA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6F580602-04BE-DD8C-B5D5-04EAFFB5E8FA}"/>
              </a:ext>
            </a:extLst>
          </p:cNvPr>
          <p:cNvPicPr>
            <a:picLocks noChangeAspect="1"/>
          </p:cNvPicPr>
          <p:nvPr/>
        </p:nvPicPr>
        <p:blipFill>
          <a:blip r:embed="rId5"/>
          <a:stretch>
            <a:fillRect/>
          </a:stretch>
        </p:blipFill>
        <p:spPr>
          <a:xfrm>
            <a:off x="0" y="-79827"/>
            <a:ext cx="12191999" cy="6937828"/>
          </a:xfrm>
          <a:prstGeom prst="rect">
            <a:avLst/>
          </a:prstGeom>
        </p:spPr>
      </p:pic>
      <p:sp>
        <p:nvSpPr>
          <p:cNvPr id="8" name="TextBox 7">
            <a:extLst>
              <a:ext uri="{FF2B5EF4-FFF2-40B4-BE49-F238E27FC236}">
                <a16:creationId xmlns:a16="http://schemas.microsoft.com/office/drawing/2014/main" id="{7E88EA68-4EAC-4892-4F78-126F1A37C059}"/>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51867297"/>
      </p:ext>
    </p:extLst>
  </p:cSld>
  <p:clrMapOvr>
    <a:masterClrMapping/>
  </p:clrMapOvr>
  <mc:AlternateContent xmlns:mc="http://schemas.openxmlformats.org/markup-compatibility/2006" xmlns:p14="http://schemas.microsoft.com/office/powerpoint/2010/main">
    <mc:Choice Requires="p14">
      <p:transition spd="slow" p14:dur="2000" advTm="17718"/>
    </mc:Choice>
    <mc:Fallback xmlns="">
      <p:transition spd="slow" advTm="17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32EA7FD3-2D98-4CD3-9107-A084EED802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6DBC359-16B8-E6FE-683F-2D83C4E2E63D}"/>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22Then Saul ordered his servants, “Speak to David privately and tell him, ‘Behold, the king is pleased with you, and all his servants love you. Now therefore, become his son-in-law.’”</a:t>
            </a:r>
            <a:endParaRPr lang="en-ZA" dirty="0"/>
          </a:p>
        </p:txBody>
      </p:sp>
      <p:sp>
        <p:nvSpPr>
          <p:cNvPr id="3" name="TextBox 2">
            <a:extLst>
              <a:ext uri="{FF2B5EF4-FFF2-40B4-BE49-F238E27FC236}">
                <a16:creationId xmlns:a16="http://schemas.microsoft.com/office/drawing/2014/main" id="{2208ED1A-D05B-7288-114F-7A6A9DF87F4C}"/>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22སོ་ལོས་རང་གི་བློན་འཁོར་རྣམས་ལ་བཀའ་གནང་སྟེ་ན་རེ། ཁྱོད་ཅག་གིས་ཟུར་དུ་དཱ་བིད་ལ་གཏམ་འདི་ལྟར་བྱོས་ཤིག རྒྱལ་པོ་ཁྱོད་ལ་དགའ་ཞིང་ཁོང་གི་བློན་འཁོར་ཐམས་ཅད་ཀྱང་ཁྱོད་ལ་ཆགས་པས། ད་ལྟ་རྒྱལ་པོའི་མག་པར་གྱུར་ཅིག་ཅེས་ཟེར་རུང་ཞེས་སྨྲས་པ་དང་།</a:t>
            </a:r>
            <a:endParaRPr lang="en-ZA" dirty="0"/>
          </a:p>
        </p:txBody>
      </p:sp>
    </p:spTree>
    <p:extLst>
      <p:ext uri="{BB962C8B-B14F-4D97-AF65-F5344CB8AC3E}">
        <p14:creationId xmlns:p14="http://schemas.microsoft.com/office/powerpoint/2010/main" val="3261377596"/>
      </p:ext>
    </p:extLst>
  </p:cSld>
  <p:clrMapOvr>
    <a:masterClrMapping/>
  </p:clrMapOvr>
  <mc:AlternateContent xmlns:mc="http://schemas.openxmlformats.org/markup-compatibility/2006" xmlns:p14="http://schemas.microsoft.com/office/powerpoint/2010/main">
    <mc:Choice Requires="p14">
      <p:transition spd="slow" p14:dur="2000" advTm="12777"/>
    </mc:Choice>
    <mc:Fallback xmlns="">
      <p:transition spd="slow" advTm="12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22Then Saul gave an order to his attendants. He said, “Speak to David in private. Tell him, ‘The king likes you. All his attendants love you. So become his son-in-law.’ ”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22ས་ཨུལ་གྱིས་རང་གི་ལས་བྱེད་པ་རྣམས་ལ་སྨྲས་པ། ཁྱོད་ཚོས་དཱ་བིད་ཀྱི་རྩར་ཕྱིན་ནས་ཁོ་ལ། རྒྱལ་པོས་ཁྱེད་རང་ལ་ཐུགས་མཉེས་པོ་གནང་གི་ཡོད་པ་དང་། ཁོང་གི་ལས་བྱེད་པ་ཚང་མས་ཀྱང་ཁྱོད་ལ་དགའ་མོས་བྱེད་ཀྱི་ཡོད་པས། ད་ཁྱོད་ནས་རྒྱལ་པོའི་སྲས་མོ་དེ་དང་ཆང་ས་བརྒྱབ་རྒྱུའི་གོ་སྐབས་བཟང་པོ་དེ་རན་བཞག་ཅེས་གསང་བའི་ཐོག་ཏུ་སྨྲོས་ཤིག</a:t>
            </a:r>
            <a:endParaRPr lang="en-ZA" dirty="0"/>
          </a:p>
        </p:txBody>
      </p:sp>
      <p:pic>
        <p:nvPicPr>
          <p:cNvPr id="10" name="Audio 9">
            <a:hlinkClick r:id="" action="ppaction://media"/>
            <a:extLst>
              <a:ext uri="{FF2B5EF4-FFF2-40B4-BE49-F238E27FC236}">
                <a16:creationId xmlns:a16="http://schemas.microsoft.com/office/drawing/2014/main" id="{32EA7FD3-2D98-4CD3-9107-A084EED802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C7F60FAB-2598-3801-AB32-61C7E88C268A}"/>
              </a:ext>
            </a:extLst>
          </p:cNvPr>
          <p:cNvPicPr>
            <a:picLocks noChangeAspect="1"/>
          </p:cNvPicPr>
          <p:nvPr/>
        </p:nvPicPr>
        <p:blipFill>
          <a:blip r:embed="rId5"/>
          <a:stretch>
            <a:fillRect/>
          </a:stretch>
        </p:blipFill>
        <p:spPr>
          <a:xfrm>
            <a:off x="0" y="-649705"/>
            <a:ext cx="12191999" cy="7507705"/>
          </a:xfrm>
          <a:prstGeom prst="rect">
            <a:avLst/>
          </a:prstGeom>
        </p:spPr>
      </p:pic>
      <p:sp>
        <p:nvSpPr>
          <p:cNvPr id="7" name="TextBox 6">
            <a:extLst>
              <a:ext uri="{FF2B5EF4-FFF2-40B4-BE49-F238E27FC236}">
                <a16:creationId xmlns:a16="http://schemas.microsoft.com/office/drawing/2014/main" id="{742C8188-A58E-5786-5E10-D73AAA438A8D}"/>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92794749"/>
      </p:ext>
    </p:extLst>
  </p:cSld>
  <p:clrMapOvr>
    <a:masterClrMapping/>
  </p:clrMapOvr>
  <mc:AlternateContent xmlns:mc="http://schemas.openxmlformats.org/markup-compatibility/2006" xmlns:p14="http://schemas.microsoft.com/office/powerpoint/2010/main">
    <mc:Choice Requires="p14">
      <p:transition spd="slow" p14:dur="2000" advTm="12777"/>
    </mc:Choice>
    <mc:Fallback xmlns="">
      <p:transition spd="slow" advTm="12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CC9F2501-E58A-4A6B-9522-8613491F56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07E8CE9-6C55-E541-606E-4B00E5B1A107}"/>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23But when Saul’s servants relayed these words to David, he replied, “Does it seem trivial in your sight to be the son-in-law of the king? I am a poor man and lightly esteemed.”</a:t>
            </a:r>
            <a:endParaRPr lang="en-ZA" dirty="0"/>
          </a:p>
        </p:txBody>
      </p:sp>
      <p:sp>
        <p:nvSpPr>
          <p:cNvPr id="3" name="TextBox 2">
            <a:extLst>
              <a:ext uri="{FF2B5EF4-FFF2-40B4-BE49-F238E27FC236}">
                <a16:creationId xmlns:a16="http://schemas.microsoft.com/office/drawing/2014/main" id="{1CE05280-1599-585A-0B69-ED0E41C3A269}"/>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23སོ་ལོའི་བློན་འཁོར་རྣམས་ཀྱིས་དེ་བཞིན་དུ་དཱ་བིད་ཀྱི་རྣ་བར་གཏམ་རྣམས་སྨྲས་པས། དཱ་བིད་ཀྱིས་ཁྱོད་ཅག་གིས་རྒྱལ་པོའི་མག་པར་འགྱུར་བ་ནི་ལས་སླ་མོ་ཡིན་པར་འདོད་དམ། ང་ནི་དབུལ་ཞིང་མཚན་སྙན་གྲགས་མེད་པ་ཞིག་ཡིན་ཞེས་སྨྲས་ཤིང་།</a:t>
            </a:r>
            <a:endParaRPr lang="en-ZA" sz="1600" dirty="0"/>
          </a:p>
        </p:txBody>
      </p:sp>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4708"/>
    </mc:Choice>
    <mc:Fallback xmlns="">
      <p:transition spd="slow" advTm="14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17-5</a:t>
            </a:r>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lstStyle/>
          <a:p>
            <a:endParaRPr lang="en-IN"/>
          </a:p>
        </p:txBody>
      </p:sp>
      <p:pic>
        <p:nvPicPr>
          <p:cNvPr id="4" name="Audio 3">
            <a:hlinkClick r:id="" action="ppaction://media"/>
            <a:extLst>
              <a:ext uri="{FF2B5EF4-FFF2-40B4-BE49-F238E27FC236}">
                <a16:creationId xmlns:a16="http://schemas.microsoft.com/office/drawing/2014/main" id="{E8DB4D7A-E260-4F9A-A369-14B4688FE5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81E9E3FA-3B68-7455-8260-A97CB33F84BE}"/>
              </a:ext>
            </a:extLst>
          </p:cNvPr>
          <p:cNvPicPr>
            <a:picLocks noChangeAspect="1"/>
          </p:cNvPicPr>
          <p:nvPr/>
        </p:nvPicPr>
        <p:blipFill>
          <a:blip r:embed="rId6"/>
          <a:stretch>
            <a:fillRect/>
          </a:stretch>
        </p:blipFill>
        <p:spPr>
          <a:xfrm>
            <a:off x="1" y="-508355"/>
            <a:ext cx="12192000" cy="7366355"/>
          </a:xfrm>
          <a:prstGeom prst="rect">
            <a:avLst/>
          </a:prstGeom>
        </p:spPr>
      </p:pic>
      <p:sp>
        <p:nvSpPr>
          <p:cNvPr id="6" name="TextBox 5">
            <a:extLst>
              <a:ext uri="{FF2B5EF4-FFF2-40B4-BE49-F238E27FC236}">
                <a16:creationId xmlns:a16="http://schemas.microsoft.com/office/drawing/2014/main" id="{0468B499-FC3D-3486-6A84-46FF033AE4AB}"/>
              </a:ext>
            </a:extLst>
          </p:cNvPr>
          <p:cNvSpPr txBox="1"/>
          <p:nvPr/>
        </p:nvSpPr>
        <p:spPr>
          <a:xfrm>
            <a:off x="241740" y="1362221"/>
            <a:ext cx="5975129" cy="6858000"/>
          </a:xfrm>
          <a:prstGeom prst="rect">
            <a:avLst/>
          </a:prstGeom>
          <a:noFill/>
        </p:spPr>
        <p:txBody>
          <a:bodyPr wrap="square" rtlCol="0">
            <a:noAutofit/>
          </a:bodyPr>
          <a:lstStyle/>
          <a:p>
            <a:r>
              <a:rPr lang="bo-CN" sz="8000" b="1" i="0" cap="all" dirty="0">
                <a:solidFill>
                  <a:schemeClr val="bg1"/>
                </a:solidFill>
                <a:effectLst/>
                <a:latin typeface="ArialMT"/>
              </a:rPr>
              <a:t>སཱ་མུ་ཨེལ་དང་པོ 18</a:t>
            </a:r>
          </a:p>
          <a:p>
            <a:r>
              <a:rPr lang="bo-CN" sz="8000" b="1" dirty="0">
                <a:solidFill>
                  <a:schemeClr val="bg1"/>
                </a:solidFill>
                <a:latin typeface="ArialMT"/>
              </a:rPr>
              <a:t>དཱ་བིད་དང་ས་ཨུལ་གྱི་བུ་མོ་ཆང་ས་བརྒྱབ་པ།</a:t>
            </a:r>
            <a:endParaRPr lang="en-ZA" sz="8000" dirty="0">
              <a:solidFill>
                <a:schemeClr val="bg1"/>
              </a:solidFill>
            </a:endParaRPr>
          </a:p>
        </p:txBody>
      </p:sp>
    </p:spTree>
    <p:extLst>
      <p:ext uri="{BB962C8B-B14F-4D97-AF65-F5344CB8AC3E}">
        <p14:creationId xmlns:p14="http://schemas.microsoft.com/office/powerpoint/2010/main" val="3571306454"/>
      </p:ext>
    </p:extLst>
  </p:cSld>
  <p:clrMapOvr>
    <a:masterClrMapping/>
  </p:clrMapOvr>
  <mc:AlternateContent xmlns:mc="http://schemas.openxmlformats.org/markup-compatibility/2006" xmlns:p14="http://schemas.microsoft.com/office/powerpoint/2010/main">
    <mc:Choice Requires="p14">
      <p:transition spd="slow" p14:dur="2000" advTm="2807"/>
    </mc:Choice>
    <mc:Fallback xmlns="">
      <p:transition spd="slow" advTm="2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23Saul’s attendants spoke those very words to David. But David said, “Do you think it’s a small thing to become the king’s son-in-law? I’m only a poor man. I’m not very well known.”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23ཁོ་ཚོས་དཱ་བིད་ལ་གོང་བཞིན་སྨྲས་པ་དང་། དེའི་ལན་དུ་དཱ་བིད་ཀྱིས། ང་ལྟ་བུའི་མི་དབུལ་འཕོང་དང་མཐོང་ཆུང་ཞིག་རྒྱལ་པོའི་མག་པར་འགྱུར་རྒྱུ་དེ་ནི་ཆེས་སྟོད་ཀྱི་རྒྱུ་ཞིག་ཡིན་ནོ་ཞེས་སྨྲས་པ་དང་།</a:t>
            </a:r>
            <a:endParaRPr lang="en-ZA" dirty="0"/>
          </a:p>
        </p:txBody>
      </p:sp>
      <p:pic>
        <p:nvPicPr>
          <p:cNvPr id="8" name="Audio 7">
            <a:hlinkClick r:id="" action="ppaction://media"/>
            <a:extLst>
              <a:ext uri="{FF2B5EF4-FFF2-40B4-BE49-F238E27FC236}">
                <a16:creationId xmlns:a16="http://schemas.microsoft.com/office/drawing/2014/main" id="{CC9F2501-E58A-4A6B-9522-8613491F56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4E4C7660-C571-3695-CCD7-E229E682D7D0}"/>
              </a:ext>
            </a:extLst>
          </p:cNvPr>
          <p:cNvPicPr>
            <a:picLocks noChangeAspect="1"/>
          </p:cNvPicPr>
          <p:nvPr/>
        </p:nvPicPr>
        <p:blipFill>
          <a:blip r:embed="rId5"/>
          <a:stretch>
            <a:fillRect/>
          </a:stretch>
        </p:blipFill>
        <p:spPr>
          <a:xfrm>
            <a:off x="0" y="-160719"/>
            <a:ext cx="12191999" cy="7018719"/>
          </a:xfrm>
          <a:prstGeom prst="rect">
            <a:avLst/>
          </a:prstGeom>
        </p:spPr>
      </p:pic>
      <p:sp>
        <p:nvSpPr>
          <p:cNvPr id="7" name="TextBox 6">
            <a:extLst>
              <a:ext uri="{FF2B5EF4-FFF2-40B4-BE49-F238E27FC236}">
                <a16:creationId xmlns:a16="http://schemas.microsoft.com/office/drawing/2014/main" id="{F38169BD-FF5F-C133-21AD-5EF2B1156B5C}"/>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3341564"/>
      </p:ext>
    </p:extLst>
  </p:cSld>
  <p:clrMapOvr>
    <a:masterClrMapping/>
  </p:clrMapOvr>
  <mc:AlternateContent xmlns:mc="http://schemas.openxmlformats.org/markup-compatibility/2006" xmlns:p14="http://schemas.microsoft.com/office/powerpoint/2010/main">
    <mc:Choice Requires="p14">
      <p:transition spd="slow" p14:dur="2000" advTm="14708"/>
    </mc:Choice>
    <mc:Fallback xmlns="">
      <p:transition spd="slow" advTm="14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359544E4-EA00-4CA1-9471-B46CF5ADC1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98B9713C-1A90-543A-3783-C160A5C87DFA}"/>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24And the servants told Saul what David had said.</a:t>
            </a:r>
          </a:p>
          <a:p>
            <a:r>
              <a:rPr lang="en-US" sz="3200" dirty="0">
                <a:solidFill>
                  <a:srgbClr val="121212"/>
                </a:solidFill>
                <a:latin typeface="ArialMT"/>
              </a:rPr>
              <a:t>25Saul replied, “Say to David, ‘The king desires no other dowry but a hundred Philistine foreskins as revenge on his enemies.’” But Saul intended to cause David’s death at the hands of the Philistines.</a:t>
            </a:r>
            <a:endParaRPr lang="en-ZA" dirty="0"/>
          </a:p>
        </p:txBody>
      </p:sp>
      <p:sp>
        <p:nvSpPr>
          <p:cNvPr id="5" name="TextBox 4">
            <a:extLst>
              <a:ext uri="{FF2B5EF4-FFF2-40B4-BE49-F238E27FC236}">
                <a16:creationId xmlns:a16="http://schemas.microsoft.com/office/drawing/2014/main" id="{64EE9E9E-F286-AF01-9B09-B0C52DFDAACE}"/>
              </a:ext>
            </a:extLst>
          </p:cNvPr>
          <p:cNvSpPr txBox="1"/>
          <p:nvPr/>
        </p:nvSpPr>
        <p:spPr>
          <a:xfrm>
            <a:off x="6216870" y="0"/>
            <a:ext cx="5975129" cy="6858000"/>
          </a:xfrm>
          <a:prstGeom prst="rect">
            <a:avLst/>
          </a:prstGeom>
          <a:noFill/>
        </p:spPr>
        <p:txBody>
          <a:bodyPr wrap="square" rtlCol="0">
            <a:noAutofit/>
          </a:bodyPr>
          <a:lstStyle/>
          <a:p>
            <a:r>
              <a:rPr lang="bo-CN" sz="4000" dirty="0">
                <a:solidFill>
                  <a:srgbClr val="121212"/>
                </a:solidFill>
                <a:latin typeface="ArialMT"/>
              </a:rPr>
              <a:t>24དཱ་བིད་ཀྱིས་གང་སྨྲས་པ་དེ་ལས་བྱེད་པ་ཚོས་ས་ཨུལ་ལ་བཤད་པ་དང་། 25ས་ཨུལ་གྱིས་ཁོ་ཆོ་ལ་སྨྲས་པ། རྒྱལ་པོས་བག་མའི་གླ་ཆ་སོགས་གང་ཡང་བཞེས་མི་ཡོང 24བློན་འཁོར་རྣམས་ཀྱིས་སོ་ལོ་ལ་དཱ་བིད་ཀྱིས་སྨྲས་པ་ལྟར་བཤད་དོ། ། ་། འོན་ཀྱང་ཁོང་གིས་རང་གི་དགྲ་བོའི་དགྲ་ཤ་ལེན་ཕྱིར་ཕེ་ལེ་ཤེད་པ་ ༡༠༠ ཐམ་པ་བསད་ནས་དེ་ཚོའི་མདུན་ལྤགས་དེ་དག་བག་མེའི་བརྫོང་སྐལ་གྱི་ཚུལ་དུ་རྒྱལ་པོ་ལ་འབུལ་དགོས་ཅེས་སྨྲོས་ཤིག (དེ་ནི་དཱ་བིད་ཕེ་ལེ་ཤེད་པ་ཚོའི་ལག་ཏུ་ཤི་བར་བྱེད་རྒྱུའི་བྱུས་ངན་ཞིག་ཡིན་ནོ།)</a:t>
            </a:r>
            <a:endParaRPr lang="en-ZA" sz="1200" dirty="0"/>
          </a:p>
        </p:txBody>
      </p:sp>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20489"/>
    </mc:Choice>
    <mc:Fallback xmlns="">
      <p:transition spd="slow" advTm="20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24Saul’s attendants told him what David had said. 25Saul said, “Tell David, ‘Here’s the price the king wants for the bride. He wants you to kill 100 Philistines…” Saul hoped that the Philistines would strike David down.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24དཱ་བིད་ཀྱིས་གང་སྨྲས་པ་དེ་ལས་བྱེད་པ་ཚོས་ས་ཨུལ་ལ་བཤད་པ་དང་། 25ས་ཨུལ་གྱིས་ཁོ་ཆོ་ལ་སྨྲས་པ། རྒྱལ་པོས་བག་མའི་གླ་ཆ་སོགས་གང་ཡང་བཞེས་མི་ཡོང་། འོན་ཀྱང་ཁོང་གིས་རང་གི་དགྲ་བོའི་དགྲ་ཤ་ལེན་ཕྱིར་ཕེ་ལེ་ཤེད་པ་ ༡༠༠ ཐམ་པ་བསད་ནས་དེ་ཚོའི་མདུན་ལྤགས་དེ་དག་བག་མེའི་བརྫོང་སྐལ་གྱི་ཚུལ་དུ་རྒྱལ་པོ་ལ་འབུལ་དགོས་ཅེས་སྨྲོས་ཤིག (དེ་ནི་དཱ་བིད་ཕེ་ལེ་ཤེད་པ་ཚོའི་ལག་ཏུ་ཤི་བར་བྱེད་རྒྱུའི་བྱུས་ངན་ཞིག་ཡིན་ནོ།)</a:t>
            </a:r>
            <a:endParaRPr lang="en-ZA" sz="1400" dirty="0"/>
          </a:p>
        </p:txBody>
      </p:sp>
      <p:pic>
        <p:nvPicPr>
          <p:cNvPr id="2" name="Audio 1">
            <a:hlinkClick r:id="" action="ppaction://media"/>
            <a:extLst>
              <a:ext uri="{FF2B5EF4-FFF2-40B4-BE49-F238E27FC236}">
                <a16:creationId xmlns:a16="http://schemas.microsoft.com/office/drawing/2014/main" id="{359544E4-EA00-4CA1-9471-B46CF5ADC1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591551D8-7F46-8912-BCD7-9736E482F018}"/>
              </a:ext>
            </a:extLst>
          </p:cNvPr>
          <p:cNvPicPr>
            <a:picLocks noChangeAspect="1"/>
          </p:cNvPicPr>
          <p:nvPr/>
        </p:nvPicPr>
        <p:blipFill>
          <a:blip r:embed="rId5"/>
          <a:stretch>
            <a:fillRect/>
          </a:stretch>
        </p:blipFill>
        <p:spPr>
          <a:xfrm>
            <a:off x="0" y="-808495"/>
            <a:ext cx="12192000" cy="7666495"/>
          </a:xfrm>
          <a:prstGeom prst="rect">
            <a:avLst/>
          </a:prstGeom>
        </p:spPr>
      </p:pic>
      <p:sp>
        <p:nvSpPr>
          <p:cNvPr id="7" name="TextBox 6">
            <a:extLst>
              <a:ext uri="{FF2B5EF4-FFF2-40B4-BE49-F238E27FC236}">
                <a16:creationId xmlns:a16="http://schemas.microsoft.com/office/drawing/2014/main" id="{07742AB4-59CB-9D73-0D5F-8DF46E4C9AF9}"/>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59899347"/>
      </p:ext>
    </p:extLst>
  </p:cSld>
  <p:clrMapOvr>
    <a:masterClrMapping/>
  </p:clrMapOvr>
  <mc:AlternateContent xmlns:mc="http://schemas.openxmlformats.org/markup-compatibility/2006" xmlns:p14="http://schemas.microsoft.com/office/powerpoint/2010/main">
    <mc:Choice Requires="p14">
      <p:transition spd="slow" p14:dur="2000" advTm="20489"/>
    </mc:Choice>
    <mc:Fallback xmlns="">
      <p:transition spd="slow" advTm="20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96157E31-C713-4525-BBD6-D8B95CBB06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F366902A-8F3C-8571-D469-50A9E9572A7A}"/>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26When the servants reported these terms to David, he was pleased to become the king’s son-in-law. Before the wedding day arrived,</a:t>
            </a:r>
            <a:endParaRPr lang="en-ZA" dirty="0"/>
          </a:p>
        </p:txBody>
      </p:sp>
      <p:sp>
        <p:nvSpPr>
          <p:cNvPr id="5" name="TextBox 4">
            <a:extLst>
              <a:ext uri="{FF2B5EF4-FFF2-40B4-BE49-F238E27FC236}">
                <a16:creationId xmlns:a16="http://schemas.microsoft.com/office/drawing/2014/main" id="{8D600147-207C-0E7E-FA82-2B161A59B90C}"/>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26གཏམ་དེ་ནི་བློན་འཁོར་རྣམས་ཀྱིས་དཱ་བིད་ལ་སྨྲས་པས་ཁོ་རྒྱལ་པོའི་མག་པར་འགྱུར་བ་ལ་ཤིན་ཏུ་དགའ་བར་གྱུར། གཏན་འཁེལ་གྱི་ཉིན་མོར་མ་སླེབས་པས།</a:t>
            </a:r>
            <a:endParaRPr lang="en-ZA" dirty="0"/>
          </a:p>
        </p:txBody>
      </p:sp>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6743"/>
    </mc:Choice>
    <mc:Fallback xmlns="">
      <p:transition spd="slow" advTm="6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26Saul’s attendants also told David those things. Then David was pleased to become the king’s son-in-law. So before the wedding day,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26ས་ཨུལ་གྱིས་གང་སྨྲས་པ་བཞིན་ལས་བྱེད་པ་ཚོས་དཱ་བིད་ལ་བཤད་པ་དང་། དཱ་བིད་རྒྱལ་པོའི་མག་པ་བྱེད་རྒྱུའི་བསམ་བློ་འཁོར་ནས་ཧ་ཅང་དགའ་པོ་བྱུང་ངོ་། ཆང་སའི་ཞག་དུས་གཏན་འབེབས་མ་བྱེད་གོང་དུ། </a:t>
            </a:r>
            <a:endParaRPr lang="en-ZA" dirty="0"/>
          </a:p>
        </p:txBody>
      </p:sp>
      <p:pic>
        <p:nvPicPr>
          <p:cNvPr id="2" name="Audio 1">
            <a:hlinkClick r:id="" action="ppaction://media"/>
            <a:extLst>
              <a:ext uri="{FF2B5EF4-FFF2-40B4-BE49-F238E27FC236}">
                <a16:creationId xmlns:a16="http://schemas.microsoft.com/office/drawing/2014/main" id="{96157E31-C713-4525-BBD6-D8B95CBB06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9D5DED3C-5F53-C203-C3AB-336218DD21B6}"/>
              </a:ext>
            </a:extLst>
          </p:cNvPr>
          <p:cNvPicPr>
            <a:picLocks noChangeAspect="1"/>
          </p:cNvPicPr>
          <p:nvPr/>
        </p:nvPicPr>
        <p:blipFill>
          <a:blip r:embed="rId5"/>
          <a:stretch>
            <a:fillRect/>
          </a:stretch>
        </p:blipFill>
        <p:spPr>
          <a:xfrm>
            <a:off x="1" y="-184523"/>
            <a:ext cx="12192000" cy="7042523"/>
          </a:xfrm>
          <a:prstGeom prst="rect">
            <a:avLst/>
          </a:prstGeom>
        </p:spPr>
      </p:pic>
      <p:sp>
        <p:nvSpPr>
          <p:cNvPr id="7" name="TextBox 6">
            <a:extLst>
              <a:ext uri="{FF2B5EF4-FFF2-40B4-BE49-F238E27FC236}">
                <a16:creationId xmlns:a16="http://schemas.microsoft.com/office/drawing/2014/main" id="{C30C8321-FEFD-E7CF-4BBF-74D78BB36C8F}"/>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36449507"/>
      </p:ext>
    </p:extLst>
  </p:cSld>
  <p:clrMapOvr>
    <a:masterClrMapping/>
  </p:clrMapOvr>
  <mc:AlternateContent xmlns:mc="http://schemas.openxmlformats.org/markup-compatibility/2006" xmlns:p14="http://schemas.microsoft.com/office/powerpoint/2010/main">
    <mc:Choice Requires="p14">
      <p:transition spd="slow" p14:dur="2000" advTm="6743"/>
    </mc:Choice>
    <mc:Fallback xmlns="">
      <p:transition spd="slow" advTm="6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E7E66561-FDB5-459E-AB0E-8F41A8DF46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F79D81F8-7CA3-4157-E582-3C544BEA363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27David and his men went out and killed two hundred Philistines. He brought their foreskins and presented them as payment in full to become the king’s son-in-law. Then Saul gave his daughter Michal to David in marriage.</a:t>
            </a:r>
            <a:endParaRPr lang="en-ZA" dirty="0"/>
          </a:p>
        </p:txBody>
      </p:sp>
      <p:sp>
        <p:nvSpPr>
          <p:cNvPr id="5" name="TextBox 4">
            <a:extLst>
              <a:ext uri="{FF2B5EF4-FFF2-40B4-BE49-F238E27FC236}">
                <a16:creationId xmlns:a16="http://schemas.microsoft.com/office/drawing/2014/main" id="{8B5395FB-E8FD-C48B-352D-64831EBB5EDB}"/>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27དཱ་བིད་ཁོ་རང་དང་ཁོའི་མི་རྣམས་ལངས་ནས་སོང་བ་དང་ཕེ་ལེ་ཤེད་པ་མི་ཉིས་བརྒྱ་བསད་དེ་ཁོ་ཚོའི་མཚན་སྐྱི་བཅད་ནས། དཱ་བིད་རྒྱལ་པོའི་མག་པར་འགྱུར་ཕྱིར་ཁོས་དེ་རྣམས་ཁ་ཚང་རྒྱལ་པོ་ལ་ཕུལ་ཞིང་། སོ་ལོས་རང་གི་སྲས་མོ་མི་ཀལ་ཞེས་པ་ཁོ་ལ་ཆུང་མར་བཏང་ངོ་། །</a:t>
            </a:r>
            <a:endParaRPr lang="en-ZA" dirty="0"/>
          </a:p>
        </p:txBody>
      </p:sp>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3500"/>
    </mc:Choice>
    <mc:Fallback xmlns="">
      <p:transition spd="slow" advTm="13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27David and his men went out and killed 200 Philistines. By doing that, David could become the king’s son-in-law. So Saul gave David his daughter Michal to be his wife.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27དཱ་བིད་རང་གི་དམག་ཚོགས་དང་མཉམ་དུ་ཕྱིན་ནས་ཕེ་ལེ་ཤེད་པ་མི་གྲངས་ ༢༠༠ བསད་དེ། དེ་ཚོའི་མདུན་ལྤགས་བཅད་ཅིང་རྒྱལ་པོའི་རྩར་འཁྱེར་ཡོང་བ་དང་། རང་ཉིད་རྒྱལ་པོའི་མག་པར་འགྱུར་ཕྱིར་དེ་དག་གྲངས་རྩིས་བརྒྱབ་ནས་རྒྱལ་པོར་རྩིས་སྤྲོད་བྱས་པས། ས་ཨུལ་གྱིས་རང་གི་བུ་མོ་མི་ཀལ་དཱ་བིད་ལ་ཆང་ས་བརྒྱབ་དགོས་བྱུང་ངོ་།</a:t>
            </a:r>
            <a:endParaRPr lang="en-ZA" dirty="0"/>
          </a:p>
        </p:txBody>
      </p:sp>
      <p:pic>
        <p:nvPicPr>
          <p:cNvPr id="2" name="Audio 1">
            <a:hlinkClick r:id="" action="ppaction://media"/>
            <a:extLst>
              <a:ext uri="{FF2B5EF4-FFF2-40B4-BE49-F238E27FC236}">
                <a16:creationId xmlns:a16="http://schemas.microsoft.com/office/drawing/2014/main" id="{E7E66561-FDB5-459E-AB0E-8F41A8DF46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9081210E-C523-0BC8-55CE-61BD68EA115C}"/>
              </a:ext>
            </a:extLst>
          </p:cNvPr>
          <p:cNvPicPr>
            <a:picLocks noChangeAspect="1"/>
          </p:cNvPicPr>
          <p:nvPr/>
        </p:nvPicPr>
        <p:blipFill>
          <a:blip r:embed="rId5"/>
          <a:stretch>
            <a:fillRect/>
          </a:stretch>
        </p:blipFill>
        <p:spPr>
          <a:xfrm>
            <a:off x="-686686" y="0"/>
            <a:ext cx="12878686" cy="6858000"/>
          </a:xfrm>
          <a:prstGeom prst="rect">
            <a:avLst/>
          </a:prstGeom>
        </p:spPr>
      </p:pic>
      <p:sp>
        <p:nvSpPr>
          <p:cNvPr id="7" name="TextBox 6">
            <a:extLst>
              <a:ext uri="{FF2B5EF4-FFF2-40B4-BE49-F238E27FC236}">
                <a16:creationId xmlns:a16="http://schemas.microsoft.com/office/drawing/2014/main" id="{218CF555-07E5-194D-380E-41A782D5F771}"/>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33061501"/>
      </p:ext>
    </p:extLst>
  </p:cSld>
  <p:clrMapOvr>
    <a:masterClrMapping/>
  </p:clrMapOvr>
  <mc:AlternateContent xmlns:mc="http://schemas.openxmlformats.org/markup-compatibility/2006" xmlns:p14="http://schemas.microsoft.com/office/powerpoint/2010/main">
    <mc:Choice Requires="p14">
      <p:transition spd="slow" p14:dur="2000" advTm="13500"/>
    </mc:Choice>
    <mc:Fallback xmlns="">
      <p:transition spd="slow" advTm="13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F05F6295-B208-4AB4-8B5E-467468BB60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9CBB09F6-19F7-DBD1-4B2E-4EDD921ACAAF}"/>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28[Then] Saul realized that the Lord was with David and that his daughter Michal loved David,</a:t>
            </a:r>
            <a:endParaRPr lang="en-ZA" dirty="0"/>
          </a:p>
        </p:txBody>
      </p:sp>
      <p:sp>
        <p:nvSpPr>
          <p:cNvPr id="5" name="TextBox 4">
            <a:extLst>
              <a:ext uri="{FF2B5EF4-FFF2-40B4-BE49-F238E27FC236}">
                <a16:creationId xmlns:a16="http://schemas.microsoft.com/office/drawing/2014/main" id="{E395DEEF-47E5-6BA6-FE84-E28F9D15A98C}"/>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28ཡང་སོ་ལོས་དཀོན་མཆོག་ཡ་ཝཱེ་ནི་དཱ་བིད་དང་མཉམ་དུ་བཞུགས་ཡོད་པ་དང་རང་གི་སྲས་མོ་མི་ཀལ་ཡང་དཱ་བིད་ལ་ཆགས་པ་མཐོང་སྟེ།</a:t>
            </a:r>
            <a:endParaRPr lang="en-ZA" dirty="0"/>
          </a:p>
        </p:txBody>
      </p:sp>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9228"/>
    </mc:Choice>
    <mc:Fallback xmlns="">
      <p:transition spd="slow" advTm="9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28Saul realized that the </a:t>
            </a:r>
            <a:r>
              <a:rPr lang="en-US" sz="4400" cap="small" dirty="0">
                <a:solidFill>
                  <a:srgbClr val="121212"/>
                </a:solidFill>
                <a:latin typeface="ArialMT"/>
              </a:rPr>
              <a:t>Lord</a:t>
            </a:r>
            <a:r>
              <a:rPr lang="en-US" sz="4400" dirty="0">
                <a:solidFill>
                  <a:srgbClr val="121212"/>
                </a:solidFill>
                <a:latin typeface="ArialMT"/>
              </a:rPr>
              <a:t> was with David. He also realized that his daughter Michal loved David.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28གཙོ་བོ་དཀོན་མཆོག་གི་དཱ་བིད་དང་མཉམ་དུ་བཞུགས་ཡོད་པ་དང་། རང་གི་བུ་མོ་མི་ཀལ་གྱིས་དཱ་བིད་དང་དགའ་པོ་བྱེད་ཀྱི་ཡོད་པ་དེ་ས་ཨུལ་གྱིས་ཤེས་ནས། </a:t>
            </a:r>
            <a:endParaRPr lang="en-ZA" dirty="0"/>
          </a:p>
        </p:txBody>
      </p:sp>
      <p:pic>
        <p:nvPicPr>
          <p:cNvPr id="2" name="Audio 1">
            <a:hlinkClick r:id="" action="ppaction://media"/>
            <a:extLst>
              <a:ext uri="{FF2B5EF4-FFF2-40B4-BE49-F238E27FC236}">
                <a16:creationId xmlns:a16="http://schemas.microsoft.com/office/drawing/2014/main" id="{F05F6295-B208-4AB4-8B5E-467468BB60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244D9B92-C333-D354-11E5-6F7099CBDCCD}"/>
              </a:ext>
            </a:extLst>
          </p:cNvPr>
          <p:cNvPicPr>
            <a:picLocks noChangeAspect="1"/>
          </p:cNvPicPr>
          <p:nvPr/>
        </p:nvPicPr>
        <p:blipFill>
          <a:blip r:embed="rId5"/>
          <a:stretch>
            <a:fillRect/>
          </a:stretch>
        </p:blipFill>
        <p:spPr>
          <a:xfrm>
            <a:off x="0" y="-830951"/>
            <a:ext cx="12191999" cy="7688952"/>
          </a:xfrm>
          <a:prstGeom prst="rect">
            <a:avLst/>
          </a:prstGeom>
        </p:spPr>
      </p:pic>
      <p:sp>
        <p:nvSpPr>
          <p:cNvPr id="7" name="TextBox 6">
            <a:extLst>
              <a:ext uri="{FF2B5EF4-FFF2-40B4-BE49-F238E27FC236}">
                <a16:creationId xmlns:a16="http://schemas.microsoft.com/office/drawing/2014/main" id="{3C1C38AD-0317-31A5-1D06-C9F6C7A1BE82}"/>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14245374"/>
      </p:ext>
    </p:extLst>
  </p:cSld>
  <p:clrMapOvr>
    <a:masterClrMapping/>
  </p:clrMapOvr>
  <mc:AlternateContent xmlns:mc="http://schemas.openxmlformats.org/markup-compatibility/2006" xmlns:p14="http://schemas.microsoft.com/office/powerpoint/2010/main">
    <mc:Choice Requires="p14">
      <p:transition spd="slow" p14:dur="2000" advTm="9228"/>
    </mc:Choice>
    <mc:Fallback xmlns="">
      <p:transition spd="slow" advTm="9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600" b="0" i="0" u="none" strike="noStrike" baseline="0" dirty="0">
                <a:latin typeface="TimesNewRomanPSMT"/>
              </a:rPr>
              <a:t>5. David's marries Saul’s daughter - 1 Sam 18:17-28 (Right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i="0" cap="all" dirty="0">
                <a:solidFill>
                  <a:srgbClr val="121212"/>
                </a:solidFill>
                <a:effectLst/>
                <a:latin typeface="ArialMT"/>
              </a:rPr>
              <a:t>སཱ་མུ་ཨེལ་དང་པོ 18</a:t>
            </a:r>
          </a:p>
          <a:p>
            <a:r>
              <a:rPr lang="bo-CN" sz="8000" b="1" dirty="0">
                <a:solidFill>
                  <a:srgbClr val="121212"/>
                </a:solidFill>
                <a:latin typeface="ArialMT"/>
              </a:rPr>
              <a:t>དཱ་བིད་དང་ས་ཨུལ་གྱི་བུ་མོ་ཆང་ས་བརྒྱབ་པ།</a:t>
            </a:r>
            <a:endParaRPr lang="en-ZA" sz="8000" dirty="0"/>
          </a:p>
        </p:txBody>
      </p:sp>
      <p:pic>
        <p:nvPicPr>
          <p:cNvPr id="5" name="Audio 4">
            <a:hlinkClick r:id="" action="ppaction://media"/>
            <a:extLst>
              <a:ext uri="{FF2B5EF4-FFF2-40B4-BE49-F238E27FC236}">
                <a16:creationId xmlns:a16="http://schemas.microsoft.com/office/drawing/2014/main" id="{421C9AF8-6C4C-4D63-87FE-008D0443CF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03827451"/>
      </p:ext>
    </p:extLst>
  </p:cSld>
  <p:clrMapOvr>
    <a:masterClrMapping/>
  </p:clrMapOvr>
  <mc:AlternateContent xmlns:mc="http://schemas.openxmlformats.org/markup-compatibility/2006" xmlns:p14="http://schemas.microsoft.com/office/powerpoint/2010/main">
    <mc:Choice Requires="p14">
      <p:transition spd="slow" p14:dur="2000" advTm="4776"/>
    </mc:Choice>
    <mc:Fallback xmlns="">
      <p:transition spd="slow" advTm="4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600" b="0" i="0" u="none" strike="noStrike" baseline="0" dirty="0">
                <a:latin typeface="TimesNewRomanPSMT"/>
              </a:rPr>
              <a:t>5. David's marries Saul’s daughter - 1 Sam 18:17-28 (Right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i="0" cap="all" dirty="0">
                <a:solidFill>
                  <a:srgbClr val="121212"/>
                </a:solidFill>
                <a:effectLst/>
                <a:latin typeface="ArialMT"/>
              </a:rPr>
              <a:t>སཱ་མུ་ཨེལ་དང་པོ 18</a:t>
            </a:r>
          </a:p>
          <a:p>
            <a:r>
              <a:rPr lang="bo-CN" sz="8000" b="1" dirty="0">
                <a:solidFill>
                  <a:srgbClr val="121212"/>
                </a:solidFill>
                <a:latin typeface="ArialMT"/>
              </a:rPr>
              <a:t>དཱ་བིད་དང་ས་ཨུལ་གྱི་བུ་མོ་ཆང་ས་བརྒྱབ་པ།</a:t>
            </a:r>
            <a:endParaRPr lang="en-ZA" sz="8000" dirty="0"/>
          </a:p>
        </p:txBody>
      </p:sp>
      <p:pic>
        <p:nvPicPr>
          <p:cNvPr id="5" name="Audio 4">
            <a:hlinkClick r:id="" action="ppaction://media"/>
            <a:extLst>
              <a:ext uri="{FF2B5EF4-FFF2-40B4-BE49-F238E27FC236}">
                <a16:creationId xmlns:a16="http://schemas.microsoft.com/office/drawing/2014/main" id="{421C9AF8-6C4C-4D63-87FE-008D0443CF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7" name="Picture 6">
            <a:extLst>
              <a:ext uri="{FF2B5EF4-FFF2-40B4-BE49-F238E27FC236}">
                <a16:creationId xmlns:a16="http://schemas.microsoft.com/office/drawing/2014/main" id="{8960052C-3691-0962-EB65-ED2844A2CBD4}"/>
              </a:ext>
            </a:extLst>
          </p:cNvPr>
          <p:cNvPicPr>
            <a:picLocks noChangeAspect="1"/>
          </p:cNvPicPr>
          <p:nvPr/>
        </p:nvPicPr>
        <p:blipFill>
          <a:blip r:embed="rId6"/>
          <a:stretch>
            <a:fillRect/>
          </a:stretch>
        </p:blipFill>
        <p:spPr>
          <a:xfrm>
            <a:off x="1" y="-508355"/>
            <a:ext cx="12192000" cy="7366355"/>
          </a:xfrm>
          <a:prstGeom prst="rect">
            <a:avLst/>
          </a:prstGeom>
        </p:spPr>
      </p:pic>
      <p:sp>
        <p:nvSpPr>
          <p:cNvPr id="8" name="TextBox 7">
            <a:extLst>
              <a:ext uri="{FF2B5EF4-FFF2-40B4-BE49-F238E27FC236}">
                <a16:creationId xmlns:a16="http://schemas.microsoft.com/office/drawing/2014/main" id="{5EC5A88F-F02D-F87A-4AB4-BF2CB01A32EF}"/>
              </a:ext>
            </a:extLst>
          </p:cNvPr>
          <p:cNvSpPr txBox="1"/>
          <p:nvPr/>
        </p:nvSpPr>
        <p:spPr>
          <a:xfrm>
            <a:off x="241740" y="1362221"/>
            <a:ext cx="5975129" cy="4025705"/>
          </a:xfrm>
          <a:prstGeom prst="rect">
            <a:avLst/>
          </a:prstGeom>
          <a:noFill/>
        </p:spPr>
        <p:txBody>
          <a:bodyPr wrap="square" rtlCol="0">
            <a:noAutofit/>
          </a:bodyPr>
          <a:lstStyle/>
          <a:p>
            <a:r>
              <a:rPr lang="bo-CN" sz="8000" b="1" i="0" cap="all" dirty="0">
                <a:solidFill>
                  <a:schemeClr val="bg1"/>
                </a:solidFill>
                <a:effectLst/>
                <a:latin typeface="ArialMT"/>
              </a:rPr>
              <a:t>སཱ་མུ་ཨེལ་དང་པོ 18</a:t>
            </a:r>
          </a:p>
          <a:p>
            <a:r>
              <a:rPr lang="bo-CN" sz="8000" b="1" dirty="0">
                <a:solidFill>
                  <a:schemeClr val="bg1"/>
                </a:solidFill>
                <a:latin typeface="ArialMT"/>
              </a:rPr>
              <a:t>དཱ་བིད་དང་ས་ཨུལ་གྱི་བུ་མོ་ཆང་ས་བརྒྱབ་པ།</a:t>
            </a:r>
            <a:endParaRPr lang="en-ZA" sz="8000" dirty="0">
              <a:solidFill>
                <a:schemeClr val="bg1"/>
              </a:solidFill>
            </a:endParaRPr>
          </a:p>
        </p:txBody>
      </p:sp>
      <p:sp>
        <p:nvSpPr>
          <p:cNvPr id="2" name="TextBox 2">
            <a:extLst>
              <a:ext uri="{FF2B5EF4-FFF2-40B4-BE49-F238E27FC236}">
                <a16:creationId xmlns:a16="http://schemas.microsoft.com/office/drawing/2014/main" id="{B5FCE9CE-91AB-80A3-0935-DF0AD4FA01CE}"/>
              </a:ext>
            </a:extLst>
          </p:cNvPr>
          <p:cNvSpPr txBox="1"/>
          <p:nvPr/>
        </p:nvSpPr>
        <p:spPr>
          <a:xfrm>
            <a:off x="1030361" y="6000970"/>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385424887"/>
      </p:ext>
    </p:extLst>
  </p:cSld>
  <p:clrMapOvr>
    <a:masterClrMapping/>
  </p:clrMapOvr>
  <mc:AlternateContent xmlns:mc="http://schemas.openxmlformats.org/markup-compatibility/2006" xmlns:p14="http://schemas.microsoft.com/office/powerpoint/2010/main">
    <mc:Choice Requires="p14">
      <p:transition spd="slow" p14:dur="2000" advTm="4776"/>
    </mc:Choice>
    <mc:Fallback xmlns="">
      <p:transition spd="slow" advTm="4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9F09E56B-FD9A-44A1-A05F-3D40A44EF8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C05CE742-8DB6-BD11-B0A5-13D693C7460D}"/>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17Then Saul said to David, “Here is my older daughter Merab. I will give her to you in marriage. Only be valiant for me and fight the Lord’s battles.”…</a:t>
            </a:r>
            <a:endParaRPr lang="en-ZA" dirty="0"/>
          </a:p>
        </p:txBody>
      </p:sp>
      <p:sp>
        <p:nvSpPr>
          <p:cNvPr id="5" name="TextBox 4">
            <a:extLst>
              <a:ext uri="{FF2B5EF4-FFF2-40B4-BE49-F238E27FC236}">
                <a16:creationId xmlns:a16="http://schemas.microsoft.com/office/drawing/2014/main" id="{211CCFF3-53F6-00C2-443F-0390D18263DB}"/>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17དེ་ནས་སོ་ལོས་དཱ་བིད་ལ། ངས་བུ་མོ་ཆེ་བ་མེ་རཱབ་བྱ་བ་ནི་ཁྱོད་ཀྱི་ཆུང་མར་གཏོང་བར་བྱ། ཁྱོད་ནི་ང་ཡི་ཕྱིར་དུ་དཔའ་རྩལ་ཅན་ཡིན་ཏེ། དཀོན་མཆོག་ཡ་ཝཱེའི་དོན་དུ་འཐབ་འཛིང་བྱོས་ཤིག་ཅེས་སྨྲས་ཤིང་།</a:t>
            </a:r>
            <a:endParaRPr lang="en-ZA" sz="1200" dirty="0"/>
          </a:p>
        </p:txBody>
      </p:sp>
    </p:spTree>
    <p:extLst>
      <p:ext uri="{BB962C8B-B14F-4D97-AF65-F5344CB8AC3E}">
        <p14:creationId xmlns:p14="http://schemas.microsoft.com/office/powerpoint/2010/main" val="1542809950"/>
      </p:ext>
    </p:extLst>
  </p:cSld>
  <p:clrMapOvr>
    <a:masterClrMapping/>
  </p:clrMapOvr>
  <mc:AlternateContent xmlns:mc="http://schemas.openxmlformats.org/markup-compatibility/2006" xmlns:p14="http://schemas.microsoft.com/office/powerpoint/2010/main">
    <mc:Choice Requires="p14">
      <p:transition spd="slow" p14:dur="2000" advTm="14261"/>
    </mc:Choice>
    <mc:Fallback xmlns="">
      <p:transition spd="slow" advTm="14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17Saul said to David, “Here is my older daughter Merab. I’ll give her to you to be your wife. Just serve me bravely and fight the </a:t>
            </a:r>
            <a:r>
              <a:rPr lang="en-US" sz="4000" cap="small" dirty="0">
                <a:solidFill>
                  <a:srgbClr val="121212"/>
                </a:solidFill>
                <a:latin typeface="ArialMT"/>
              </a:rPr>
              <a:t>Lord</a:t>
            </a:r>
            <a:r>
              <a:rPr lang="en-US" sz="4000" dirty="0">
                <a:solidFill>
                  <a:srgbClr val="121212"/>
                </a:solidFill>
                <a:latin typeface="ArialMT"/>
              </a:rPr>
              <a:t>’s battles.”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17ཉིན་ཞིག་ས་ཨུལ་གྱིས་དཱ་བིད་ལ། ངའི་བུ་མོ་རྒན་པ་མེ་རབ་ཅེས་པ་དེ་ཁྱོད་ལ་མནའ་མར་སྤྲོད་རྒྱུ་ཡིན། འོན་ཀྱང་ཁྱོད་ནི་དཔའ་རྩལ་ཅན་ཞིག་ཡིན་པའི་ཁུངས་སྐྱེལ་བྱེད་དགོས། ཁྱོད་ནི་གཙོ་བོ་དཀོན་མཆོག་གི་དོན་དུ་དམག་འཐབ་དགོས་ཅེས་སྨྲས་སོ།</a:t>
            </a:r>
            <a:endParaRPr lang="en-ZA" sz="1400" dirty="0"/>
          </a:p>
        </p:txBody>
      </p:sp>
      <p:pic>
        <p:nvPicPr>
          <p:cNvPr id="2" name="Audio 1">
            <a:hlinkClick r:id="" action="ppaction://media"/>
            <a:extLst>
              <a:ext uri="{FF2B5EF4-FFF2-40B4-BE49-F238E27FC236}">
                <a16:creationId xmlns:a16="http://schemas.microsoft.com/office/drawing/2014/main" id="{9F09E56B-FD9A-44A1-A05F-3D40A44EF8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0D12CB72-2299-39BC-6789-C4C51A2D40FF}"/>
              </a:ext>
            </a:extLst>
          </p:cNvPr>
          <p:cNvPicPr>
            <a:picLocks noChangeAspect="1"/>
          </p:cNvPicPr>
          <p:nvPr/>
        </p:nvPicPr>
        <p:blipFill>
          <a:blip r:embed="rId5"/>
          <a:stretch>
            <a:fillRect/>
          </a:stretch>
        </p:blipFill>
        <p:spPr>
          <a:xfrm>
            <a:off x="-643320" y="-214009"/>
            <a:ext cx="12835319" cy="7072009"/>
          </a:xfrm>
          <a:prstGeom prst="rect">
            <a:avLst/>
          </a:prstGeom>
        </p:spPr>
      </p:pic>
      <p:sp>
        <p:nvSpPr>
          <p:cNvPr id="7" name="TextBox 6">
            <a:extLst>
              <a:ext uri="{FF2B5EF4-FFF2-40B4-BE49-F238E27FC236}">
                <a16:creationId xmlns:a16="http://schemas.microsoft.com/office/drawing/2014/main" id="{BDB2F5E6-BA31-C388-BC5E-CF391E62C04B}"/>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3156248"/>
      </p:ext>
    </p:extLst>
  </p:cSld>
  <p:clrMapOvr>
    <a:masterClrMapping/>
  </p:clrMapOvr>
  <mc:AlternateContent xmlns:mc="http://schemas.openxmlformats.org/markup-compatibility/2006" xmlns:p14="http://schemas.microsoft.com/office/powerpoint/2010/main">
    <mc:Choice Requires="p14">
      <p:transition spd="slow" p14:dur="2000" advTm="14261"/>
    </mc:Choice>
    <mc:Fallback xmlns="">
      <p:transition spd="slow" advTm="14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1E89C8DF-7A20-42CF-83E5-00FBF84852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0A4405F-9DA6-BB2C-7AC2-85C28D982093}"/>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17… But Saul was thinking, “I need not raise my hand against him; let the hand of the Philistines be against him.”</a:t>
            </a:r>
            <a:endParaRPr lang="en-ZA" dirty="0"/>
          </a:p>
        </p:txBody>
      </p:sp>
      <p:sp>
        <p:nvSpPr>
          <p:cNvPr id="5" name="TextBox 4">
            <a:extLst>
              <a:ext uri="{FF2B5EF4-FFF2-40B4-BE49-F238E27FC236}">
                <a16:creationId xmlns:a16="http://schemas.microsoft.com/office/drawing/2014/main" id="{82D31F5C-E09D-9541-5D93-4C062A54F017}"/>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17</a:t>
            </a:r>
            <a:r>
              <a:rPr lang="en-IN" sz="6600" dirty="0">
                <a:solidFill>
                  <a:srgbClr val="121212"/>
                </a:solidFill>
                <a:latin typeface="ArialMT"/>
              </a:rPr>
              <a:t>…</a:t>
            </a:r>
            <a:r>
              <a:rPr lang="bo-CN" sz="6600" dirty="0">
                <a:solidFill>
                  <a:srgbClr val="121212"/>
                </a:solidFill>
                <a:latin typeface="ArialMT"/>
              </a:rPr>
              <a:t> སོ་ལོའི་སེམས་སུ་ང་རང་གི་ལག་པ་ཁོ་ལ་མི་འཕོག་པར་ཕེ་ལེ་ཤེད་པའི་ལག་པ་ཁོ་ལ་འཕོག་པར་གྱུར་ཅིག་ཅེས་དྲན་ནོ། །</a:t>
            </a:r>
            <a:endParaRPr lang="en-ZA" dirty="0"/>
          </a:p>
        </p:txBody>
      </p:sp>
    </p:spTree>
    <p:extLst>
      <p:ext uri="{BB962C8B-B14F-4D97-AF65-F5344CB8AC3E}">
        <p14:creationId xmlns:p14="http://schemas.microsoft.com/office/powerpoint/2010/main" val="2174129452"/>
      </p:ext>
    </p:extLst>
  </p:cSld>
  <p:clrMapOvr>
    <a:masterClrMapping/>
  </p:clrMapOvr>
  <mc:AlternateContent xmlns:mc="http://schemas.openxmlformats.org/markup-compatibility/2006" xmlns:p14="http://schemas.microsoft.com/office/powerpoint/2010/main">
    <mc:Choice Requires="p14">
      <p:transition spd="slow" p14:dur="2000" advTm="11272"/>
    </mc:Choice>
    <mc:Fallback xmlns="">
      <p:transition spd="slow" advTm="11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17…Saul said to himself, “I won’t have to lift my hand to strike him down. The Philistines will do that!”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17</a:t>
            </a:r>
            <a:r>
              <a:rPr lang="en-IN" sz="6600" dirty="0">
                <a:solidFill>
                  <a:srgbClr val="121212"/>
                </a:solidFill>
                <a:latin typeface="ArialMT"/>
              </a:rPr>
              <a:t>…</a:t>
            </a:r>
            <a:r>
              <a:rPr lang="bo-CN" sz="6600" dirty="0">
                <a:solidFill>
                  <a:srgbClr val="121212"/>
                </a:solidFill>
                <a:latin typeface="ArialMT"/>
              </a:rPr>
              <a:t>(ས་ཨུལ་གྱིས་རང་གི་སེམས་ལ། དཱ་བིད་ངའི་ལག་འོག་ཏུ་མ་ཡིན་པར་ཕེ་ལེ་ཤེད་པའི་ལག་འོག་ཏུ་སྲོག་སྐྱོན་བྱུང་བ་ཡིན་ན་དགའ་བ་འདུག་ཅེས་བསམ་མོ།)</a:t>
            </a:r>
            <a:endParaRPr lang="en-ZA" dirty="0"/>
          </a:p>
        </p:txBody>
      </p:sp>
      <p:pic>
        <p:nvPicPr>
          <p:cNvPr id="3" name="Audio 2">
            <a:hlinkClick r:id="" action="ppaction://media"/>
            <a:extLst>
              <a:ext uri="{FF2B5EF4-FFF2-40B4-BE49-F238E27FC236}">
                <a16:creationId xmlns:a16="http://schemas.microsoft.com/office/drawing/2014/main" id="{1E89C8DF-7A20-42CF-83E5-00FBF84852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019AF7F8-B269-92E3-7A00-A6C02ECB78BE}"/>
              </a:ext>
            </a:extLst>
          </p:cNvPr>
          <p:cNvPicPr>
            <a:picLocks noChangeAspect="1"/>
          </p:cNvPicPr>
          <p:nvPr/>
        </p:nvPicPr>
        <p:blipFill>
          <a:blip r:embed="rId5"/>
          <a:stretch>
            <a:fillRect/>
          </a:stretch>
        </p:blipFill>
        <p:spPr>
          <a:xfrm>
            <a:off x="-2399931" y="0"/>
            <a:ext cx="19556962" cy="10775502"/>
          </a:xfrm>
          <a:prstGeom prst="rect">
            <a:avLst/>
          </a:prstGeom>
        </p:spPr>
      </p:pic>
      <p:sp>
        <p:nvSpPr>
          <p:cNvPr id="7" name="TextBox 6">
            <a:extLst>
              <a:ext uri="{FF2B5EF4-FFF2-40B4-BE49-F238E27FC236}">
                <a16:creationId xmlns:a16="http://schemas.microsoft.com/office/drawing/2014/main" id="{A1873B16-4747-F241-80CC-DCBDFDC68BD6}"/>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14000373"/>
      </p:ext>
    </p:extLst>
  </p:cSld>
  <p:clrMapOvr>
    <a:masterClrMapping/>
  </p:clrMapOvr>
  <mc:AlternateContent xmlns:mc="http://schemas.openxmlformats.org/markup-compatibility/2006" xmlns:p14="http://schemas.microsoft.com/office/powerpoint/2010/main">
    <mc:Choice Requires="p14">
      <p:transition spd="slow" p14:dur="2000" advTm="11272"/>
    </mc:Choice>
    <mc:Fallback xmlns="">
      <p:transition spd="slow" advTm="11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EA30DF83-FF41-409A-90FF-F36B7F7E2B1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D5EECB2-B0B1-7901-2714-C47BD215EB8D}"/>
              </a:ext>
            </a:extLst>
          </p:cNvPr>
          <p:cNvSpPr txBox="1"/>
          <p:nvPr/>
        </p:nvSpPr>
        <p:spPr>
          <a:xfrm>
            <a:off x="1" y="0"/>
            <a:ext cx="5975131" cy="6858000"/>
          </a:xfrm>
          <a:prstGeom prst="rect">
            <a:avLst/>
          </a:prstGeom>
          <a:noFill/>
        </p:spPr>
        <p:txBody>
          <a:bodyPr wrap="square" rtlCol="0">
            <a:noAutofit/>
          </a:bodyPr>
          <a:lstStyle/>
          <a:p>
            <a:endParaRPr lang="en-US" sz="4800" dirty="0">
              <a:solidFill>
                <a:srgbClr val="121212"/>
              </a:solidFill>
              <a:latin typeface="ArialMT"/>
            </a:endParaRPr>
          </a:p>
          <a:p>
            <a:r>
              <a:rPr lang="en-US" sz="4800" dirty="0">
                <a:solidFill>
                  <a:srgbClr val="121212"/>
                </a:solidFill>
                <a:latin typeface="ArialMT"/>
              </a:rPr>
              <a:t>18And David said to Saul, “Who am I, and what is my family or my father’s clan in Israel, that I should become the son-in-law of the king?”</a:t>
            </a:r>
            <a:endParaRPr lang="en-ZA" dirty="0"/>
          </a:p>
        </p:txBody>
      </p:sp>
      <p:sp>
        <p:nvSpPr>
          <p:cNvPr id="5" name="TextBox 4">
            <a:extLst>
              <a:ext uri="{FF2B5EF4-FFF2-40B4-BE49-F238E27FC236}">
                <a16:creationId xmlns:a16="http://schemas.microsoft.com/office/drawing/2014/main" id="{80B4496A-56B4-49F2-A200-7B55CC7D3455}"/>
              </a:ext>
            </a:extLst>
          </p:cNvPr>
          <p:cNvSpPr txBox="1"/>
          <p:nvPr/>
        </p:nvSpPr>
        <p:spPr>
          <a:xfrm>
            <a:off x="6216871" y="0"/>
            <a:ext cx="5975129" cy="6858000"/>
          </a:xfrm>
          <a:prstGeom prst="rect">
            <a:avLst/>
          </a:prstGeom>
          <a:noFill/>
        </p:spPr>
        <p:txBody>
          <a:bodyPr wrap="square" rtlCol="0">
            <a:noAutofit/>
          </a:bodyPr>
          <a:lstStyle/>
          <a:p>
            <a:r>
              <a:rPr lang="bo-CN" sz="6000" dirty="0">
                <a:solidFill>
                  <a:srgbClr val="121212"/>
                </a:solidFill>
                <a:latin typeface="ArialMT"/>
              </a:rPr>
              <a:t>18ཡང་དཱ་བིད་གྱིས་སོ་ལོ་ལ། བདག་གི་གཉེན་དང་བདག་གི་མེས་པོའི་ཁྱིམ་རྒྱུད་ནི་ཡེས་ར་ཨེལ་གྱི་ཁྲོད་དུ་གོ་ཐོབ་ཅན་ཞིག་མིན་པས་བདག་རྒྱལ་པོའི་མག་པར་ཅི་ལྟར་འགྱུར་རམ་ཞེས་ཞུས།</a:t>
            </a:r>
            <a:endParaRPr lang="en-ZA" sz="1400" dirty="0"/>
          </a:p>
        </p:txBody>
      </p:sp>
    </p:spTree>
    <p:extLst>
      <p:ext uri="{BB962C8B-B14F-4D97-AF65-F5344CB8AC3E}">
        <p14:creationId xmlns:p14="http://schemas.microsoft.com/office/powerpoint/2010/main" val="942615762"/>
      </p:ext>
    </p:extLst>
  </p:cSld>
  <p:clrMapOvr>
    <a:masterClrMapping/>
  </p:clrMapOvr>
  <mc:AlternateContent xmlns:mc="http://schemas.openxmlformats.org/markup-compatibility/2006" xmlns:p14="http://schemas.microsoft.com/office/powerpoint/2010/main">
    <mc:Choice Requires="p14">
      <p:transition spd="slow" p14:dur="2000" advTm="8578"/>
    </mc:Choice>
    <mc:Fallback xmlns="">
      <p:transition spd="slow" advTm="8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1857</TotalTime>
  <Words>2731</Words>
  <Application>Microsoft Office PowerPoint</Application>
  <PresentationFormat>Widescreen</PresentationFormat>
  <Paragraphs>112</Paragraphs>
  <Slides>28</Slides>
  <Notes>4</Notes>
  <HiddenSlides>0</HiddenSlides>
  <MMClips>28</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17-5</vt:lpstr>
      <vt:lpstr>17-5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2025-05-12T08:40:46Z</dcterms:modified>
</cp:coreProperties>
</file>