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55AC39-EA0F-420A-834C-FEEFA84F694B}" v="2" dt="2025-05-12T08:40:55.9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951" autoAdjust="0"/>
  </p:normalViewPr>
  <p:slideViewPr>
    <p:cSldViewPr snapToGrid="0">
      <p:cViewPr varScale="1">
        <p:scale>
          <a:sx n="99" d="100"/>
          <a:sy n="99" d="100"/>
        </p:scale>
        <p:origin x="72"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F9C970B-C897-4172-AB4D-532EF26B3D28}"/>
    <pc:docChg chg="modSld">
      <pc:chgData name="Leonie Smith" userId="fed1330f33f5650e" providerId="LiveId" clId="{3F9C970B-C897-4172-AB4D-532EF26B3D28}" dt="2022-04-21T06:50:07.810" v="100"/>
      <pc:docMkLst>
        <pc:docMk/>
      </pc:docMkLst>
      <pc:sldChg chg="addSp delSp modSp modTransition modAnim">
        <pc:chgData name="Leonie Smith" userId="fed1330f33f5650e" providerId="LiveId" clId="{3F9C970B-C897-4172-AB4D-532EF26B3D28}" dt="2022-04-21T06:23:23.020" v="2"/>
        <pc:sldMkLst>
          <pc:docMk/>
          <pc:sldMk cId="2869461528" sldId="308"/>
        </pc:sldMkLst>
      </pc:sldChg>
      <pc:sldChg chg="addSp delSp modSp modTransition modAnim">
        <pc:chgData name="Leonie Smith" userId="fed1330f33f5650e" providerId="LiveId" clId="{3F9C970B-C897-4172-AB4D-532EF26B3D28}" dt="2022-04-21T06:25:02.316" v="7"/>
        <pc:sldMkLst>
          <pc:docMk/>
          <pc:sldMk cId="1003827451" sldId="426"/>
        </pc:sldMkLst>
      </pc:sldChg>
      <pc:sldChg chg="addSp delSp modSp modTransition modAnim">
        <pc:chgData name="Leonie Smith" userId="fed1330f33f5650e" providerId="LiveId" clId="{3F9C970B-C897-4172-AB4D-532EF26B3D28}" dt="2022-04-21T06:27:42.040" v="16"/>
        <pc:sldMkLst>
          <pc:docMk/>
          <pc:sldMk cId="2174129452" sldId="428"/>
        </pc:sldMkLst>
      </pc:sldChg>
      <pc:sldChg chg="addSp delSp modSp mod modTransition modAnim">
        <pc:chgData name="Leonie Smith" userId="fed1330f33f5650e" providerId="LiveId" clId="{3F9C970B-C897-4172-AB4D-532EF26B3D28}" dt="2022-04-21T06:32:19.345" v="59"/>
        <pc:sldMkLst>
          <pc:docMk/>
          <pc:sldMk cId="942615762" sldId="430"/>
        </pc:sldMkLst>
      </pc:sldChg>
      <pc:sldChg chg="addSp delSp modSp mod modTransition modAnim">
        <pc:chgData name="Leonie Smith" userId="fed1330f33f5650e" providerId="LiveId" clId="{3F9C970B-C897-4172-AB4D-532EF26B3D28}" dt="2022-04-21T06:34:26.290" v="64"/>
        <pc:sldMkLst>
          <pc:docMk/>
          <pc:sldMk cId="1886351016" sldId="432"/>
        </pc:sldMkLst>
      </pc:sldChg>
      <pc:sldChg chg="addSp delSp modSp modTransition modAnim">
        <pc:chgData name="Leonie Smith" userId="fed1330f33f5650e" providerId="LiveId" clId="{3F9C970B-C897-4172-AB4D-532EF26B3D28}" dt="2022-04-21T06:37:18.300" v="71"/>
        <pc:sldMkLst>
          <pc:docMk/>
          <pc:sldMk cId="882125327" sldId="434"/>
        </pc:sldMkLst>
      </pc:sldChg>
      <pc:sldChg chg="addSp delSp modSp modTransition modAnim">
        <pc:chgData name="Leonie Smith" userId="fed1330f33f5650e" providerId="LiveId" clId="{3F9C970B-C897-4172-AB4D-532EF26B3D28}" dt="2022-04-21T06:39:45.058" v="76"/>
        <pc:sldMkLst>
          <pc:docMk/>
          <pc:sldMk cId="3195935868" sldId="436"/>
        </pc:sldMkLst>
      </pc:sldChg>
      <pc:sldChg chg="addSp delSp modSp modTransition modAnim">
        <pc:chgData name="Leonie Smith" userId="fed1330f33f5650e" providerId="LiveId" clId="{3F9C970B-C897-4172-AB4D-532EF26B3D28}" dt="2022-04-21T06:42:10.185" v="85"/>
        <pc:sldMkLst>
          <pc:docMk/>
          <pc:sldMk cId="3261377596" sldId="438"/>
        </pc:sldMkLst>
      </pc:sldChg>
      <pc:sldChg chg="addSp delSp modSp modTransition modAnim">
        <pc:chgData name="Leonie Smith" userId="fed1330f33f5650e" providerId="LiveId" clId="{3F9C970B-C897-4172-AB4D-532EF26B3D28}" dt="2022-04-21T06:50:07.810" v="100"/>
        <pc:sldMkLst>
          <pc:docMk/>
          <pc:sldMk cId="923867738" sldId="440"/>
        </pc:sldMkLst>
      </pc:sldChg>
    </pc:docChg>
  </pc:docChgLst>
  <pc:docChgLst>
    <pc:chgData name="Alfred Smith" userId="3c60a3631c0db8ad" providerId="LiveId" clId="{6355AC39-EA0F-420A-834C-FEEFA84F694B}"/>
    <pc:docChg chg="modSld">
      <pc:chgData name="Alfred Smith" userId="3c60a3631c0db8ad" providerId="LiveId" clId="{6355AC39-EA0F-420A-834C-FEEFA84F694B}" dt="2025-05-12T08:40:55.965" v="1"/>
      <pc:docMkLst>
        <pc:docMk/>
      </pc:docMkLst>
      <pc:sldChg chg="modSp">
        <pc:chgData name="Alfred Smith" userId="3c60a3631c0db8ad" providerId="LiveId" clId="{6355AC39-EA0F-420A-834C-FEEFA84F694B}" dt="2025-05-12T08:40:55.965" v="1"/>
        <pc:sldMkLst>
          <pc:docMk/>
          <pc:sldMk cId="1237137471" sldId="310"/>
        </pc:sldMkLst>
        <pc:spChg chg="mod">
          <ac:chgData name="Alfred Smith" userId="3c60a3631c0db8ad" providerId="LiveId" clId="{6355AC39-EA0F-420A-834C-FEEFA84F694B}" dt="2025-05-12T08:40:55.965" v="1"/>
          <ac:spMkLst>
            <pc:docMk/>
            <pc:sldMk cId="1237137471" sldId="310"/>
            <ac:spMk id="5" creationId="{78A4C414-ECA5-B620-DD7B-AD802F9C207A}"/>
          </ac:spMkLst>
        </pc:spChg>
      </pc:sldChg>
      <pc:sldChg chg="modSp">
        <pc:chgData name="Alfred Smith" userId="3c60a3631c0db8ad" providerId="LiveId" clId="{6355AC39-EA0F-420A-834C-FEEFA84F694B}" dt="2025-05-12T08:40:55.965" v="1"/>
        <pc:sldMkLst>
          <pc:docMk/>
          <pc:sldMk cId="1003827451" sldId="426"/>
        </pc:sldMkLst>
        <pc:spChg chg="mod">
          <ac:chgData name="Alfred Smith" userId="3c60a3631c0db8ad" providerId="LiveId" clId="{6355AC39-EA0F-420A-834C-FEEFA84F694B}" dt="2025-05-12T08:40:55.965" v="1"/>
          <ac:spMkLst>
            <pc:docMk/>
            <pc:sldMk cId="1003827451" sldId="426"/>
            <ac:spMk id="6" creationId="{416C064E-628E-47C0-A712-DB178FE9901E}"/>
          </ac:spMkLst>
        </pc:spChg>
      </pc:sldChg>
      <pc:sldChg chg="modSp">
        <pc:chgData name="Alfred Smith" userId="3c60a3631c0db8ad" providerId="LiveId" clId="{6355AC39-EA0F-420A-834C-FEEFA84F694B}" dt="2025-05-12T08:40:55.965" v="1"/>
        <pc:sldMkLst>
          <pc:docMk/>
          <pc:sldMk cId="1727650077" sldId="427"/>
        </pc:sldMkLst>
        <pc:spChg chg="mod">
          <ac:chgData name="Alfred Smith" userId="3c60a3631c0db8ad" providerId="LiveId" clId="{6355AC39-EA0F-420A-834C-FEEFA84F694B}" dt="2025-05-12T08:40:55.965" v="1"/>
          <ac:spMkLst>
            <pc:docMk/>
            <pc:sldMk cId="1727650077" sldId="427"/>
            <ac:spMk id="7" creationId="{4DABF02C-AACC-7587-DF4C-268FFC60A914}"/>
          </ac:spMkLst>
        </pc:spChg>
      </pc:sldChg>
      <pc:sldChg chg="modSp">
        <pc:chgData name="Alfred Smith" userId="3c60a3631c0db8ad" providerId="LiveId" clId="{6355AC39-EA0F-420A-834C-FEEFA84F694B}" dt="2025-05-12T08:40:55.965" v="1"/>
        <pc:sldMkLst>
          <pc:docMk/>
          <pc:sldMk cId="703207630" sldId="429"/>
        </pc:sldMkLst>
        <pc:spChg chg="mod">
          <ac:chgData name="Alfred Smith" userId="3c60a3631c0db8ad" providerId="LiveId" clId="{6355AC39-EA0F-420A-834C-FEEFA84F694B}" dt="2025-05-12T08:40:55.965" v="1"/>
          <ac:spMkLst>
            <pc:docMk/>
            <pc:sldMk cId="703207630" sldId="429"/>
            <ac:spMk id="5" creationId="{F531730E-F019-013D-1D9D-ADC8CAEBDC59}"/>
          </ac:spMkLst>
        </pc:spChg>
      </pc:sldChg>
      <pc:sldChg chg="modSp">
        <pc:chgData name="Alfred Smith" userId="3c60a3631c0db8ad" providerId="LiveId" clId="{6355AC39-EA0F-420A-834C-FEEFA84F694B}" dt="2025-05-12T08:40:55.965" v="1"/>
        <pc:sldMkLst>
          <pc:docMk/>
          <pc:sldMk cId="579800659" sldId="431"/>
        </pc:sldMkLst>
        <pc:spChg chg="mod">
          <ac:chgData name="Alfred Smith" userId="3c60a3631c0db8ad" providerId="LiveId" clId="{6355AC39-EA0F-420A-834C-FEEFA84F694B}" dt="2025-05-12T08:40:55.965" v="1"/>
          <ac:spMkLst>
            <pc:docMk/>
            <pc:sldMk cId="579800659" sldId="431"/>
            <ac:spMk id="5" creationId="{69B709F5-631F-EE6B-B9F3-8D2AE8A35929}"/>
          </ac:spMkLst>
        </pc:spChg>
      </pc:sldChg>
      <pc:sldChg chg="modSp">
        <pc:chgData name="Alfred Smith" userId="3c60a3631c0db8ad" providerId="LiveId" clId="{6355AC39-EA0F-420A-834C-FEEFA84F694B}" dt="2025-05-12T08:40:55.965" v="1"/>
        <pc:sldMkLst>
          <pc:docMk/>
          <pc:sldMk cId="484949745" sldId="433"/>
        </pc:sldMkLst>
        <pc:spChg chg="mod">
          <ac:chgData name="Alfred Smith" userId="3c60a3631c0db8ad" providerId="LiveId" clId="{6355AC39-EA0F-420A-834C-FEEFA84F694B}" dt="2025-05-12T08:40:55.965" v="1"/>
          <ac:spMkLst>
            <pc:docMk/>
            <pc:sldMk cId="484949745" sldId="433"/>
            <ac:spMk id="5" creationId="{77FECB38-952E-7798-4A8D-83B9D95E1C7B}"/>
          </ac:spMkLst>
        </pc:spChg>
      </pc:sldChg>
      <pc:sldChg chg="modSp">
        <pc:chgData name="Alfred Smith" userId="3c60a3631c0db8ad" providerId="LiveId" clId="{6355AC39-EA0F-420A-834C-FEEFA84F694B}" dt="2025-05-12T08:40:55.965" v="1"/>
        <pc:sldMkLst>
          <pc:docMk/>
          <pc:sldMk cId="381388045" sldId="435"/>
        </pc:sldMkLst>
        <pc:spChg chg="mod">
          <ac:chgData name="Alfred Smith" userId="3c60a3631c0db8ad" providerId="LiveId" clId="{6355AC39-EA0F-420A-834C-FEEFA84F694B}" dt="2025-05-12T08:40:55.965" v="1"/>
          <ac:spMkLst>
            <pc:docMk/>
            <pc:sldMk cId="381388045" sldId="435"/>
            <ac:spMk id="5" creationId="{908ECA23-744E-8EA0-8EEF-8F12749FFE85}"/>
          </ac:spMkLst>
        </pc:spChg>
      </pc:sldChg>
      <pc:sldChg chg="modSp">
        <pc:chgData name="Alfred Smith" userId="3c60a3631c0db8ad" providerId="LiveId" clId="{6355AC39-EA0F-420A-834C-FEEFA84F694B}" dt="2025-05-12T08:40:55.965" v="1"/>
        <pc:sldMkLst>
          <pc:docMk/>
          <pc:sldMk cId="630368776" sldId="437"/>
        </pc:sldMkLst>
        <pc:spChg chg="mod">
          <ac:chgData name="Alfred Smith" userId="3c60a3631c0db8ad" providerId="LiveId" clId="{6355AC39-EA0F-420A-834C-FEEFA84F694B}" dt="2025-05-12T08:40:55.965" v="1"/>
          <ac:spMkLst>
            <pc:docMk/>
            <pc:sldMk cId="630368776" sldId="437"/>
            <ac:spMk id="5" creationId="{B8E95AF7-A63E-C828-46E5-77BD20F7EB48}"/>
          </ac:spMkLst>
        </pc:spChg>
      </pc:sldChg>
      <pc:sldChg chg="modSp">
        <pc:chgData name="Alfred Smith" userId="3c60a3631c0db8ad" providerId="LiveId" clId="{6355AC39-EA0F-420A-834C-FEEFA84F694B}" dt="2025-05-12T08:40:55.965" v="1"/>
        <pc:sldMkLst>
          <pc:docMk/>
          <pc:sldMk cId="3759221820" sldId="439"/>
        </pc:sldMkLst>
        <pc:spChg chg="mod">
          <ac:chgData name="Alfred Smith" userId="3c60a3631c0db8ad" providerId="LiveId" clId="{6355AC39-EA0F-420A-834C-FEEFA84F694B}" dt="2025-05-12T08:40:55.965" v="1"/>
          <ac:spMkLst>
            <pc:docMk/>
            <pc:sldMk cId="3759221820" sldId="439"/>
            <ac:spMk id="5" creationId="{DFEBA341-4DB4-0BE4-D3C4-53D27F58B965}"/>
          </ac:spMkLst>
        </pc:spChg>
      </pc:sldChg>
      <pc:sldChg chg="modSp">
        <pc:chgData name="Alfred Smith" userId="3c60a3631c0db8ad" providerId="LiveId" clId="{6355AC39-EA0F-420A-834C-FEEFA84F694B}" dt="2025-05-12T08:40:55.965" v="1"/>
        <pc:sldMkLst>
          <pc:docMk/>
          <pc:sldMk cId="3676245138" sldId="441"/>
        </pc:sldMkLst>
        <pc:spChg chg="mod">
          <ac:chgData name="Alfred Smith" userId="3c60a3631c0db8ad" providerId="LiveId" clId="{6355AC39-EA0F-420A-834C-FEEFA84F694B}" dt="2025-05-12T08:40:55.965" v="1"/>
          <ac:spMkLst>
            <pc:docMk/>
            <pc:sldMk cId="3676245138" sldId="441"/>
            <ac:spMk id="5" creationId="{C14D49A6-DAE4-DB11-6E68-F65A963486EA}"/>
          </ac:spMkLst>
        </pc:spChg>
      </pc:sldChg>
    </pc:docChg>
  </pc:docChgLst>
  <pc:docChgLst>
    <pc:chgData name="Alfred Smith" userId="3c60a3631c0db8ad" providerId="LiveId" clId="{5147B7E3-76E4-4260-A2DA-2A626D30D0AE}"/>
    <pc:docChg chg="custSel modSld">
      <pc:chgData name="Alfred Smith" userId="3c60a3631c0db8ad" providerId="LiveId" clId="{5147B7E3-76E4-4260-A2DA-2A626D30D0AE}" dt="2025-04-02T07:38:35.162" v="16"/>
      <pc:docMkLst>
        <pc:docMk/>
      </pc:docMkLst>
      <pc:sldChg chg="addSp delSp modSp mod">
        <pc:chgData name="Alfred Smith" userId="3c60a3631c0db8ad" providerId="LiveId" clId="{5147B7E3-76E4-4260-A2DA-2A626D30D0AE}" dt="2025-04-02T07:36:18.903" v="1"/>
        <pc:sldMkLst>
          <pc:docMk/>
          <pc:sldMk cId="2869461528" sldId="308"/>
        </pc:sldMkLst>
        <pc:spChg chg="add mod">
          <ac:chgData name="Alfred Smith" userId="3c60a3631c0db8ad" providerId="LiveId" clId="{5147B7E3-76E4-4260-A2DA-2A626D30D0AE}" dt="2025-04-02T07:36:18.903" v="1"/>
          <ac:spMkLst>
            <pc:docMk/>
            <pc:sldMk cId="2869461528" sldId="308"/>
            <ac:spMk id="4" creationId="{F28C7A0E-9CA7-3CD3-3289-B38950103092}"/>
          </ac:spMkLst>
        </pc:spChg>
      </pc:sldChg>
      <pc:sldChg chg="addSp modSp">
        <pc:chgData name="Alfred Smith" userId="3c60a3631c0db8ad" providerId="LiveId" clId="{5147B7E3-76E4-4260-A2DA-2A626D30D0AE}" dt="2025-04-02T07:36:33.942" v="2"/>
        <pc:sldMkLst>
          <pc:docMk/>
          <pc:sldMk cId="1727650077" sldId="427"/>
        </pc:sldMkLst>
        <pc:spChg chg="add mod">
          <ac:chgData name="Alfred Smith" userId="3c60a3631c0db8ad" providerId="LiveId" clId="{5147B7E3-76E4-4260-A2DA-2A626D30D0AE}" dt="2025-04-02T07:36:33.942" v="2"/>
          <ac:spMkLst>
            <pc:docMk/>
            <pc:sldMk cId="1727650077" sldId="427"/>
            <ac:spMk id="2" creationId="{DF8D647E-EE29-33D0-5ECE-AF7D0A485716}"/>
          </ac:spMkLst>
        </pc:spChg>
      </pc:sldChg>
      <pc:sldChg chg="addSp delSp modSp mod">
        <pc:chgData name="Alfred Smith" userId="3c60a3631c0db8ad" providerId="LiveId" clId="{5147B7E3-76E4-4260-A2DA-2A626D30D0AE}" dt="2025-04-02T07:36:51.943" v="4"/>
        <pc:sldMkLst>
          <pc:docMk/>
          <pc:sldMk cId="2174129452" sldId="428"/>
        </pc:sldMkLst>
        <pc:spChg chg="add mod">
          <ac:chgData name="Alfred Smith" userId="3c60a3631c0db8ad" providerId="LiveId" clId="{5147B7E3-76E4-4260-A2DA-2A626D30D0AE}" dt="2025-04-02T07:36:51.943" v="4"/>
          <ac:spMkLst>
            <pc:docMk/>
            <pc:sldMk cId="2174129452" sldId="428"/>
            <ac:spMk id="2" creationId="{AC9E1B32-8876-0B04-31EB-D8577C3F174E}"/>
          </ac:spMkLst>
        </pc:spChg>
        <pc:spChg chg="add mod">
          <ac:chgData name="Alfred Smith" userId="3c60a3631c0db8ad" providerId="LiveId" clId="{5147B7E3-76E4-4260-A2DA-2A626D30D0AE}" dt="2025-04-02T07:36:51.943" v="4"/>
          <ac:spMkLst>
            <pc:docMk/>
            <pc:sldMk cId="2174129452" sldId="428"/>
            <ac:spMk id="3" creationId="{6652338D-EAB4-0BC6-5667-93500438019E}"/>
          </ac:spMkLst>
        </pc:spChg>
      </pc:sldChg>
      <pc:sldChg chg="addSp delSp modSp mod">
        <pc:chgData name="Alfred Smith" userId="3c60a3631c0db8ad" providerId="LiveId" clId="{5147B7E3-76E4-4260-A2DA-2A626D30D0AE}" dt="2025-04-02T07:37:08.637" v="6"/>
        <pc:sldMkLst>
          <pc:docMk/>
          <pc:sldMk cId="942615762" sldId="430"/>
        </pc:sldMkLst>
        <pc:spChg chg="add mod">
          <ac:chgData name="Alfred Smith" userId="3c60a3631c0db8ad" providerId="LiveId" clId="{5147B7E3-76E4-4260-A2DA-2A626D30D0AE}" dt="2025-04-02T07:37:08.637" v="6"/>
          <ac:spMkLst>
            <pc:docMk/>
            <pc:sldMk cId="942615762" sldId="430"/>
            <ac:spMk id="2" creationId="{4182CB45-FD68-C7AA-EB2C-7878FC40C79B}"/>
          </ac:spMkLst>
        </pc:spChg>
        <pc:spChg chg="add mod">
          <ac:chgData name="Alfred Smith" userId="3c60a3631c0db8ad" providerId="LiveId" clId="{5147B7E3-76E4-4260-A2DA-2A626D30D0AE}" dt="2025-04-02T07:37:08.637" v="6"/>
          <ac:spMkLst>
            <pc:docMk/>
            <pc:sldMk cId="942615762" sldId="430"/>
            <ac:spMk id="3" creationId="{1D82F613-4557-B4FD-6942-7F3E66920D40}"/>
          </ac:spMkLst>
        </pc:spChg>
      </pc:sldChg>
      <pc:sldChg chg="addSp delSp modSp mod">
        <pc:chgData name="Alfred Smith" userId="3c60a3631c0db8ad" providerId="LiveId" clId="{5147B7E3-76E4-4260-A2DA-2A626D30D0AE}" dt="2025-04-02T07:37:23.202" v="8"/>
        <pc:sldMkLst>
          <pc:docMk/>
          <pc:sldMk cId="1886351016" sldId="432"/>
        </pc:sldMkLst>
        <pc:spChg chg="add mod">
          <ac:chgData name="Alfred Smith" userId="3c60a3631c0db8ad" providerId="LiveId" clId="{5147B7E3-76E4-4260-A2DA-2A626D30D0AE}" dt="2025-04-02T07:37:23.202" v="8"/>
          <ac:spMkLst>
            <pc:docMk/>
            <pc:sldMk cId="1886351016" sldId="432"/>
            <ac:spMk id="2" creationId="{A16F3897-2168-9D67-75F5-C3FC5D7989F0}"/>
          </ac:spMkLst>
        </pc:spChg>
        <pc:spChg chg="add mod">
          <ac:chgData name="Alfred Smith" userId="3c60a3631c0db8ad" providerId="LiveId" clId="{5147B7E3-76E4-4260-A2DA-2A626D30D0AE}" dt="2025-04-02T07:37:23.202" v="8"/>
          <ac:spMkLst>
            <pc:docMk/>
            <pc:sldMk cId="1886351016" sldId="432"/>
            <ac:spMk id="3" creationId="{1192396C-B869-DF3C-B6E2-27D9649394B5}"/>
          </ac:spMkLst>
        </pc:spChg>
      </pc:sldChg>
      <pc:sldChg chg="addSp delSp modSp mod">
        <pc:chgData name="Alfred Smith" userId="3c60a3631c0db8ad" providerId="LiveId" clId="{5147B7E3-76E4-4260-A2DA-2A626D30D0AE}" dt="2025-04-02T07:37:40.654" v="10"/>
        <pc:sldMkLst>
          <pc:docMk/>
          <pc:sldMk cId="882125327" sldId="434"/>
        </pc:sldMkLst>
        <pc:spChg chg="add mod">
          <ac:chgData name="Alfred Smith" userId="3c60a3631c0db8ad" providerId="LiveId" clId="{5147B7E3-76E4-4260-A2DA-2A626D30D0AE}" dt="2025-04-02T07:37:40.654" v="10"/>
          <ac:spMkLst>
            <pc:docMk/>
            <pc:sldMk cId="882125327" sldId="434"/>
            <ac:spMk id="2" creationId="{A6EF35F0-B604-260B-3782-85A7A4918CC8}"/>
          </ac:spMkLst>
        </pc:spChg>
        <pc:spChg chg="add mod">
          <ac:chgData name="Alfred Smith" userId="3c60a3631c0db8ad" providerId="LiveId" clId="{5147B7E3-76E4-4260-A2DA-2A626D30D0AE}" dt="2025-04-02T07:37:40.654" v="10"/>
          <ac:spMkLst>
            <pc:docMk/>
            <pc:sldMk cId="882125327" sldId="434"/>
            <ac:spMk id="3" creationId="{6EB968B3-B227-C716-290A-49E3A5985320}"/>
          </ac:spMkLst>
        </pc:spChg>
      </pc:sldChg>
      <pc:sldChg chg="addSp delSp modSp mod">
        <pc:chgData name="Alfred Smith" userId="3c60a3631c0db8ad" providerId="LiveId" clId="{5147B7E3-76E4-4260-A2DA-2A626D30D0AE}" dt="2025-04-02T07:38:03.369" v="12"/>
        <pc:sldMkLst>
          <pc:docMk/>
          <pc:sldMk cId="3195935868" sldId="436"/>
        </pc:sldMkLst>
        <pc:spChg chg="add mod">
          <ac:chgData name="Alfred Smith" userId="3c60a3631c0db8ad" providerId="LiveId" clId="{5147B7E3-76E4-4260-A2DA-2A626D30D0AE}" dt="2025-04-02T07:38:03.369" v="12"/>
          <ac:spMkLst>
            <pc:docMk/>
            <pc:sldMk cId="3195935868" sldId="436"/>
            <ac:spMk id="2" creationId="{EED5CEF9-CC3E-B6CF-4263-D303FAB3E4F4}"/>
          </ac:spMkLst>
        </pc:spChg>
        <pc:spChg chg="add mod">
          <ac:chgData name="Alfred Smith" userId="3c60a3631c0db8ad" providerId="LiveId" clId="{5147B7E3-76E4-4260-A2DA-2A626D30D0AE}" dt="2025-04-02T07:38:03.369" v="12"/>
          <ac:spMkLst>
            <pc:docMk/>
            <pc:sldMk cId="3195935868" sldId="436"/>
            <ac:spMk id="3" creationId="{26039D0F-F260-E585-C474-31EA11AD99D0}"/>
          </ac:spMkLst>
        </pc:spChg>
      </pc:sldChg>
      <pc:sldChg chg="addSp delSp modSp mod">
        <pc:chgData name="Alfred Smith" userId="3c60a3631c0db8ad" providerId="LiveId" clId="{5147B7E3-76E4-4260-A2DA-2A626D30D0AE}" dt="2025-04-02T07:38:16.360" v="14"/>
        <pc:sldMkLst>
          <pc:docMk/>
          <pc:sldMk cId="3261377596" sldId="438"/>
        </pc:sldMkLst>
        <pc:spChg chg="add mod">
          <ac:chgData name="Alfred Smith" userId="3c60a3631c0db8ad" providerId="LiveId" clId="{5147B7E3-76E4-4260-A2DA-2A626D30D0AE}" dt="2025-04-02T07:38:16.360" v="14"/>
          <ac:spMkLst>
            <pc:docMk/>
            <pc:sldMk cId="3261377596" sldId="438"/>
            <ac:spMk id="2" creationId="{4C0C8127-BE1C-41B7-A491-7DF9358BC679}"/>
          </ac:spMkLst>
        </pc:spChg>
        <pc:spChg chg="add mod">
          <ac:chgData name="Alfred Smith" userId="3c60a3631c0db8ad" providerId="LiveId" clId="{5147B7E3-76E4-4260-A2DA-2A626D30D0AE}" dt="2025-04-02T07:38:16.360" v="14"/>
          <ac:spMkLst>
            <pc:docMk/>
            <pc:sldMk cId="3261377596" sldId="438"/>
            <ac:spMk id="3" creationId="{391EA265-EE92-924D-393E-04EA1090E9A7}"/>
          </ac:spMkLst>
        </pc:spChg>
      </pc:sldChg>
      <pc:sldChg chg="addSp delSp modSp mod">
        <pc:chgData name="Alfred Smith" userId="3c60a3631c0db8ad" providerId="LiveId" clId="{5147B7E3-76E4-4260-A2DA-2A626D30D0AE}" dt="2025-04-02T07:38:35.162" v="16"/>
        <pc:sldMkLst>
          <pc:docMk/>
          <pc:sldMk cId="923867738" sldId="440"/>
        </pc:sldMkLst>
        <pc:spChg chg="add mod">
          <ac:chgData name="Alfred Smith" userId="3c60a3631c0db8ad" providerId="LiveId" clId="{5147B7E3-76E4-4260-A2DA-2A626D30D0AE}" dt="2025-04-02T07:38:35.162" v="16"/>
          <ac:spMkLst>
            <pc:docMk/>
            <pc:sldMk cId="923867738" sldId="440"/>
            <ac:spMk id="2" creationId="{D33E6A6C-E163-7871-823B-8A689D0E103A}"/>
          </ac:spMkLst>
        </pc:spChg>
        <pc:spChg chg="add mod">
          <ac:chgData name="Alfred Smith" userId="3c60a3631c0db8ad" providerId="LiveId" clId="{5147B7E3-76E4-4260-A2DA-2A626D30D0AE}" dt="2025-04-02T07:38:35.162" v="16"/>
          <ac:spMkLst>
            <pc:docMk/>
            <pc:sldMk cId="923867738" sldId="440"/>
            <ac:spMk id="3" creationId="{167776BF-6531-D3C2-8881-D17BBCA80C8D}"/>
          </ac:spMkLst>
        </pc:spChg>
      </pc:sldChg>
    </pc:docChg>
  </pc:docChgLst>
  <pc:docChgLst>
    <pc:chgData name="Leonie Smith" userId="fed1330f33f5650e" providerId="LiveId" clId="{7D69AABF-C6C4-48EA-824E-7E31CC8D9C9C}"/>
    <pc:docChg chg="custSel modSld">
      <pc:chgData name="Leonie Smith" userId="fed1330f33f5650e" providerId="LiveId" clId="{7D69AABF-C6C4-48EA-824E-7E31CC8D9C9C}" dt="2022-05-20T07:41:54.474" v="31" actId="20577"/>
      <pc:docMkLst>
        <pc:docMk/>
      </pc:docMkLst>
      <pc:sldChg chg="modNotesTx">
        <pc:chgData name="Leonie Smith" userId="fed1330f33f5650e" providerId="LiveId" clId="{7D69AABF-C6C4-48EA-824E-7E31CC8D9C9C}" dt="2022-05-12T07:25:47.894" v="3" actId="5793"/>
        <pc:sldMkLst>
          <pc:docMk/>
          <pc:sldMk cId="2869461528" sldId="308"/>
        </pc:sldMkLst>
      </pc:sldChg>
      <pc:sldChg chg="addSp modSp mod">
        <pc:chgData name="Leonie Smith" userId="fed1330f33f5650e" providerId="LiveId" clId="{7D69AABF-C6C4-48EA-824E-7E31CC8D9C9C}" dt="2022-05-20T07:39:44.713" v="7" actId="207"/>
        <pc:sldMkLst>
          <pc:docMk/>
          <pc:sldMk cId="1237137471" sldId="310"/>
        </pc:sldMkLst>
      </pc:sldChg>
      <pc:sldChg chg="addSp modSp">
        <pc:chgData name="Leonie Smith" userId="fed1330f33f5650e" providerId="LiveId" clId="{7D69AABF-C6C4-48EA-824E-7E31CC8D9C9C}" dt="2022-05-20T07:39:57.896" v="8"/>
        <pc:sldMkLst>
          <pc:docMk/>
          <pc:sldMk cId="1727650077" sldId="427"/>
        </pc:sldMkLst>
      </pc:sldChg>
      <pc:sldChg chg="addSp modSp mod">
        <pc:chgData name="Leonie Smith" userId="fed1330f33f5650e" providerId="LiveId" clId="{7D69AABF-C6C4-48EA-824E-7E31CC8D9C9C}" dt="2022-05-20T07:41:03.802" v="19" actId="20577"/>
        <pc:sldMkLst>
          <pc:docMk/>
          <pc:sldMk cId="703207630" sldId="429"/>
        </pc:sldMkLst>
      </pc:sldChg>
      <pc:sldChg chg="addSp modSp mod">
        <pc:chgData name="Leonie Smith" userId="fed1330f33f5650e" providerId="LiveId" clId="{7D69AABF-C6C4-48EA-824E-7E31CC8D9C9C}" dt="2022-05-20T07:41:12.211" v="21" actId="20577"/>
        <pc:sldMkLst>
          <pc:docMk/>
          <pc:sldMk cId="579800659" sldId="431"/>
        </pc:sldMkLst>
      </pc:sldChg>
      <pc:sldChg chg="addSp modSp mod">
        <pc:chgData name="Leonie Smith" userId="fed1330f33f5650e" providerId="LiveId" clId="{7D69AABF-C6C4-48EA-824E-7E31CC8D9C9C}" dt="2022-05-20T07:41:20.928" v="23" actId="20577"/>
        <pc:sldMkLst>
          <pc:docMk/>
          <pc:sldMk cId="484949745" sldId="433"/>
        </pc:sldMkLst>
      </pc:sldChg>
      <pc:sldChg chg="addSp modSp mod">
        <pc:chgData name="Leonie Smith" userId="fed1330f33f5650e" providerId="LiveId" clId="{7D69AABF-C6C4-48EA-824E-7E31CC8D9C9C}" dt="2022-05-20T07:41:36.576" v="25" actId="20577"/>
        <pc:sldMkLst>
          <pc:docMk/>
          <pc:sldMk cId="381388045" sldId="435"/>
        </pc:sldMkLst>
      </pc:sldChg>
      <pc:sldChg chg="addSp modSp mod">
        <pc:chgData name="Leonie Smith" userId="fed1330f33f5650e" providerId="LiveId" clId="{7D69AABF-C6C4-48EA-824E-7E31CC8D9C9C}" dt="2022-05-20T07:41:41.934" v="27" actId="20577"/>
        <pc:sldMkLst>
          <pc:docMk/>
          <pc:sldMk cId="630368776" sldId="437"/>
        </pc:sldMkLst>
      </pc:sldChg>
      <pc:sldChg chg="addSp modSp mod">
        <pc:chgData name="Leonie Smith" userId="fed1330f33f5650e" providerId="LiveId" clId="{7D69AABF-C6C4-48EA-824E-7E31CC8D9C9C}" dt="2022-05-20T07:41:48.494" v="29" actId="20577"/>
        <pc:sldMkLst>
          <pc:docMk/>
          <pc:sldMk cId="3759221820" sldId="439"/>
        </pc:sldMkLst>
      </pc:sldChg>
      <pc:sldChg chg="addSp modSp mod">
        <pc:chgData name="Leonie Smith" userId="fed1330f33f5650e" providerId="LiveId" clId="{7D69AABF-C6C4-48EA-824E-7E31CC8D9C9C}" dt="2022-05-20T07:41:54.474" v="31" actId="20577"/>
        <pc:sldMkLst>
          <pc:docMk/>
          <pc:sldMk cId="3676245138" sldId="44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17 </a:t>
            </a:r>
            <a:r>
              <a:rPr lang="en-IN" sz="1200" b="1" i="0" u="none" strike="noStrike" baseline="0" dirty="0">
                <a:latin typeface="TimesNewRomanPS-BoldMT"/>
              </a:rPr>
              <a:t>Saul and David</a:t>
            </a:r>
          </a:p>
          <a:p>
            <a:pPr algn="l"/>
            <a:r>
              <a:rPr lang="en-US" sz="1200" b="0" i="0" u="none" strike="noStrike" baseline="0" dirty="0">
                <a:latin typeface="TimesNewRomanPSMT"/>
              </a:rPr>
              <a:t>1. David plays before the king - 1 Samuel 16:14-23 (Left Top)</a:t>
            </a:r>
          </a:p>
          <a:p>
            <a:pPr algn="l"/>
            <a:r>
              <a:rPr lang="en-US" sz="1200" b="0" i="0" u="none" strike="noStrike" baseline="0" dirty="0">
                <a:latin typeface="TimesNewRomanPSMT"/>
              </a:rPr>
              <a:t>2. David and Goliath - 1 Sam 17 (Center)</a:t>
            </a:r>
          </a:p>
          <a:p>
            <a:pPr algn="l"/>
            <a:r>
              <a:rPr lang="en-US" sz="1200" b="0" i="0" u="none" strike="noStrike" baseline="0" dirty="0">
                <a:latin typeface="TimesNewRomanPSMT"/>
              </a:rPr>
              <a:t>3. David’s popularity &amp; Saul’s jealousy - 1 Sam 18:5-16,29-30 (Center Top)</a:t>
            </a:r>
          </a:p>
          <a:p>
            <a:pPr algn="l"/>
            <a:r>
              <a:rPr lang="en-US" sz="1200" b="0" i="0" u="none" strike="noStrike" baseline="0" dirty="0">
                <a:latin typeface="TimesNewRomanPSMT"/>
              </a:rPr>
              <a:t>4. David's marries Saul’s daughter - 1 Sam 18:17-28 (Right Top)</a:t>
            </a:r>
          </a:p>
          <a:p>
            <a:pPr algn="l"/>
            <a:r>
              <a:rPr lang="en-US" sz="1200" b="0" i="0" u="none" strike="noStrike" baseline="0" dirty="0">
                <a:latin typeface="TimesNewRomanPSMT"/>
              </a:rPr>
              <a:t>5. Saul throws a spear at David - 1 Sam 19:8-10 (Right Center)</a:t>
            </a:r>
          </a:p>
          <a:p>
            <a:pPr algn="l"/>
            <a:r>
              <a:rPr lang="en-US" sz="1200" b="0" i="0" u="none" strike="noStrike" baseline="0" dirty="0">
                <a:latin typeface="TimesNewRomanPSMT"/>
              </a:rPr>
              <a:t>6. </a:t>
            </a:r>
          </a:p>
          <a:p>
            <a:pPr algn="l"/>
            <a:r>
              <a:rPr lang="en-US" sz="1200" b="0" i="0" u="none" strike="noStrike" baseline="0" dirty="0">
                <a:latin typeface="TimesNewRomanPSMT"/>
              </a:rPr>
              <a:t>7. David's escape to Ramah -1 Sam 19:18-24 (Center Bottom)</a:t>
            </a:r>
          </a:p>
          <a:p>
            <a:pPr algn="l"/>
            <a:r>
              <a:rPr lang="en-US" sz="1200" b="0" i="0" u="none" strike="noStrike" baseline="0" dirty="0">
                <a:latin typeface="TimesNewRomanPSMT"/>
              </a:rPr>
              <a:t>8. Saul tries to kill Jonathan -1 Sam 18:1-4; 19:1-7; 20:1-34 (Left Bottom)</a:t>
            </a:r>
          </a:p>
          <a:p>
            <a:pPr algn="l"/>
            <a:r>
              <a:rPr lang="en-US" sz="1200" b="0" i="0" u="none" strike="noStrike" baseline="0" dirty="0">
                <a:latin typeface="TimesNewRomanPSMT"/>
              </a:rPr>
              <a:t>9.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703641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17-7</a:t>
            </a:r>
          </a:p>
        </p:txBody>
      </p:sp>
      <p:pic>
        <p:nvPicPr>
          <p:cNvPr id="5" name="Audio 4">
            <a:hlinkClick r:id="" action="ppaction://media"/>
            <a:extLst>
              <a:ext uri="{FF2B5EF4-FFF2-40B4-BE49-F238E27FC236}">
                <a16:creationId xmlns:a16="http://schemas.microsoft.com/office/drawing/2014/main" id="{09FB38EE-DE34-4E26-9AC6-C6308C6585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F28C7A0E-9CA7-3CD3-3289-B38950103092}"/>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054"/>
    </mc:Choice>
    <mc:Fallback xmlns="">
      <p:transition spd="slow" advTm="3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139128D-78CC-4F99-AC37-611F63AEC598}"/>
              </a:ext>
            </a:extLst>
          </p:cNvPr>
          <p:cNvPicPr>
            <a:picLocks noChangeAspect="1"/>
          </p:cNvPicPr>
          <p:nvPr/>
        </p:nvPicPr>
        <p:blipFill>
          <a:blip r:embed="rId2"/>
          <a:stretch>
            <a:fillRect/>
          </a:stretch>
        </p:blipFill>
        <p:spPr>
          <a:xfrm>
            <a:off x="0" y="-40840"/>
            <a:ext cx="12192000" cy="7056504"/>
          </a:xfrm>
          <a:prstGeom prst="rect">
            <a:avLst/>
          </a:prstGeom>
        </p:spPr>
      </p:pic>
      <p:sp>
        <p:nvSpPr>
          <p:cNvPr id="5" name="TextBox 4">
            <a:extLst>
              <a:ext uri="{FF2B5EF4-FFF2-40B4-BE49-F238E27FC236}">
                <a16:creationId xmlns:a16="http://schemas.microsoft.com/office/drawing/2014/main" id="{77FECB38-952E-7798-4A8D-83B9D95E1C7B}"/>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E16F115-00C6-42D1-8CF2-D9B71E4F22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6EF35F0-B604-260B-3782-85A7A4918CC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21When this was reported to Saul, he sent more messengers, but they began to prophesy as well.</a:t>
            </a:r>
          </a:p>
          <a:p>
            <a:r>
              <a:rPr lang="en-US" sz="4000" dirty="0">
                <a:solidFill>
                  <a:srgbClr val="121212"/>
                </a:solidFill>
                <a:latin typeface="ArialMT"/>
              </a:rPr>
              <a:t>So Saul tried again and sent messengers a third time, and even they began to prophesy.</a:t>
            </a:r>
            <a:endParaRPr lang="en-ZA" sz="1400" dirty="0"/>
          </a:p>
        </p:txBody>
      </p:sp>
      <p:sp>
        <p:nvSpPr>
          <p:cNvPr id="3" name="TextBox 2">
            <a:extLst>
              <a:ext uri="{FF2B5EF4-FFF2-40B4-BE49-F238E27FC236}">
                <a16:creationId xmlns:a16="http://schemas.microsoft.com/office/drawing/2014/main" id="{6EB968B3-B227-C716-290A-49E3A5985320}"/>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21བྱུང་ཚུལ་དེ་ནི་སོ་ལོ་ལ་སྨྲས་པས། དམག་གཞན་དག་མངགས་ནས་དེ་དག་གིས་ཀྱང་ལུང་བསྟན་ཞིང་། ལན་གསུམ་པར་སོ་ལོས་དམག་མངགས་པ་དང་དེ་དག་གིས་ཀྱང་ལུང་བསྟན་པ་རེད།</a:t>
            </a:r>
            <a:endParaRPr lang="en-ZA" dirty="0"/>
          </a:p>
        </p:txBody>
      </p:sp>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7099"/>
    </mc:Choice>
    <mc:Fallback xmlns="">
      <p:transition spd="slow" advTm="1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AC0C359-6D71-42B3-9AF9-69FA8300682B}"/>
              </a:ext>
            </a:extLst>
          </p:cNvPr>
          <p:cNvPicPr>
            <a:picLocks noChangeAspect="1"/>
          </p:cNvPicPr>
          <p:nvPr/>
        </p:nvPicPr>
        <p:blipFill>
          <a:blip r:embed="rId2"/>
          <a:stretch>
            <a:fillRect/>
          </a:stretch>
        </p:blipFill>
        <p:spPr>
          <a:xfrm>
            <a:off x="0" y="-27937"/>
            <a:ext cx="12384505" cy="6885938"/>
          </a:xfrm>
          <a:prstGeom prst="rect">
            <a:avLst/>
          </a:prstGeom>
        </p:spPr>
      </p:pic>
      <p:sp>
        <p:nvSpPr>
          <p:cNvPr id="5" name="TextBox 4">
            <a:extLst>
              <a:ext uri="{FF2B5EF4-FFF2-40B4-BE49-F238E27FC236}">
                <a16:creationId xmlns:a16="http://schemas.microsoft.com/office/drawing/2014/main" id="{908ECA23-744E-8EA0-8EEF-8F12749FFE85}"/>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FB1871DB-A677-4A3B-9203-B2639A99BE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ED5CEF9-CC3E-B6CF-4263-D303FAB3E4F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22Finally, Saul himself left for Ramah and came to the large cistern at </a:t>
            </a:r>
            <a:r>
              <a:rPr lang="en-US" sz="4400" dirty="0" err="1">
                <a:solidFill>
                  <a:srgbClr val="121212"/>
                </a:solidFill>
                <a:latin typeface="ArialMT"/>
              </a:rPr>
              <a:t>Secu</a:t>
            </a:r>
            <a:r>
              <a:rPr lang="en-US" sz="4400" dirty="0">
                <a:solidFill>
                  <a:srgbClr val="121212"/>
                </a:solidFill>
                <a:latin typeface="ArialMT"/>
              </a:rPr>
              <a:t>, where he asked, “Where are Samuel and David?”</a:t>
            </a:r>
          </a:p>
          <a:p>
            <a:r>
              <a:rPr lang="en-US" sz="4400" dirty="0">
                <a:solidFill>
                  <a:srgbClr val="121212"/>
                </a:solidFill>
                <a:latin typeface="ArialMT"/>
              </a:rPr>
              <a:t>“At Naioth in Ramah,” he was told.</a:t>
            </a:r>
            <a:endParaRPr lang="en-ZA" dirty="0"/>
          </a:p>
        </p:txBody>
      </p:sp>
      <p:sp>
        <p:nvSpPr>
          <p:cNvPr id="3" name="TextBox 2">
            <a:extLst>
              <a:ext uri="{FF2B5EF4-FFF2-40B4-BE49-F238E27FC236}">
                <a16:creationId xmlns:a16="http://schemas.microsoft.com/office/drawing/2014/main" id="{26039D0F-F260-E585-C474-31EA11AD99D0}"/>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22དེ་ནས་སོ་ལོ་རང་ཉིད་ཀྱང་རཱ་མ་ཡུལ་དུ་སོང་སྟེ། སེ་གུ་རུ་ཡོད་པའི་ཆུ་དོང་ཆེན་པོའི་རྩར་སླེབས་ནས། སཱ་མུ་ཨེལ་དང་དཱ་བིད་གཉིས་གང་དུ་འདུག་ཅེས་དྲིས་པས། མི་ཞིག་གིས་ལྟོས་དང་དེ་གཉིས་རཱ་མ་ཡུལ་གྱི་ནཱ་ཡོད་དུ་འདུག་ཅེས་ཞུས།</a:t>
            </a:r>
            <a:endParaRPr lang="en-ZA" dirty="0"/>
          </a:p>
        </p:txBody>
      </p:sp>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6031"/>
    </mc:Choice>
    <mc:Fallback xmlns="">
      <p:transition spd="slow" advTm="16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76BA66-CC56-4F8D-9E58-9FD8268835B1}"/>
              </a:ext>
            </a:extLst>
          </p:cNvPr>
          <p:cNvPicPr>
            <a:picLocks noChangeAspect="1"/>
          </p:cNvPicPr>
          <p:nvPr/>
        </p:nvPicPr>
        <p:blipFill>
          <a:blip r:embed="rId2"/>
          <a:stretch>
            <a:fillRect/>
          </a:stretch>
        </p:blipFill>
        <p:spPr>
          <a:xfrm>
            <a:off x="-1" y="1"/>
            <a:ext cx="12897853" cy="6858000"/>
          </a:xfrm>
          <a:prstGeom prst="rect">
            <a:avLst/>
          </a:prstGeom>
        </p:spPr>
      </p:pic>
      <p:sp>
        <p:nvSpPr>
          <p:cNvPr id="5" name="TextBox 4">
            <a:extLst>
              <a:ext uri="{FF2B5EF4-FFF2-40B4-BE49-F238E27FC236}">
                <a16:creationId xmlns:a16="http://schemas.microsoft.com/office/drawing/2014/main" id="{B8E95AF7-A63E-C828-46E5-77BD20F7EB48}"/>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BEB71F6-8CB8-4A32-B764-F3EFF5C0DF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C0C8127-BE1C-41B7-A491-7DF9358BC679}"/>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23So Saul went to Naioth in Ramah. But the Spirit of God came upon even Saul, and he walked along prophesying until he came to Naioth in Ramah.</a:t>
            </a:r>
            <a:endParaRPr lang="en-ZA" dirty="0"/>
          </a:p>
        </p:txBody>
      </p:sp>
      <p:sp>
        <p:nvSpPr>
          <p:cNvPr id="3" name="TextBox 2">
            <a:extLst>
              <a:ext uri="{FF2B5EF4-FFF2-40B4-BE49-F238E27FC236}">
                <a16:creationId xmlns:a16="http://schemas.microsoft.com/office/drawing/2014/main" id="{391EA265-EE92-924D-393E-04EA1090E9A7}"/>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23དེ་ནས་ཁོ་རང་རཱ་མ་ཡུལ་གྱི་ནཱ་ཡོད་དུ་འགྲོ་བའི་ཚེ། དཀོན་མཆོག་གི་ཐུགས་ཉིད་ཁོ་ལ་བབས་ནས་རཱ་མ་ཡུལ་གྱི་ནཱ་ཡོད་དུ་སླེབས་པའི་བར་དུ་ལུང་བསྟན་ཏེ་སོང་བ་དང་།</a:t>
            </a:r>
            <a:endParaRPr lang="en-ZA" dirty="0"/>
          </a:p>
        </p:txBody>
      </p:sp>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4105"/>
    </mc:Choice>
    <mc:Fallback xmlns="">
      <p:transition spd="slow" advTm="14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6661C0E-6BD0-4FB6-AF25-3C9FA0C31831}"/>
              </a:ext>
            </a:extLst>
          </p:cNvPr>
          <p:cNvPicPr>
            <a:picLocks noChangeAspect="1"/>
          </p:cNvPicPr>
          <p:nvPr/>
        </p:nvPicPr>
        <p:blipFill>
          <a:blip r:embed="rId2"/>
          <a:stretch>
            <a:fillRect/>
          </a:stretch>
        </p:blipFill>
        <p:spPr>
          <a:xfrm>
            <a:off x="-745088" y="0"/>
            <a:ext cx="12937088" cy="6858000"/>
          </a:xfrm>
          <a:prstGeom prst="rect">
            <a:avLst/>
          </a:prstGeom>
        </p:spPr>
      </p:pic>
      <p:sp>
        <p:nvSpPr>
          <p:cNvPr id="5" name="TextBox 4">
            <a:extLst>
              <a:ext uri="{FF2B5EF4-FFF2-40B4-BE49-F238E27FC236}">
                <a16:creationId xmlns:a16="http://schemas.microsoft.com/office/drawing/2014/main" id="{DFEBA341-4DB4-0BE4-D3C4-53D27F58B965}"/>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C2E0B16E-823E-4180-B53F-D019A04198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33E6A6C-E163-7871-823B-8A689D0E103A}"/>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24Then Saul stripped off his robes and also prophesied before Samuel. And he collapsed and lay naked all that day and night. That is why it is said, “Is Saul also among the prophets?”</a:t>
            </a:r>
            <a:endParaRPr lang="en-ZA" sz="2400" dirty="0"/>
          </a:p>
        </p:txBody>
      </p:sp>
      <p:sp>
        <p:nvSpPr>
          <p:cNvPr id="3" name="TextBox 2">
            <a:extLst>
              <a:ext uri="{FF2B5EF4-FFF2-40B4-BE49-F238E27FC236}">
                <a16:creationId xmlns:a16="http://schemas.microsoft.com/office/drawing/2014/main" id="{167776BF-6531-D3C2-8881-D17BBCA80C8D}"/>
              </a:ext>
            </a:extLst>
          </p:cNvPr>
          <p:cNvSpPr txBox="1"/>
          <p:nvPr/>
        </p:nvSpPr>
        <p:spPr>
          <a:xfrm>
            <a:off x="5975132" y="0"/>
            <a:ext cx="6216868" cy="6858000"/>
          </a:xfrm>
          <a:prstGeom prst="rect">
            <a:avLst/>
          </a:prstGeom>
          <a:noFill/>
        </p:spPr>
        <p:txBody>
          <a:bodyPr wrap="square" rtlCol="0">
            <a:noAutofit/>
          </a:bodyPr>
          <a:lstStyle/>
          <a:p>
            <a:r>
              <a:rPr lang="bo-CN" sz="6000">
                <a:solidFill>
                  <a:srgbClr val="121212"/>
                </a:solidFill>
                <a:latin typeface="ArialMT"/>
              </a:rPr>
              <a:t>24དེ་ནས་གོས་ཕུད་ནས་སཱ་མུ་ཨེལ་གྱི་དྲུང་དུ་ལུང་བསྟན་ཏེ་ཉིན་ཞག་གཅིག་ལ་གཅེར་བུར་ཉལ་ནས་བསྡད། དེའི་ཕྱིར་མི་ཐམས་ཅད་ཀྱིས་སོ་ལོ་ཡང་ལུང་སྟོན་པའི་ཁྲོད་དུ་འདུག་གམ་ཞེས་སྨྲས་སོ། །</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0031"/>
    </mc:Choice>
    <mc:Fallback xmlns="">
      <p:transition spd="slow" advTm="10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A82CD3A-D14D-4EBB-A98F-82D6C606DDBE}"/>
              </a:ext>
            </a:extLst>
          </p:cNvPr>
          <p:cNvPicPr>
            <a:picLocks noChangeAspect="1"/>
          </p:cNvPicPr>
          <p:nvPr/>
        </p:nvPicPr>
        <p:blipFill>
          <a:blip r:embed="rId2"/>
          <a:stretch>
            <a:fillRect/>
          </a:stretch>
        </p:blipFill>
        <p:spPr>
          <a:xfrm>
            <a:off x="0" y="-9983"/>
            <a:ext cx="12192000" cy="6867983"/>
          </a:xfrm>
          <a:prstGeom prst="rect">
            <a:avLst/>
          </a:prstGeom>
        </p:spPr>
      </p:pic>
      <p:sp>
        <p:nvSpPr>
          <p:cNvPr id="5" name="TextBox 4">
            <a:extLst>
              <a:ext uri="{FF2B5EF4-FFF2-40B4-BE49-F238E27FC236}">
                <a16:creationId xmlns:a16="http://schemas.microsoft.com/office/drawing/2014/main" id="{C14D49A6-DAE4-DB11-6E68-F65A963486EA}"/>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B66F7DA-9F30-44F9-B6FE-C843EFA56F97}"/>
              </a:ext>
            </a:extLst>
          </p:cNvPr>
          <p:cNvPicPr>
            <a:picLocks noChangeAspect="1"/>
          </p:cNvPicPr>
          <p:nvPr/>
        </p:nvPicPr>
        <p:blipFill>
          <a:blip r:embed="rId2"/>
          <a:stretch>
            <a:fillRect/>
          </a:stretch>
        </p:blipFill>
        <p:spPr>
          <a:xfrm>
            <a:off x="0" y="-212558"/>
            <a:ext cx="12381297" cy="7283116"/>
          </a:xfrm>
          <a:prstGeom prst="rect">
            <a:avLst/>
          </a:prstGeom>
        </p:spPr>
      </p:pic>
      <p:sp>
        <p:nvSpPr>
          <p:cNvPr id="5" name="TextBox 4">
            <a:extLst>
              <a:ext uri="{FF2B5EF4-FFF2-40B4-BE49-F238E27FC236}">
                <a16:creationId xmlns:a16="http://schemas.microsoft.com/office/drawing/2014/main" id="{78A4C414-ECA5-B620-DD7B-AD802F9C207A}"/>
              </a:ext>
            </a:extLst>
          </p:cNvPr>
          <p:cNvSpPr txBox="1"/>
          <p:nvPr/>
        </p:nvSpPr>
        <p:spPr>
          <a:xfrm>
            <a:off x="3914828" y="3286626"/>
            <a:ext cx="5975129" cy="3890211"/>
          </a:xfrm>
          <a:prstGeom prst="rect">
            <a:avLst/>
          </a:prstGeom>
          <a:noFill/>
        </p:spPr>
        <p:txBody>
          <a:bodyPr wrap="square" rtlCol="0">
            <a:noAutofit/>
          </a:bodyPr>
          <a:lstStyle/>
          <a:p>
            <a:r>
              <a:rPr lang="bo-CN" sz="8000" b="1" cap="all" dirty="0">
                <a:solidFill>
                  <a:schemeClr val="bg1"/>
                </a:solidFill>
                <a:latin typeface="ArialMT"/>
              </a:rPr>
              <a:t>སཱ་མུ་ཨེལ་དང་པོ 19</a:t>
            </a:r>
            <a:endParaRPr lang="en-IN" sz="8000" b="1" cap="all" dirty="0">
              <a:solidFill>
                <a:schemeClr val="bg1"/>
              </a:solidFill>
              <a:latin typeface="ArialMT"/>
            </a:endParaRPr>
          </a:p>
          <a:p>
            <a:r>
              <a:rPr lang="bo-CN" sz="8000" b="1" dirty="0">
                <a:solidFill>
                  <a:schemeClr val="bg1"/>
                </a:solidFill>
                <a:latin typeface="ArialMT"/>
              </a:rPr>
              <a:t>དཱ་བིད་གྲོང་ཁྱེར་ར་མཱ་རུ་ཤ་མུ་ཨེལ་གྱི་རྩར་ཕྱིན་ནས།</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7. David's escape to Ramah -1 Sam 19:18-24 (Center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སཱ་མུ་ཨེལ་དང་པོ 19</a:t>
            </a:r>
            <a:endParaRPr lang="en-IN" sz="8000" b="1" cap="all" dirty="0">
              <a:solidFill>
                <a:srgbClr val="121212"/>
              </a:solidFill>
              <a:latin typeface="ArialMT"/>
            </a:endParaRPr>
          </a:p>
          <a:p>
            <a:r>
              <a:rPr lang="bo-CN" sz="8000" b="1" dirty="0">
                <a:solidFill>
                  <a:srgbClr val="121212"/>
                </a:solidFill>
                <a:latin typeface="ArialMT"/>
              </a:rPr>
              <a:t>དཱ་བིད་གྲོང་ཁྱེར་ར་མཱ་རུ་ཤ་མུ་ཨེལ་གྱི་རྩར་ཕྱིན་ནས།</a:t>
            </a:r>
            <a:endParaRPr lang="bo-CN" sz="8000" b="1" cap="all" dirty="0">
              <a:solidFill>
                <a:srgbClr val="121212"/>
              </a:solidFill>
              <a:latin typeface="ArialMT"/>
            </a:endParaRPr>
          </a:p>
          <a:p>
            <a:endParaRPr lang="en-ZA" dirty="0"/>
          </a:p>
        </p:txBody>
      </p:sp>
      <p:pic>
        <p:nvPicPr>
          <p:cNvPr id="5" name="Audio 4">
            <a:hlinkClick r:id="" action="ppaction://media"/>
            <a:extLst>
              <a:ext uri="{FF2B5EF4-FFF2-40B4-BE49-F238E27FC236}">
                <a16:creationId xmlns:a16="http://schemas.microsoft.com/office/drawing/2014/main" id="{B24BE62F-B6CC-46E5-B253-F8903AB022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6628"/>
    </mc:Choice>
    <mc:Fallback xmlns="">
      <p:transition spd="slow" advTm="6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6499DA8-1E79-43F2-9696-6228AC82BB7D}"/>
              </a:ext>
            </a:extLst>
          </p:cNvPr>
          <p:cNvPicPr>
            <a:picLocks noChangeAspect="1"/>
          </p:cNvPicPr>
          <p:nvPr/>
        </p:nvPicPr>
        <p:blipFill>
          <a:blip r:embed="rId2"/>
          <a:stretch>
            <a:fillRect/>
          </a:stretch>
        </p:blipFill>
        <p:spPr>
          <a:xfrm>
            <a:off x="0" y="-212558"/>
            <a:ext cx="12381297" cy="7283116"/>
          </a:xfrm>
          <a:prstGeom prst="rect">
            <a:avLst/>
          </a:prstGeom>
        </p:spPr>
      </p:pic>
      <p:sp>
        <p:nvSpPr>
          <p:cNvPr id="7" name="TextBox 6">
            <a:extLst>
              <a:ext uri="{FF2B5EF4-FFF2-40B4-BE49-F238E27FC236}">
                <a16:creationId xmlns:a16="http://schemas.microsoft.com/office/drawing/2014/main" id="{4DABF02C-AACC-7587-DF4C-268FFC60A914}"/>
              </a:ext>
            </a:extLst>
          </p:cNvPr>
          <p:cNvSpPr txBox="1"/>
          <p:nvPr/>
        </p:nvSpPr>
        <p:spPr>
          <a:xfrm>
            <a:off x="3914828" y="3286626"/>
            <a:ext cx="5975129" cy="3890211"/>
          </a:xfrm>
          <a:prstGeom prst="rect">
            <a:avLst/>
          </a:prstGeom>
          <a:noFill/>
        </p:spPr>
        <p:txBody>
          <a:bodyPr wrap="square" rtlCol="0">
            <a:noAutofit/>
          </a:bodyPr>
          <a:lstStyle/>
          <a:p>
            <a:r>
              <a:rPr lang="bo-CN" sz="8000" b="1" cap="all" dirty="0">
                <a:solidFill>
                  <a:schemeClr val="bg1"/>
                </a:solidFill>
                <a:latin typeface="ArialMT"/>
              </a:rPr>
              <a:t>སཱ་མུ་ཨེལ་དང་པོ 19</a:t>
            </a:r>
            <a:endParaRPr lang="en-IN" sz="8000" b="1" cap="all" dirty="0">
              <a:solidFill>
                <a:schemeClr val="bg1"/>
              </a:solidFill>
              <a:latin typeface="ArialMT"/>
            </a:endParaRPr>
          </a:p>
          <a:p>
            <a:r>
              <a:rPr lang="bo-CN" sz="8000" b="1" dirty="0">
                <a:solidFill>
                  <a:schemeClr val="bg1"/>
                </a:solidFill>
                <a:latin typeface="ArialMT"/>
              </a:rPr>
              <a:t>དཱ་བིད་གྲོང་ཁྱེར་ར་མཱ་རུ་ཤ་མུ་ཨེལ་གྱི་རྩར་ཕྱིན་ནས།</a:t>
            </a:r>
            <a:endParaRPr lang="bo-CN" sz="8000" b="1" cap="all" dirty="0">
              <a:solidFill>
                <a:schemeClr val="bg1"/>
              </a:solidFill>
              <a:latin typeface="ArialMT"/>
            </a:endParaRPr>
          </a:p>
          <a:p>
            <a:endParaRPr lang="en-ZA" dirty="0"/>
          </a:p>
        </p:txBody>
      </p:sp>
      <p:sp>
        <p:nvSpPr>
          <p:cNvPr id="2" name="TextBox 2">
            <a:extLst>
              <a:ext uri="{FF2B5EF4-FFF2-40B4-BE49-F238E27FC236}">
                <a16:creationId xmlns:a16="http://schemas.microsoft.com/office/drawing/2014/main" id="{DF8D647E-EE29-33D0-5ECE-AF7D0A485716}"/>
              </a:ext>
            </a:extLst>
          </p:cNvPr>
          <p:cNvSpPr txBox="1"/>
          <p:nvPr/>
        </p:nvSpPr>
        <p:spPr>
          <a:xfrm>
            <a:off x="1030361" y="600097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22BD143-57BD-4AE7-A4F8-BD828A088E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C9E1B32-8876-0B04-31EB-D8577C3F174E}"/>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18So David ran away and escaped. And he went to Samuel at Ramah and told him all that Saul had done to him. Then he and Samuel went to Naioth and stayed there.</a:t>
            </a:r>
            <a:endParaRPr lang="en-ZA" dirty="0"/>
          </a:p>
        </p:txBody>
      </p:sp>
      <p:sp>
        <p:nvSpPr>
          <p:cNvPr id="3" name="TextBox 2">
            <a:extLst>
              <a:ext uri="{FF2B5EF4-FFF2-40B4-BE49-F238E27FC236}">
                <a16:creationId xmlns:a16="http://schemas.microsoft.com/office/drawing/2014/main" id="{6652338D-EAB4-0BC6-5667-93500438019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18ཡང་དཱ་བིད་བྲོས་ཏེ་སྲོག་ཐར་ནས། རཱ་མ་ཡུལ་དུ་སཱ་མུ་ཨེལ་གྱི་དྲུང་དུ་སླེབས་ཏེ་སོ་ལོས་ཁོ་ལ་ཅི་བྱས་པ་ཐམས་ཅད་སྨྲས། དེ་ནས་ཁོ་དང་སཱ་མུ་ཨེལ་གཉིས་ཀ་ནཱ་ཡོད་དུ་སོང་སྟེ་བསྡད་པ་རེད།</a:t>
            </a:r>
            <a:endParaRPr lang="en-ZA" dirty="0"/>
          </a:p>
        </p:txBody>
      </p:sp>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5613"/>
    </mc:Choice>
    <mc:Fallback xmlns="">
      <p:transition spd="slow" advTm="1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2D163B92-655A-4118-A0C9-12ACCD2389D5}"/>
              </a:ext>
            </a:extLst>
          </p:cNvPr>
          <p:cNvPicPr>
            <a:picLocks noChangeAspect="1"/>
          </p:cNvPicPr>
          <p:nvPr/>
        </p:nvPicPr>
        <p:blipFill>
          <a:blip r:embed="rId2"/>
          <a:stretch>
            <a:fillRect/>
          </a:stretch>
        </p:blipFill>
        <p:spPr>
          <a:xfrm>
            <a:off x="0" y="-1161627"/>
            <a:ext cx="12192000" cy="8019627"/>
          </a:xfrm>
          <a:prstGeom prst="rect">
            <a:avLst/>
          </a:prstGeom>
        </p:spPr>
      </p:pic>
      <p:sp>
        <p:nvSpPr>
          <p:cNvPr id="5" name="TextBox 4">
            <a:extLst>
              <a:ext uri="{FF2B5EF4-FFF2-40B4-BE49-F238E27FC236}">
                <a16:creationId xmlns:a16="http://schemas.microsoft.com/office/drawing/2014/main" id="{F531730E-F019-013D-1D9D-ADC8CAEBDC59}"/>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194D731-12D2-4C1A-A28C-EA1E3C3B5E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182CB45-FD68-C7AA-EB2C-7878FC40C79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19When Saul was told that David was at Naioth in Ramah, 20he sent messengers to capture him…</a:t>
            </a:r>
            <a:endParaRPr lang="en-ZA" dirty="0"/>
          </a:p>
        </p:txBody>
      </p:sp>
      <p:sp>
        <p:nvSpPr>
          <p:cNvPr id="3" name="TextBox 2">
            <a:extLst>
              <a:ext uri="{FF2B5EF4-FFF2-40B4-BE49-F238E27FC236}">
                <a16:creationId xmlns:a16="http://schemas.microsoft.com/office/drawing/2014/main" id="{1D82F613-4557-B4FD-6942-7F3E66920D40}"/>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19དེ་ནས་སོ་ལོ་ལ། ཀྱེ་ཧོ། དཱ་བིད་རཱ་མ་ཡུལ་གྱི་ནཱ་ཡོད་དུ་འདུག་ཅེས་པའི་གཏམ་སྨྲས་པས། 20སོ་ལོས་དཱ་བིད་འཛིན་པའི་ཕྱིར་དམག་མངགས་ཤིང་།</a:t>
            </a:r>
            <a:r>
              <a:rPr lang="en-IN" sz="6600" dirty="0">
                <a:solidFill>
                  <a:srgbClr val="121212"/>
                </a:solidFill>
                <a:latin typeface="ArialMT"/>
              </a:rPr>
              <a:t>…</a:t>
            </a:r>
            <a:endParaRPr lang="en-ZA" sz="1400" dirty="0"/>
          </a:p>
        </p:txBody>
      </p:sp>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8833"/>
    </mc:Choice>
    <mc:Fallback xmlns="">
      <p:transition spd="slow" advTm="8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23B81FC-4BAE-4C8C-876D-7B27468873FE}"/>
              </a:ext>
            </a:extLst>
          </p:cNvPr>
          <p:cNvPicPr>
            <a:picLocks noChangeAspect="1"/>
          </p:cNvPicPr>
          <p:nvPr/>
        </p:nvPicPr>
        <p:blipFill>
          <a:blip r:embed="rId2"/>
          <a:stretch>
            <a:fillRect/>
          </a:stretch>
        </p:blipFill>
        <p:spPr>
          <a:xfrm>
            <a:off x="-813109" y="0"/>
            <a:ext cx="13005110" cy="6858000"/>
          </a:xfrm>
          <a:prstGeom prst="rect">
            <a:avLst/>
          </a:prstGeom>
        </p:spPr>
      </p:pic>
      <p:sp>
        <p:nvSpPr>
          <p:cNvPr id="5" name="TextBox 4">
            <a:extLst>
              <a:ext uri="{FF2B5EF4-FFF2-40B4-BE49-F238E27FC236}">
                <a16:creationId xmlns:a16="http://schemas.microsoft.com/office/drawing/2014/main" id="{69B709F5-631F-EE6B-B9F3-8D2AE8A35929}"/>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F5CCC55F-831B-4AF5-A5B9-0775623E00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16F3897-2168-9D67-75F5-C3FC5D7989F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But when they saw the group of prophets prophesying, with Samuel leading them, the Spirit of God came upon them, and Saul’s messengers also began to prophesy.</a:t>
            </a:r>
            <a:endParaRPr lang="en-ZA" dirty="0"/>
          </a:p>
        </p:txBody>
      </p:sp>
      <p:sp>
        <p:nvSpPr>
          <p:cNvPr id="3" name="TextBox 2">
            <a:extLst>
              <a:ext uri="{FF2B5EF4-FFF2-40B4-BE49-F238E27FC236}">
                <a16:creationId xmlns:a16="http://schemas.microsoft.com/office/drawing/2014/main" id="{1192396C-B869-DF3C-B6E2-27D9649394B5}"/>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མི་དེ་རྣམས་ཀྱིས། ལུང་སྟོན་པའི་ཚོགས་ཀྱིས་ལུང་བསྟན་པ་དང་། དེ་དག་གི་ཁྲོད་དུ་སཱ་མུ་ཨེལ་གྱིས་འགོ་བྱེད་ཀྱིན་ཡོད་པ་མཐོང་བའི་ཚེ། སོ་ལོའི་དམག་རྣམས་ལ་དཀོན་མཆོག་གི་ཐུགས་ཉིད་བབས་པ་དང་ལུང་བསྟན་ཏོ། །</a:t>
            </a:r>
            <a:endParaRPr lang="en-ZA" dirty="0"/>
          </a:p>
        </p:txBody>
      </p:sp>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21186"/>
    </mc:Choice>
    <mc:Fallback xmlns="">
      <p:transition spd="slow" advTm="21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TotalTime>
  <Words>978</Words>
  <Application>Microsoft Office PowerPoint</Application>
  <PresentationFormat>Widescreen</PresentationFormat>
  <Paragraphs>53</Paragraphs>
  <Slides>18</Slides>
  <Notes>1</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17-7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2025-05-12T08:40:57Z</dcterms:modified>
</cp:coreProperties>
</file>