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469" r:id="rId3"/>
    <p:sldId id="426" r:id="rId4"/>
    <p:sldId id="427" r:id="rId5"/>
    <p:sldId id="428" r:id="rId6"/>
    <p:sldId id="429" r:id="rId7"/>
    <p:sldId id="434" r:id="rId8"/>
    <p:sldId id="435" r:id="rId9"/>
    <p:sldId id="448" r:id="rId10"/>
    <p:sldId id="449" r:id="rId11"/>
    <p:sldId id="450" r:id="rId12"/>
    <p:sldId id="451" r:id="rId13"/>
    <p:sldId id="452" r:id="rId14"/>
    <p:sldId id="455" r:id="rId15"/>
    <p:sldId id="458" r:id="rId16"/>
    <p:sldId id="461" r:id="rId17"/>
    <p:sldId id="462" r:id="rId18"/>
    <p:sldId id="463" r:id="rId19"/>
    <p:sldId id="464" r:id="rId20"/>
    <p:sldId id="465" r:id="rId21"/>
    <p:sldId id="466" r:id="rId22"/>
    <p:sldId id="4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46215-D853-470A-9E37-3F78E34591C2}" v="2" dt="2025-05-12T08:41:0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1800" autoAdjust="0"/>
  </p:normalViewPr>
  <p:slideViewPr>
    <p:cSldViewPr snapToGrid="0">
      <p:cViewPr varScale="1">
        <p:scale>
          <a:sx n="97" d="100"/>
          <a:sy n="97" d="100"/>
        </p:scale>
        <p:origin x="27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F51D499-4FA6-46B8-BEAC-327AA93DBE73}"/>
    <pc:docChg chg="custSel modSld">
      <pc:chgData name="Alfred Smith" userId="3c60a3631c0db8ad" providerId="LiveId" clId="{AF51D499-4FA6-46B8-BEAC-327AA93DBE73}" dt="2025-04-02T07:44:17.615" v="27"/>
      <pc:docMkLst>
        <pc:docMk/>
      </pc:docMkLst>
      <pc:sldChg chg="addSp delSp modSp mod">
        <pc:chgData name="Alfred Smith" userId="3c60a3631c0db8ad" providerId="LiveId" clId="{AF51D499-4FA6-46B8-BEAC-327AA93DBE73}" dt="2025-04-02T07:40:26.720" v="1"/>
        <pc:sldMkLst>
          <pc:docMk/>
          <pc:sldMk cId="2869461528" sldId="308"/>
        </pc:sldMkLst>
        <pc:spChg chg="add mod">
          <ac:chgData name="Alfred Smith" userId="3c60a3631c0db8ad" providerId="LiveId" clId="{AF51D499-4FA6-46B8-BEAC-327AA93DBE73}" dt="2025-04-02T07:40:26.720" v="1"/>
          <ac:spMkLst>
            <pc:docMk/>
            <pc:sldMk cId="2869461528" sldId="308"/>
            <ac:spMk id="5" creationId="{DAEF5D12-9BEF-A706-5711-C3D2A0B3B3C3}"/>
          </ac:spMkLst>
        </pc:spChg>
      </pc:sldChg>
      <pc:sldChg chg="addSp modSp">
        <pc:chgData name="Alfred Smith" userId="3c60a3631c0db8ad" providerId="LiveId" clId="{AF51D499-4FA6-46B8-BEAC-327AA93DBE73}" dt="2025-04-02T07:40:41.444" v="2"/>
        <pc:sldMkLst>
          <pc:docMk/>
          <pc:sldMk cId="1727650077" sldId="427"/>
        </pc:sldMkLst>
        <pc:spChg chg="add mod">
          <ac:chgData name="Alfred Smith" userId="3c60a3631c0db8ad" providerId="LiveId" clId="{AF51D499-4FA6-46B8-BEAC-327AA93DBE73}" dt="2025-04-02T07:40:41.444" v="2"/>
          <ac:spMkLst>
            <pc:docMk/>
            <pc:sldMk cId="1727650077" sldId="427"/>
            <ac:spMk id="2" creationId="{7B9960BB-0687-5172-56C2-C44D089D16BD}"/>
          </ac:spMkLst>
        </pc:spChg>
      </pc:sldChg>
      <pc:sldChg chg="addSp delSp modSp mod">
        <pc:chgData name="Alfred Smith" userId="3c60a3631c0db8ad" providerId="LiveId" clId="{AF51D499-4FA6-46B8-BEAC-327AA93DBE73}" dt="2025-04-02T07:41:04.242" v="4"/>
        <pc:sldMkLst>
          <pc:docMk/>
          <pc:sldMk cId="2174129452" sldId="428"/>
        </pc:sldMkLst>
        <pc:spChg chg="add mod">
          <ac:chgData name="Alfred Smith" userId="3c60a3631c0db8ad" providerId="LiveId" clId="{AF51D499-4FA6-46B8-BEAC-327AA93DBE73}" dt="2025-04-02T07:41:04.242" v="4"/>
          <ac:spMkLst>
            <pc:docMk/>
            <pc:sldMk cId="2174129452" sldId="428"/>
            <ac:spMk id="2" creationId="{F0124287-05CD-B455-9B7F-3B23E62CD367}"/>
          </ac:spMkLst>
        </pc:spChg>
        <pc:spChg chg="add mod">
          <ac:chgData name="Alfred Smith" userId="3c60a3631c0db8ad" providerId="LiveId" clId="{AF51D499-4FA6-46B8-BEAC-327AA93DBE73}" dt="2025-04-02T07:41:04.242" v="4"/>
          <ac:spMkLst>
            <pc:docMk/>
            <pc:sldMk cId="2174129452" sldId="428"/>
            <ac:spMk id="3" creationId="{8097C44B-6FE5-A24A-3D60-ED7A42263046}"/>
          </ac:spMkLst>
        </pc:spChg>
      </pc:sldChg>
      <pc:sldChg chg="addSp delSp modSp mod">
        <pc:chgData name="Alfred Smith" userId="3c60a3631c0db8ad" providerId="LiveId" clId="{AF51D499-4FA6-46B8-BEAC-327AA93DBE73}" dt="2025-04-02T07:41:56.597" v="15" actId="20577"/>
        <pc:sldMkLst>
          <pc:docMk/>
          <pc:sldMk cId="882125327" sldId="434"/>
        </pc:sldMkLst>
        <pc:spChg chg="add mod">
          <ac:chgData name="Alfred Smith" userId="3c60a3631c0db8ad" providerId="LiveId" clId="{AF51D499-4FA6-46B8-BEAC-327AA93DBE73}" dt="2025-04-02T07:41:56.597" v="15" actId="20577"/>
          <ac:spMkLst>
            <pc:docMk/>
            <pc:sldMk cId="882125327" sldId="434"/>
            <ac:spMk id="2" creationId="{CCB976FB-67A7-87C4-FAD1-55A345C5B454}"/>
          </ac:spMkLst>
        </pc:spChg>
        <pc:spChg chg="add mod">
          <ac:chgData name="Alfred Smith" userId="3c60a3631c0db8ad" providerId="LiveId" clId="{AF51D499-4FA6-46B8-BEAC-327AA93DBE73}" dt="2025-04-02T07:41:20.528" v="6"/>
          <ac:spMkLst>
            <pc:docMk/>
            <pc:sldMk cId="882125327" sldId="434"/>
            <ac:spMk id="3" creationId="{F24BC544-A275-0525-E9EE-B2124FC0F782}"/>
          </ac:spMkLst>
        </pc:spChg>
      </pc:sldChg>
      <pc:sldChg chg="addSp delSp modSp mod">
        <pc:chgData name="Alfred Smith" userId="3c60a3631c0db8ad" providerId="LiveId" clId="{AF51D499-4FA6-46B8-BEAC-327AA93DBE73}" dt="2025-04-02T07:41:47.874" v="12" actId="20577"/>
        <pc:sldMkLst>
          <pc:docMk/>
          <pc:sldMk cId="843663555" sldId="448"/>
        </pc:sldMkLst>
        <pc:spChg chg="add mod">
          <ac:chgData name="Alfred Smith" userId="3c60a3631c0db8ad" providerId="LiveId" clId="{AF51D499-4FA6-46B8-BEAC-327AA93DBE73}" dt="2025-04-02T07:41:47.874" v="12" actId="20577"/>
          <ac:spMkLst>
            <pc:docMk/>
            <pc:sldMk cId="843663555" sldId="448"/>
            <ac:spMk id="5" creationId="{78080F45-F4E7-1AD9-6835-CEE6F72CC23A}"/>
          </ac:spMkLst>
        </pc:spChg>
        <pc:spChg chg="add mod">
          <ac:chgData name="Alfred Smith" userId="3c60a3631c0db8ad" providerId="LiveId" clId="{AF51D499-4FA6-46B8-BEAC-327AA93DBE73}" dt="2025-04-02T07:41:43.182" v="9"/>
          <ac:spMkLst>
            <pc:docMk/>
            <pc:sldMk cId="843663555" sldId="448"/>
            <ac:spMk id="7" creationId="{268ACC4B-067F-08B5-14B7-91C227B9F982}"/>
          </ac:spMkLst>
        </pc:spChg>
      </pc:sldChg>
      <pc:sldChg chg="addSp delSp modSp mod">
        <pc:chgData name="Alfred Smith" userId="3c60a3631c0db8ad" providerId="LiveId" clId="{AF51D499-4FA6-46B8-BEAC-327AA93DBE73}" dt="2025-04-02T07:42:51.345" v="17"/>
        <pc:sldMkLst>
          <pc:docMk/>
          <pc:sldMk cId="538051216" sldId="450"/>
        </pc:sldMkLst>
        <pc:spChg chg="add mod">
          <ac:chgData name="Alfred Smith" userId="3c60a3631c0db8ad" providerId="LiveId" clId="{AF51D499-4FA6-46B8-BEAC-327AA93DBE73}" dt="2025-04-02T07:42:51.345" v="17"/>
          <ac:spMkLst>
            <pc:docMk/>
            <pc:sldMk cId="538051216" sldId="450"/>
            <ac:spMk id="2" creationId="{A66B6ADA-7807-F92D-6FF8-89EBF8A3BD22}"/>
          </ac:spMkLst>
        </pc:spChg>
        <pc:spChg chg="add mod">
          <ac:chgData name="Alfred Smith" userId="3c60a3631c0db8ad" providerId="LiveId" clId="{AF51D499-4FA6-46B8-BEAC-327AA93DBE73}" dt="2025-04-02T07:42:51.345" v="17"/>
          <ac:spMkLst>
            <pc:docMk/>
            <pc:sldMk cId="538051216" sldId="450"/>
            <ac:spMk id="5" creationId="{F098DE94-1701-2233-0AF0-92DEDD703086}"/>
          </ac:spMkLst>
        </pc:spChg>
      </pc:sldChg>
      <pc:sldChg chg="addSp delSp modSp mod">
        <pc:chgData name="Alfred Smith" userId="3c60a3631c0db8ad" providerId="LiveId" clId="{AF51D499-4FA6-46B8-BEAC-327AA93DBE73}" dt="2025-04-02T07:43:12.447" v="19"/>
        <pc:sldMkLst>
          <pc:docMk/>
          <pc:sldMk cId="4002949039" sldId="452"/>
        </pc:sldMkLst>
        <pc:spChg chg="add mod">
          <ac:chgData name="Alfred Smith" userId="3c60a3631c0db8ad" providerId="LiveId" clId="{AF51D499-4FA6-46B8-BEAC-327AA93DBE73}" dt="2025-04-02T07:43:12.447" v="19"/>
          <ac:spMkLst>
            <pc:docMk/>
            <pc:sldMk cId="4002949039" sldId="452"/>
            <ac:spMk id="2" creationId="{BDA4641F-FFF6-D503-DE0A-AF27EB3A562F}"/>
          </ac:spMkLst>
        </pc:spChg>
        <pc:spChg chg="add mod">
          <ac:chgData name="Alfred Smith" userId="3c60a3631c0db8ad" providerId="LiveId" clId="{AF51D499-4FA6-46B8-BEAC-327AA93DBE73}" dt="2025-04-02T07:43:12.447" v="19"/>
          <ac:spMkLst>
            <pc:docMk/>
            <pc:sldMk cId="4002949039" sldId="452"/>
            <ac:spMk id="5" creationId="{7C830BA2-17F3-C441-1945-4EE242BF27AF}"/>
          </ac:spMkLst>
        </pc:spChg>
      </pc:sldChg>
      <pc:sldChg chg="addSp delSp modSp mod">
        <pc:chgData name="Alfred Smith" userId="3c60a3631c0db8ad" providerId="LiveId" clId="{AF51D499-4FA6-46B8-BEAC-327AA93DBE73}" dt="2025-04-02T07:43:25.383" v="21"/>
        <pc:sldMkLst>
          <pc:docMk/>
          <pc:sldMk cId="1058764090" sldId="458"/>
        </pc:sldMkLst>
        <pc:spChg chg="add mod">
          <ac:chgData name="Alfred Smith" userId="3c60a3631c0db8ad" providerId="LiveId" clId="{AF51D499-4FA6-46B8-BEAC-327AA93DBE73}" dt="2025-04-02T07:43:25.383" v="21"/>
          <ac:spMkLst>
            <pc:docMk/>
            <pc:sldMk cId="1058764090" sldId="458"/>
            <ac:spMk id="2" creationId="{88B72E76-DF6D-46C8-F87A-9A3EF10C5BAA}"/>
          </ac:spMkLst>
        </pc:spChg>
        <pc:spChg chg="add mod">
          <ac:chgData name="Alfred Smith" userId="3c60a3631c0db8ad" providerId="LiveId" clId="{AF51D499-4FA6-46B8-BEAC-327AA93DBE73}" dt="2025-04-02T07:43:25.383" v="21"/>
          <ac:spMkLst>
            <pc:docMk/>
            <pc:sldMk cId="1058764090" sldId="458"/>
            <ac:spMk id="3" creationId="{51EF79A3-EEC5-B3C5-4FE7-7E59F965668A}"/>
          </ac:spMkLst>
        </pc:spChg>
      </pc:sldChg>
      <pc:sldChg chg="addSp delSp modSp mod">
        <pc:chgData name="Alfred Smith" userId="3c60a3631c0db8ad" providerId="LiveId" clId="{AF51D499-4FA6-46B8-BEAC-327AA93DBE73}" dt="2025-04-02T07:43:42.894" v="23"/>
        <pc:sldMkLst>
          <pc:docMk/>
          <pc:sldMk cId="97458696" sldId="462"/>
        </pc:sldMkLst>
        <pc:spChg chg="add mod">
          <ac:chgData name="Alfred Smith" userId="3c60a3631c0db8ad" providerId="LiveId" clId="{AF51D499-4FA6-46B8-BEAC-327AA93DBE73}" dt="2025-04-02T07:43:42.894" v="23"/>
          <ac:spMkLst>
            <pc:docMk/>
            <pc:sldMk cId="97458696" sldId="462"/>
            <ac:spMk id="3" creationId="{7677838F-53EC-C154-D393-0ABB7D92CFB9}"/>
          </ac:spMkLst>
        </pc:spChg>
        <pc:spChg chg="add mod">
          <ac:chgData name="Alfred Smith" userId="3c60a3631c0db8ad" providerId="LiveId" clId="{AF51D499-4FA6-46B8-BEAC-327AA93DBE73}" dt="2025-04-02T07:43:42.894" v="23"/>
          <ac:spMkLst>
            <pc:docMk/>
            <pc:sldMk cId="97458696" sldId="462"/>
            <ac:spMk id="5" creationId="{080D8217-3A9B-87F8-DCB2-1DD34B3D5A85}"/>
          </ac:spMkLst>
        </pc:spChg>
      </pc:sldChg>
      <pc:sldChg chg="addSp delSp modSp mod">
        <pc:chgData name="Alfred Smith" userId="3c60a3631c0db8ad" providerId="LiveId" clId="{AF51D499-4FA6-46B8-BEAC-327AA93DBE73}" dt="2025-04-02T07:43:59.588" v="25"/>
        <pc:sldMkLst>
          <pc:docMk/>
          <pc:sldMk cId="1567840813" sldId="464"/>
        </pc:sldMkLst>
        <pc:spChg chg="add mod">
          <ac:chgData name="Alfred Smith" userId="3c60a3631c0db8ad" providerId="LiveId" clId="{AF51D499-4FA6-46B8-BEAC-327AA93DBE73}" dt="2025-04-02T07:43:59.588" v="25"/>
          <ac:spMkLst>
            <pc:docMk/>
            <pc:sldMk cId="1567840813" sldId="464"/>
            <ac:spMk id="2" creationId="{719D1ED0-5362-F510-3D5D-E3FBAE12DAFA}"/>
          </ac:spMkLst>
        </pc:spChg>
        <pc:spChg chg="add mod">
          <ac:chgData name="Alfred Smith" userId="3c60a3631c0db8ad" providerId="LiveId" clId="{AF51D499-4FA6-46B8-BEAC-327AA93DBE73}" dt="2025-04-02T07:43:59.588" v="25"/>
          <ac:spMkLst>
            <pc:docMk/>
            <pc:sldMk cId="1567840813" sldId="464"/>
            <ac:spMk id="3" creationId="{7AD505F1-0A70-FD6A-70E9-9EC36E584E3F}"/>
          </ac:spMkLst>
        </pc:spChg>
      </pc:sldChg>
      <pc:sldChg chg="addSp delSp modSp mod">
        <pc:chgData name="Alfred Smith" userId="3c60a3631c0db8ad" providerId="LiveId" clId="{AF51D499-4FA6-46B8-BEAC-327AA93DBE73}" dt="2025-04-02T07:44:17.615" v="27"/>
        <pc:sldMkLst>
          <pc:docMk/>
          <pc:sldMk cId="306569128" sldId="466"/>
        </pc:sldMkLst>
        <pc:spChg chg="add mod">
          <ac:chgData name="Alfred Smith" userId="3c60a3631c0db8ad" providerId="LiveId" clId="{AF51D499-4FA6-46B8-BEAC-327AA93DBE73}" dt="2025-04-02T07:44:17.615" v="27"/>
          <ac:spMkLst>
            <pc:docMk/>
            <pc:sldMk cId="306569128" sldId="466"/>
            <ac:spMk id="2" creationId="{672C0503-6BA6-0FE1-EAE3-A5AD974517B8}"/>
          </ac:spMkLst>
        </pc:spChg>
        <pc:spChg chg="add mod">
          <ac:chgData name="Alfred Smith" userId="3c60a3631c0db8ad" providerId="LiveId" clId="{AF51D499-4FA6-46B8-BEAC-327AA93DBE73}" dt="2025-04-02T07:44:17.615" v="27"/>
          <ac:spMkLst>
            <pc:docMk/>
            <pc:sldMk cId="306569128" sldId="466"/>
            <ac:spMk id="5" creationId="{BC3D2822-90C2-EACD-3834-6CC168DE3F7A}"/>
          </ac:spMkLst>
        </pc:spChg>
      </pc:sldChg>
    </pc:docChg>
  </pc:docChgLst>
  <pc:docChgLst>
    <pc:chgData name="Alfred Smith" userId="3c60a3631c0db8ad" providerId="LiveId" clId="{A3846215-D853-470A-9E37-3F78E34591C2}"/>
    <pc:docChg chg="modSld">
      <pc:chgData name="Alfred Smith" userId="3c60a3631c0db8ad" providerId="LiveId" clId="{A3846215-D853-470A-9E37-3F78E34591C2}" dt="2025-05-12T08:41:06.148" v="1"/>
      <pc:docMkLst>
        <pc:docMk/>
      </pc:docMkLst>
      <pc:sldChg chg="modSp">
        <pc:chgData name="Alfred Smith" userId="3c60a3631c0db8ad" providerId="LiveId" clId="{A3846215-D853-470A-9E37-3F78E34591C2}" dt="2025-05-12T08:41:06.148" v="1"/>
        <pc:sldMkLst>
          <pc:docMk/>
          <pc:sldMk cId="1003827451" sldId="426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1003827451" sldId="426"/>
            <ac:spMk id="6" creationId="{416C064E-628E-47C0-A712-DB178FE9901E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1727650077" sldId="427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1727650077" sldId="427"/>
            <ac:spMk id="8" creationId="{EFA8AAC3-0F1F-00FB-8020-2DE902B3D1CC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703207630" sldId="429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703207630" sldId="429"/>
            <ac:spMk id="5" creationId="{3D915F20-E67F-9840-99C9-6261B83F2448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381388045" sldId="435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381388045" sldId="435"/>
            <ac:spMk id="5" creationId="{4D8BF234-DA5D-D097-B5A4-0B06096178A9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4160448636" sldId="449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4160448636" sldId="449"/>
            <ac:spMk id="5" creationId="{6875CD96-0C4F-B05C-2294-1B994FF7344A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3386340796" sldId="451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3386340796" sldId="451"/>
            <ac:spMk id="5" creationId="{B00DC819-4D90-7CB9-2527-06CE615D3541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1764634893" sldId="455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1764634893" sldId="455"/>
            <ac:spMk id="5" creationId="{5129E491-EB97-83C2-BADF-EE5CD556D1F7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1170086292" sldId="461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1170086292" sldId="461"/>
            <ac:spMk id="5" creationId="{5386214C-C5D5-12E2-829F-1EA2FC1AFF6B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545236466" sldId="463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545236466" sldId="463"/>
            <ac:spMk id="5" creationId="{55D3B8FB-61C7-1E1D-C2E4-032A480A97F8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1787544598" sldId="465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1787544598" sldId="465"/>
            <ac:spMk id="5" creationId="{AC8E37B3-AA34-66F5-940F-41768E1EE638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2347122639" sldId="467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2347122639" sldId="467"/>
            <ac:spMk id="5" creationId="{BB7FC803-2282-A1D1-E706-3E28AF56E060}"/>
          </ac:spMkLst>
        </pc:spChg>
      </pc:sldChg>
      <pc:sldChg chg="modSp">
        <pc:chgData name="Alfred Smith" userId="3c60a3631c0db8ad" providerId="LiveId" clId="{A3846215-D853-470A-9E37-3F78E34591C2}" dt="2025-05-12T08:41:06.148" v="1"/>
        <pc:sldMkLst>
          <pc:docMk/>
          <pc:sldMk cId="2359206799" sldId="469"/>
        </pc:sldMkLst>
        <pc:spChg chg="mod">
          <ac:chgData name="Alfred Smith" userId="3c60a3631c0db8ad" providerId="LiveId" clId="{A3846215-D853-470A-9E37-3F78E34591C2}" dt="2025-05-12T08:41:06.148" v="1"/>
          <ac:spMkLst>
            <pc:docMk/>
            <pc:sldMk cId="2359206799" sldId="469"/>
            <ac:spMk id="5" creationId="{39CF78DF-BD08-3E66-8DA0-C88DFBA0A697}"/>
          </ac:spMkLst>
        </pc:spChg>
      </pc:sldChg>
    </pc:docChg>
  </pc:docChgLst>
  <pc:docChgLst>
    <pc:chgData name="Leonie Smith" userId="fed1330f33f5650e" providerId="LiveId" clId="{783C43DC-BA52-4BBE-A231-F66203DBF056}"/>
    <pc:docChg chg="custSel addSld delSld modSld">
      <pc:chgData name="Leonie Smith" userId="fed1330f33f5650e" providerId="LiveId" clId="{783C43DC-BA52-4BBE-A231-F66203DBF056}" dt="2022-05-20T07:52:21.567" v="60" actId="20577"/>
      <pc:docMkLst>
        <pc:docMk/>
      </pc:docMkLst>
      <pc:sldChg chg="modNotesTx">
        <pc:chgData name="Leonie Smith" userId="fed1330f33f5650e" providerId="LiveId" clId="{783C43DC-BA52-4BBE-A231-F66203DBF056}" dt="2022-05-13T06:31:30.752" v="3" actId="5793"/>
        <pc:sldMkLst>
          <pc:docMk/>
          <pc:sldMk cId="2869461528" sldId="308"/>
        </pc:sldMkLst>
      </pc:sldChg>
      <pc:sldChg chg="modSp mod">
        <pc:chgData name="Leonie Smith" userId="fed1330f33f5650e" providerId="LiveId" clId="{783C43DC-BA52-4BBE-A231-F66203DBF056}" dt="2022-05-20T07:45:37.548" v="6" actId="20577"/>
        <pc:sldMkLst>
          <pc:docMk/>
          <pc:sldMk cId="1003827451" sldId="426"/>
        </pc:sldMkLst>
      </pc:sldChg>
      <pc:sldChg chg="addSp delSp modSp">
        <pc:chgData name="Leonie Smith" userId="fed1330f33f5650e" providerId="LiveId" clId="{783C43DC-BA52-4BBE-A231-F66203DBF056}" dt="2022-05-20T07:47:56.853" v="19"/>
        <pc:sldMkLst>
          <pc:docMk/>
          <pc:sldMk cId="1727650077" sldId="427"/>
        </pc:sldMkLst>
      </pc:sldChg>
      <pc:sldChg chg="addSp modSp mod">
        <pc:chgData name="Leonie Smith" userId="fed1330f33f5650e" providerId="LiveId" clId="{783C43DC-BA52-4BBE-A231-F66203DBF056}" dt="2022-05-20T07:49:09.324" v="27" actId="20577"/>
        <pc:sldMkLst>
          <pc:docMk/>
          <pc:sldMk cId="703207630" sldId="429"/>
        </pc:sldMkLst>
      </pc:sldChg>
      <pc:sldChg chg="addSp modSp mod">
        <pc:chgData name="Leonie Smith" userId="fed1330f33f5650e" providerId="LiveId" clId="{783C43DC-BA52-4BBE-A231-F66203DBF056}" dt="2022-05-20T07:51:17.546" v="45" actId="20577"/>
        <pc:sldMkLst>
          <pc:docMk/>
          <pc:sldMk cId="381388045" sldId="435"/>
        </pc:sldMkLst>
      </pc:sldChg>
      <pc:sldChg chg="addSp modSp mod">
        <pc:chgData name="Leonie Smith" userId="fed1330f33f5650e" providerId="LiveId" clId="{783C43DC-BA52-4BBE-A231-F66203DBF056}" dt="2022-05-20T07:51:34.174" v="50" actId="20577"/>
        <pc:sldMkLst>
          <pc:docMk/>
          <pc:sldMk cId="4160448636" sldId="449"/>
        </pc:sldMkLst>
      </pc:sldChg>
      <pc:sldChg chg="modSp mod">
        <pc:chgData name="Leonie Smith" userId="fed1330f33f5650e" providerId="LiveId" clId="{783C43DC-BA52-4BBE-A231-F66203DBF056}" dt="2022-05-20T07:49:51.077" v="34" actId="20577"/>
        <pc:sldMkLst>
          <pc:docMk/>
          <pc:sldMk cId="538051216" sldId="450"/>
        </pc:sldMkLst>
      </pc:sldChg>
      <pc:sldChg chg="addSp modSp mod">
        <pc:chgData name="Leonie Smith" userId="fed1330f33f5650e" providerId="LiveId" clId="{783C43DC-BA52-4BBE-A231-F66203DBF056}" dt="2022-05-20T07:51:41.159" v="51" actId="20577"/>
        <pc:sldMkLst>
          <pc:docMk/>
          <pc:sldMk cId="3386340796" sldId="451"/>
        </pc:sldMkLst>
      </pc:sldChg>
      <pc:sldChg chg="addSp modSp mod">
        <pc:chgData name="Leonie Smith" userId="fed1330f33f5650e" providerId="LiveId" clId="{783C43DC-BA52-4BBE-A231-F66203DBF056}" dt="2022-05-20T07:51:47.008" v="52" actId="20577"/>
        <pc:sldMkLst>
          <pc:docMk/>
          <pc:sldMk cId="1764634893" sldId="455"/>
        </pc:sldMkLst>
      </pc:sldChg>
      <pc:sldChg chg="addSp modSp mod">
        <pc:chgData name="Leonie Smith" userId="fed1330f33f5650e" providerId="LiveId" clId="{783C43DC-BA52-4BBE-A231-F66203DBF056}" dt="2022-05-20T07:51:55.444" v="54" actId="20577"/>
        <pc:sldMkLst>
          <pc:docMk/>
          <pc:sldMk cId="1170086292" sldId="461"/>
        </pc:sldMkLst>
      </pc:sldChg>
      <pc:sldChg chg="addSp modSp mod">
        <pc:chgData name="Leonie Smith" userId="fed1330f33f5650e" providerId="LiveId" clId="{783C43DC-BA52-4BBE-A231-F66203DBF056}" dt="2022-05-20T07:52:05.606" v="56" actId="20577"/>
        <pc:sldMkLst>
          <pc:docMk/>
          <pc:sldMk cId="545236466" sldId="463"/>
        </pc:sldMkLst>
      </pc:sldChg>
      <pc:sldChg chg="addSp modSp mod">
        <pc:chgData name="Leonie Smith" userId="fed1330f33f5650e" providerId="LiveId" clId="{783C43DC-BA52-4BBE-A231-F66203DBF056}" dt="2022-05-20T07:52:15.613" v="58" actId="20577"/>
        <pc:sldMkLst>
          <pc:docMk/>
          <pc:sldMk cId="1787544598" sldId="465"/>
        </pc:sldMkLst>
      </pc:sldChg>
      <pc:sldChg chg="addSp modSp mod">
        <pc:chgData name="Leonie Smith" userId="fed1330f33f5650e" providerId="LiveId" clId="{783C43DC-BA52-4BBE-A231-F66203DBF056}" dt="2022-05-20T07:52:21.567" v="60" actId="20577"/>
        <pc:sldMkLst>
          <pc:docMk/>
          <pc:sldMk cId="2347122639" sldId="467"/>
        </pc:sldMkLst>
      </pc:sldChg>
      <pc:sldChg chg="addSp modSp mod">
        <pc:chgData name="Leonie Smith" userId="fed1330f33f5650e" providerId="LiveId" clId="{783C43DC-BA52-4BBE-A231-F66203DBF056}" dt="2022-05-20T07:47:50.680" v="18" actId="1076"/>
        <pc:sldMkLst>
          <pc:docMk/>
          <pc:sldMk cId="2359206799" sldId="469"/>
        </pc:sldMkLst>
      </pc:sldChg>
      <pc:sldChg chg="add del">
        <pc:chgData name="Leonie Smith" userId="fed1330f33f5650e" providerId="LiveId" clId="{783C43DC-BA52-4BBE-A231-F66203DBF056}" dt="2022-05-20T07:48:35.952" v="21"/>
        <pc:sldMkLst>
          <pc:docMk/>
          <pc:sldMk cId="521871822" sldId="470"/>
        </pc:sldMkLst>
      </pc:sldChg>
    </pc:docChg>
  </pc:docChgLst>
  <pc:docChgLst>
    <pc:chgData name="Leonie Smith" userId="fed1330f33f5650e" providerId="LiveId" clId="{9E46AF3B-2A96-4380-9567-36C6C9E771A6}"/>
    <pc:docChg chg="modSld">
      <pc:chgData name="Leonie Smith" userId="fed1330f33f5650e" providerId="LiveId" clId="{9E46AF3B-2A96-4380-9567-36C6C9E771A6}" dt="2022-04-21T07:37:43.817" v="74"/>
      <pc:docMkLst>
        <pc:docMk/>
      </pc:docMkLst>
      <pc:sldChg chg="addSp modSp">
        <pc:chgData name="Leonie Smith" userId="fed1330f33f5650e" providerId="LiveId" clId="{9E46AF3B-2A96-4380-9567-36C6C9E771A6}" dt="2022-04-21T07:09:55.462" v="0"/>
        <pc:sldMkLst>
          <pc:docMk/>
          <pc:sldMk cId="2869461528" sldId="308"/>
        </pc:sldMkLst>
      </pc:sldChg>
      <pc:sldChg chg="addSp delSp modSp modTransition modAnim">
        <pc:chgData name="Leonie Smith" userId="fed1330f33f5650e" providerId="LiveId" clId="{9E46AF3B-2A96-4380-9567-36C6C9E771A6}" dt="2022-04-21T07:10:44.297" v="3"/>
        <pc:sldMkLst>
          <pc:docMk/>
          <pc:sldMk cId="1003827451" sldId="426"/>
        </pc:sldMkLst>
      </pc:sldChg>
      <pc:sldChg chg="addSp delSp modSp modTransition modAnim">
        <pc:chgData name="Leonie Smith" userId="fed1330f33f5650e" providerId="LiveId" clId="{9E46AF3B-2A96-4380-9567-36C6C9E771A6}" dt="2022-04-21T07:12:25.039" v="10"/>
        <pc:sldMkLst>
          <pc:docMk/>
          <pc:sldMk cId="2174129452" sldId="428"/>
        </pc:sldMkLst>
      </pc:sldChg>
      <pc:sldChg chg="addSp delSp modSp modTransition modAnim">
        <pc:chgData name="Leonie Smith" userId="fed1330f33f5650e" providerId="LiveId" clId="{9E46AF3B-2A96-4380-9567-36C6C9E771A6}" dt="2022-04-21T07:16:12.071" v="27"/>
        <pc:sldMkLst>
          <pc:docMk/>
          <pc:sldMk cId="882125327" sldId="434"/>
        </pc:sldMkLst>
      </pc:sldChg>
      <pc:sldChg chg="addSp delSp modSp modTransition modAnim">
        <pc:chgData name="Leonie Smith" userId="fed1330f33f5650e" providerId="LiveId" clId="{9E46AF3B-2A96-4380-9567-36C6C9E771A6}" dt="2022-04-21T07:22:38.704" v="46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9E46AF3B-2A96-4380-9567-36C6C9E771A6}" dt="2022-04-21T07:37:43.817" v="74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9E46AF3B-2A96-4380-9567-36C6C9E771A6}" dt="2022-04-21T07:25:44.029" v="50"/>
        <pc:sldMkLst>
          <pc:docMk/>
          <pc:sldMk cId="4002949039" sldId="452"/>
        </pc:sldMkLst>
      </pc:sldChg>
      <pc:sldChg chg="addSp delSp modSp modTransition modAnim">
        <pc:chgData name="Leonie Smith" userId="fed1330f33f5650e" providerId="LiveId" clId="{9E46AF3B-2A96-4380-9567-36C6C9E771A6}" dt="2022-04-21T07:29:09.706" v="63"/>
        <pc:sldMkLst>
          <pc:docMk/>
          <pc:sldMk cId="1058764090" sldId="458"/>
        </pc:sldMkLst>
      </pc:sldChg>
      <pc:sldChg chg="addSp modSp">
        <pc:chgData name="Leonie Smith" userId="fed1330f33f5650e" providerId="LiveId" clId="{9E46AF3B-2A96-4380-9567-36C6C9E771A6}" dt="2022-04-21T07:30:25.866" v="64"/>
        <pc:sldMkLst>
          <pc:docMk/>
          <pc:sldMk cId="97458696" sldId="462"/>
        </pc:sldMkLst>
      </pc:sldChg>
      <pc:sldChg chg="addSp delSp modSp modTransition modAnim">
        <pc:chgData name="Leonie Smith" userId="fed1330f33f5650e" providerId="LiveId" clId="{9E46AF3B-2A96-4380-9567-36C6C9E771A6}" dt="2022-04-21T07:33:19.094" v="69"/>
        <pc:sldMkLst>
          <pc:docMk/>
          <pc:sldMk cId="1567840813" sldId="464"/>
        </pc:sldMkLst>
      </pc:sldChg>
      <pc:sldChg chg="addSp delSp modSp modTransition modAnim">
        <pc:chgData name="Leonie Smith" userId="fed1330f33f5650e" providerId="LiveId" clId="{9E46AF3B-2A96-4380-9567-36C6C9E771A6}" dt="2022-04-21T07:35:28.326" v="72"/>
        <pc:sldMkLst>
          <pc:docMk/>
          <pc:sldMk cId="306569128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17 </a:t>
            </a:r>
            <a:r>
              <a:rPr lang="en-IN" sz="1200" b="1" i="0" u="none" strike="noStrike" baseline="0" dirty="0">
                <a:latin typeface="TimesNewRomanPS-BoldMT"/>
              </a:rPr>
              <a:t>Saul and David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David plays before the king - 1 Samuel 16:14-23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David and Goliath - 1 Sam 17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David’s popularity &amp; Saul’s jealousy - 1 Sam 18:5-16,29-30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David's marries Saul’s daughter - 1 Sam 18:17-28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Saul throws a spear at David - 1 Sam 19:8-10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David's escape to Ramah -1 Sam 19:18-24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Saul tries to kill Jonathan -1 Sam 18:1-4; 19:1-7; 20:1-34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Jonathan warns David - 1 Sam 20:35-42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27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17-8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DDF2F2-5072-44F2-BB1A-64E8682A4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EF5D12-9BEF-A706-5711-C3D2A0B3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0"/>
    </mc:Choice>
    <mc:Fallback xmlns="">
      <p:transition spd="slow" advTm="3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69C49-8EAC-4DEF-8C63-D673BC41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91"/>
            <a:ext cx="12192000" cy="6870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5CD96-0C4F-B05C-2294-1B994FF7344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F9F5C0-E25B-435E-89AA-8297F1ADE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6B6ADA-7807-F92D-6FF8-89EBF8A3BD2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4Then Jonathan said to David, “Whatever you desire, I will do for you.”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8DE94-1701-2233-0AF0-92DEDD70308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4ཡོ་ནཱ་ཐན་གྱིས་དཱ་བིད་ལ། ཁྱེད་ཀྱི་སེམས་ནི་གང་ལ་དགའ་ན་ཡང་དེ་ནི་ངས་ཁྱེད་ཀྱི་དོན་དུ་བྱའོ་ཞེས་སྨྲས་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6"/>
    </mc:Choice>
    <mc:Fallback xmlns="">
      <p:transition spd="slow" advTm="9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4553D-93C0-4543-849E-08A12400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59"/>
            <a:ext cx="12458700" cy="6886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DC819-4D90-7CB9-2527-06CE615D354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9446E4B-39A8-4118-A119-83093B656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A4641F-FFF6-D503-DE0A-AF27EB3A562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5So David told him, “Look, tomorrow is the New Moon, and I am supposed to dine with the king. Instead, let me go and hide in the field until the third evening from now.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0BA2-17F3-C441-1945-4EE242BF27A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5དཱ་བིད་ཀྱིས་ཡོ་ནཱ་ཐན་ལ། ཀྱེ་ཧོ། སང་ཉིན་ཚེས་གཅིག་ཡིན་པས། ངས་རྒྱལ་པོ་དང་མཉམ་དུ་ཁ་ཟས་ལ་རོལ་དགོས། ང་ས་སྟོང་དུ་འགྲོ་རུ་ཆུག མཚན་མོ་གསུམ་པའི་བར་དུ་ཡིབ་ནས་འདུག་པར་བྱ།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5"/>
    </mc:Choice>
    <mc:Fallback xmlns="">
      <p:transition spd="slow" advTm="1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75ECB-DE2A-4A9E-AB01-60313986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9E491-EB97-83C2-BADF-EE5CD556D1F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D5D8FF4-CF55-4A9A-AB42-AB2CCFF6D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72E76-DF6D-46C8-F87A-9A3EF10C5BA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12and Jonathan said, “By the Lord, the God of Israel, I will sound out my father by this time tomorrow or the next day. If he is favorable toward you, will I not send for you and tell you?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F79A3-EEC5-B3C5-4FE7-7E59F965668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12ཡོ་ནཱ་ཐན་གྱིས་དཱ་བིད་ལ། ཡེས་ར་ཨེལ་གྱི་དཀོན་མཆོག་ཡ་ཝཱེས་དཔང་པོ་མཛད་པར་ཤོག སང་ཉིན་ནམ་ཡང་ན་གནངས་ཉིན་ཆུ་ཚོད་འདི་ལ་ངས་རང་གི་ཕ་ཡི་བསམ་ཚུལ་ལ་བརྟག་པར་བྱ་སྟེ། ལྟོས་དང་། གལ་ཏེ་དཱ་བིད་ཁྱེད་ཀྱི་དོན་དུ་བཟང་པོ་ཞིག་འབྱུང་ན། ངས་བང་ཆེན་མངགས་ཏེ་ཁྱེད་ལ་ཅིའི་ཕྱིར་མི་བརྗོད།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87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7"/>
    </mc:Choice>
    <mc:Fallback xmlns="">
      <p:transition spd="slow" advTm="1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CD58E-572E-4DB7-8C03-3593CDDB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16" y="-200780"/>
            <a:ext cx="12226816" cy="7058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6214C-C5D5-12E2-829F-1EA2FC1AFF6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8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FA8B89-31A9-47BC-9E14-7B1AED1A6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7838F-53EC-C154-D393-0ABB7D92CFB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20I will shoot three arrows to the side of it, as if I were aiming at a target. 21Then I will send a boy and say, ‘Go, find the arrows!’…</a:t>
            </a:r>
            <a:endParaRPr lang="en-ZA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D8217-3A9B-87F8-DCB2-1DD34B3D5A8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20ངས་འབེན་ལ་འཕེན་པ་ལྟར་ཕ་བོང་དེའི་ཕྱོགས་སུ་མདའ་གསུམ་འཕེན་པར་བྱ། 21དེ་ནས་ངས་གཞོན་ནུ་ཞིག་མངགས་ནས་དེ་ལ། མདའ་འཚོལ་རོགས་ཟེར་བར་བྱ། གལ་ཏེ་ངས་གཞོན་ནུ་ལ།</a:t>
            </a:r>
            <a:endParaRPr lang="en-ZA" sz="6600" dirty="0"/>
          </a:p>
        </p:txBody>
      </p:sp>
    </p:spTree>
    <p:extLst>
      <p:ext uri="{BB962C8B-B14F-4D97-AF65-F5344CB8AC3E}">
        <p14:creationId xmlns:p14="http://schemas.microsoft.com/office/powerpoint/2010/main" val="974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"/>
    </mc:Choice>
    <mc:Fallback xmlns="">
      <p:transition spd="slow" advTm="10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BDAB8-19FF-4B6A-AF7A-DEE3E9D9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525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3B8FB-61C7-1E1D-C2E4-032A480A97F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3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965E36-4207-48C0-8851-B590FCF9C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9D1ED0-5362-F510-3D5D-E3FBAE12DAF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Now, if I expressly say to him, ‘Look, the arrows are on this side of you; bring them,’ then come, because as surely as the Lord lives, it is safe for you and there is no danger.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505F1-0A70-FD6A-70E9-9EC36E584E3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ལྟོས་དང་། མདའ་ཁྱོད་ཀྱི་རྒྱབ་ཏུ་འདུག ཁྱོད་ཀྱིས་དེ་བླངས་ནས་འཁྱེར་ཤོག་ཅེས་བསྐུལ་ན་ཞི་བདེ་ཡོད་པས་ཁྱེད་འོང་ཆོག གཏན་དུ་བཞུགས་པའི་དཀོན་མཆོག་ཡ་ཝཱེ་དཔང་དུ་བཙུགས་ནས་ངས་ཁྱེད་ལ་གནོད་པ་ཅི་ཡང་མེད་ཅེས་སྨྲ་བ་ཡིན།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78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2"/>
    </mc:Choice>
    <mc:Fallback xmlns="">
      <p:transition spd="slow" advTm="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54203-7763-401A-976B-2D3FD59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03"/>
            <a:ext cx="12191999" cy="718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F78DF-BD08-3E66-8DA0-C88DFBA0A697}"/>
              </a:ext>
            </a:extLst>
          </p:cNvPr>
          <p:cNvSpPr txBox="1"/>
          <p:nvPr/>
        </p:nvSpPr>
        <p:spPr>
          <a:xfrm>
            <a:off x="-501430" y="-152400"/>
            <a:ext cx="7930930" cy="370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US" sz="5400" b="0" i="0" u="none" strike="noStrike" baseline="0" dirty="0">
                <a:solidFill>
                  <a:schemeClr val="bg1"/>
                </a:solidFill>
                <a:latin typeface="TimesNewRomanPSMT"/>
              </a:rPr>
              <a:t>18,19,20 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ཡོ་ན་ཐན་</a:t>
            </a:r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དང་</a:t>
            </a:r>
            <a:r>
              <a:rPr lang="bo-CN" sz="8000" b="1" dirty="0">
                <a:solidFill>
                  <a:schemeClr val="bg1"/>
                </a:solidFill>
                <a:latin typeface="ArialMT"/>
              </a:rPr>
              <a:t>དཱ་བིད།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920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238D0-9AF2-49EE-BC1F-5E4BE3D6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433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E37B3-AA34-66F5-940F-41768E1EE63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4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F7ABB6-F45A-4A75-BC84-4EBB0634A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C0503-6BA6-0FE1-EAE3-A5AD974517B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22But if I say to the young man, ‘Look, the arrows are beyond you,’ then you must go, for the Lord has sent you away.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D2822-90C2-EACD-3834-6CC168DE3F7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22གལ་ཏེ་ངས་གཞོན་ནུ་ལ། ལྟོས་དང་། མདའ་ཁྱོད་ཀྱི་མདུན་དུ་འདུག་ཅེས་བསྐུལ་ན། དཀོན་མཆོག་ཡ་ཝཱེས་ཁྱེད་ཡུལ་གཞན་དུ་མངགས་པས་ཁྱེད་སོང་ཞིག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5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7"/>
    </mc:Choice>
    <mc:Fallback xmlns="">
      <p:transition spd="slow" advTm="9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384F7-CE90-4B73-A385-4AF43D47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049" y="0"/>
            <a:ext cx="131270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FC803-2282-A1D1-E706-3E28AF56E06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20:22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8. David and Jonathan-1 Sam 18:1-4; 19:1-7; 20:1-34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སཱ་མུ་ཨེལ་དང་པོ </a:t>
            </a:r>
            <a:r>
              <a:rPr lang="en-US" sz="6000" b="0" i="0" u="none" strike="noStrike" baseline="0" dirty="0">
                <a:latin typeface="TimesNewRomanPSMT"/>
              </a:rPr>
              <a:t>18,19,20 </a:t>
            </a:r>
          </a:p>
          <a:p>
            <a:pPr algn="ctr"/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ཡོ་ན་ཐན་</a:t>
            </a:r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དང་</a:t>
            </a:r>
            <a:r>
              <a:rPr lang="bo-CN" sz="8000" b="1" dirty="0">
                <a:solidFill>
                  <a:srgbClr val="121212"/>
                </a:solidFill>
                <a:latin typeface="ArialMT"/>
              </a:rPr>
              <a:t>དཱ་བིད།</a:t>
            </a:r>
          </a:p>
          <a:p>
            <a:endParaRPr lang="en-ZA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F79504D-AAA0-45DC-8DC1-C228242CF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"/>
    </mc:Choice>
    <mc:Fallback xmlns="">
      <p:transition spd="slow" advTm="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75A1F-AC75-476E-A1A8-B8B51548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03"/>
            <a:ext cx="12191999" cy="7181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8AAC3-0F1F-00FB-8020-2DE902B3D1CC}"/>
              </a:ext>
            </a:extLst>
          </p:cNvPr>
          <p:cNvSpPr txBox="1"/>
          <p:nvPr/>
        </p:nvSpPr>
        <p:spPr>
          <a:xfrm>
            <a:off x="-501430" y="-152400"/>
            <a:ext cx="7930930" cy="370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US" sz="5400" b="0" i="0" u="none" strike="noStrike" baseline="0" dirty="0">
                <a:solidFill>
                  <a:schemeClr val="bg1"/>
                </a:solidFill>
                <a:latin typeface="TimesNewRomanPSMT"/>
              </a:rPr>
              <a:t>18,19,20 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ཡོ་ན་ཐན་</a:t>
            </a:r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དང་</a:t>
            </a:r>
            <a:r>
              <a:rPr lang="bo-CN" sz="8000" b="1" dirty="0">
                <a:solidFill>
                  <a:schemeClr val="bg1"/>
                </a:solidFill>
                <a:latin typeface="ArialMT"/>
              </a:rPr>
              <a:t>དཱ་བིད།</a:t>
            </a:r>
          </a:p>
          <a:p>
            <a:endParaRPr lang="en-ZA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B9960BB-0687-5172-56C2-C44D089D16BD}"/>
              </a:ext>
            </a:extLst>
          </p:cNvPr>
          <p:cNvSpPr txBox="1"/>
          <p:nvPr/>
        </p:nvSpPr>
        <p:spPr>
          <a:xfrm>
            <a:off x="1030361" y="6000970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6DDA7EA-DB93-46E6-A335-D93036A40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124287-05CD-B455-9B7F-3B23E62CD36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Saul had a son named Jonathan.18:1… the souls of Jonathan and David were knit together, and Jonathan loved him as himself.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7C44B-6FE5-A24A-3D60-ED7A4226304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</a:t>
            </a:r>
            <a:r>
              <a:rPr lang="en-IN" sz="6600" dirty="0">
                <a:solidFill>
                  <a:srgbClr val="121212"/>
                </a:solidFill>
                <a:latin typeface="ArialMT"/>
              </a:rPr>
              <a:t>…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། སོ་ལོའི་སྲས་ཡོ་ནཱ་ཐན་གྱི་སེམས་ནི་དཱ་བིད་ཀྱི་སེམས་དང་འདྲིས་པ་དང་། ཡོ་ནཱ་ཐན་གྱིས་དཱ་བིད་ལ་རང་གི་སྲོག་དང་འདྲ་བར་བྱམས་པོ་བྱས།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6"/>
    </mc:Choice>
    <mc:Fallback xmlns="">
      <p:transition spd="slow" advTm="1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7DED3-211D-4408-9680-2F3ECC7F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66"/>
            <a:ext cx="12293600" cy="6941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15F20-E67F-9840-99C9-6261B83F244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892B353-12F4-4394-BC46-5841AE957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976FB-67A7-87C4-FAD1-55A345C5B45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19:1Then Saul ordered his son Jonathan and all his servants to kill David.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But Jonathan delighted greatly in David,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BC544-A275-0525-E9EE-B2124FC0F78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1དེ་ནས་སོ་ལོས་ཪང་གི་སྲས་ཡོ་ནཱ་ཐན་དང་བློན་འཁོར་ཐམས་ཅད་ལ་དཱ་བིད་གསོད་དགོས་པར་སྨྲས། ཡིན་ནའང་ཡོ་ནཱ་ཐན་ནི་དཱ་བིད་ལ་ཤིན་ཏུ་དགའ་བས།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0"/>
    </mc:Choice>
    <mc:Fallback xmlns="">
      <p:transition spd="slow" advTm="14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F66EF-12BF-412A-864E-31ED7CCC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035"/>
            <a:ext cx="12192000" cy="769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BF234-DA5D-D097-B5A4-0B06096178A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25457C8-2EB5-479F-A1A7-FA60B2423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80F45-F4E7-1AD9-6835-CEE6F72CC23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20:1Then David fled from Naioth in Ramah. He came to Jonathan and asked, “What have I done? What is my iniquity? How have I sinned against your father, that he wants to take my life?”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ACC4B-067F-08B5-14B7-91C227B9F98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1དེ་ནས་ཡང་དཱ་བིད་ནི་རཱ་མ་ཡུལ་གྱི་ནཱ་ཡོད་ནས་བྲོས་ཤིང་ཡོ་ནཱ་ཐན་གྱི་དྲུང་དུ་འོངས་ཏེ། ངས་ཅི་བྱས་པ་ཡིན་ནམ། ངའི་སྐྱོན་ཅི་ཡིན་ནམ། ངས་ཁྱེད་ཀྱི་ཕ་ཡི་དྲུང་དུ་སྡིག་ཉེས་ཅི་བྱས་པ་ཡིན། དེས་ངའི་སྲོག་ལ་སྙེག་གོ་ཞེས་སྨྲས་པས།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0"/>
    </mc:Choice>
    <mc:Fallback xmlns="">
      <p:transition spd="slow" advTm="1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1129</Words>
  <Application>Microsoft Office PowerPoint</Application>
  <PresentationFormat>Widescreen</PresentationFormat>
  <Paragraphs>58</Paragraphs>
  <Slides>22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17-8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2025-05-12T08:41:07Z</dcterms:modified>
</cp:coreProperties>
</file>