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97" r:id="rId2"/>
    <p:sldId id="499" r:id="rId3"/>
    <p:sldId id="498" r:id="rId4"/>
    <p:sldId id="502" r:id="rId5"/>
    <p:sldId id="468" r:id="rId6"/>
    <p:sldId id="500" r:id="rId7"/>
    <p:sldId id="470" r:id="rId8"/>
    <p:sldId id="471" r:id="rId9"/>
    <p:sldId id="472" r:id="rId10"/>
    <p:sldId id="473" r:id="rId11"/>
    <p:sldId id="474" r:id="rId12"/>
    <p:sldId id="475" r:id="rId13"/>
    <p:sldId id="476" r:id="rId14"/>
    <p:sldId id="477" r:id="rId15"/>
    <p:sldId id="478" r:id="rId16"/>
    <p:sldId id="479" r:id="rId17"/>
    <p:sldId id="480" r:id="rId18"/>
    <p:sldId id="481" r:id="rId19"/>
    <p:sldId id="482" r:id="rId20"/>
    <p:sldId id="504" r:id="rId21"/>
    <p:sldId id="503" r:id="rId22"/>
    <p:sldId id="483" r:id="rId23"/>
    <p:sldId id="484" r:id="rId24"/>
    <p:sldId id="485" r:id="rId25"/>
    <p:sldId id="486" r:id="rId26"/>
    <p:sldId id="487" r:id="rId27"/>
    <p:sldId id="488" r:id="rId28"/>
    <p:sldId id="489" r:id="rId29"/>
    <p:sldId id="490" r:id="rId30"/>
    <p:sldId id="491" r:id="rId31"/>
    <p:sldId id="492" r:id="rId32"/>
    <p:sldId id="493" r:id="rId33"/>
    <p:sldId id="494" r:id="rId34"/>
    <p:sldId id="501" r:id="rId35"/>
    <p:sldId id="505" r:id="rId36"/>
    <p:sldId id="5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36DFD6-DCDA-4497-AB9A-0B572390A297}" v="2" dt="2025-05-12T08:39:53.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03" autoAdjust="0"/>
    <p:restoredTop sz="94951" autoAdjust="0"/>
  </p:normalViewPr>
  <p:slideViewPr>
    <p:cSldViewPr snapToGrid="0">
      <p:cViewPr varScale="1">
        <p:scale>
          <a:sx n="98" d="100"/>
          <a:sy n="98" d="100"/>
        </p:scale>
        <p:origin x="8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F36DFD6-DCDA-4497-AB9A-0B572390A297}"/>
    <pc:docChg chg="modSld">
      <pc:chgData name="Alfred Smith" userId="3c60a3631c0db8ad" providerId="LiveId" clId="{AF36DFD6-DCDA-4497-AB9A-0B572390A297}" dt="2025-05-12T08:39:53.553" v="1"/>
      <pc:docMkLst>
        <pc:docMk/>
      </pc:docMkLst>
      <pc:sldChg chg="modSp">
        <pc:chgData name="Alfred Smith" userId="3c60a3631c0db8ad" providerId="LiveId" clId="{AF36DFD6-DCDA-4497-AB9A-0B572390A297}" dt="2025-05-12T08:39:53.553" v="1"/>
        <pc:sldMkLst>
          <pc:docMk/>
          <pc:sldMk cId="3310509033" sldId="471"/>
        </pc:sldMkLst>
        <pc:spChg chg="mod">
          <ac:chgData name="Alfred Smith" userId="3c60a3631c0db8ad" providerId="LiveId" clId="{AF36DFD6-DCDA-4497-AB9A-0B572390A297}" dt="2025-05-12T08:39:53.553" v="1"/>
          <ac:spMkLst>
            <pc:docMk/>
            <pc:sldMk cId="3310509033" sldId="471"/>
            <ac:spMk id="5" creationId="{095C8D72-6C6A-3C9D-C4AC-5182681B92AF}"/>
          </ac:spMkLst>
        </pc:spChg>
      </pc:sldChg>
      <pc:sldChg chg="modSp">
        <pc:chgData name="Alfred Smith" userId="3c60a3631c0db8ad" providerId="LiveId" clId="{AF36DFD6-DCDA-4497-AB9A-0B572390A297}" dt="2025-05-12T08:39:53.553" v="1"/>
        <pc:sldMkLst>
          <pc:docMk/>
          <pc:sldMk cId="1100223985" sldId="473"/>
        </pc:sldMkLst>
        <pc:spChg chg="mod">
          <ac:chgData name="Alfred Smith" userId="3c60a3631c0db8ad" providerId="LiveId" clId="{AF36DFD6-DCDA-4497-AB9A-0B572390A297}" dt="2025-05-12T08:39:53.553" v="1"/>
          <ac:spMkLst>
            <pc:docMk/>
            <pc:sldMk cId="1100223985" sldId="473"/>
            <ac:spMk id="5" creationId="{8699D21A-7904-3C32-14C1-8452606160F6}"/>
          </ac:spMkLst>
        </pc:spChg>
      </pc:sldChg>
      <pc:sldChg chg="modSp">
        <pc:chgData name="Alfred Smith" userId="3c60a3631c0db8ad" providerId="LiveId" clId="{AF36DFD6-DCDA-4497-AB9A-0B572390A297}" dt="2025-05-12T08:39:53.553" v="1"/>
        <pc:sldMkLst>
          <pc:docMk/>
          <pc:sldMk cId="549977613" sldId="475"/>
        </pc:sldMkLst>
        <pc:spChg chg="mod">
          <ac:chgData name="Alfred Smith" userId="3c60a3631c0db8ad" providerId="LiveId" clId="{AF36DFD6-DCDA-4497-AB9A-0B572390A297}" dt="2025-05-12T08:39:53.553" v="1"/>
          <ac:spMkLst>
            <pc:docMk/>
            <pc:sldMk cId="549977613" sldId="475"/>
            <ac:spMk id="5" creationId="{0B67F408-184B-4F9D-455E-B7F7C69DA5BB}"/>
          </ac:spMkLst>
        </pc:spChg>
      </pc:sldChg>
      <pc:sldChg chg="modSp">
        <pc:chgData name="Alfred Smith" userId="3c60a3631c0db8ad" providerId="LiveId" clId="{AF36DFD6-DCDA-4497-AB9A-0B572390A297}" dt="2025-05-12T08:39:53.553" v="1"/>
        <pc:sldMkLst>
          <pc:docMk/>
          <pc:sldMk cId="2007918191" sldId="477"/>
        </pc:sldMkLst>
        <pc:spChg chg="mod">
          <ac:chgData name="Alfred Smith" userId="3c60a3631c0db8ad" providerId="LiveId" clId="{AF36DFD6-DCDA-4497-AB9A-0B572390A297}" dt="2025-05-12T08:39:53.553" v="1"/>
          <ac:spMkLst>
            <pc:docMk/>
            <pc:sldMk cId="2007918191" sldId="477"/>
            <ac:spMk id="5" creationId="{4BD30DB9-15BB-A020-B2AE-F4389F3F2E2E}"/>
          </ac:spMkLst>
        </pc:spChg>
      </pc:sldChg>
      <pc:sldChg chg="modSp">
        <pc:chgData name="Alfred Smith" userId="3c60a3631c0db8ad" providerId="LiveId" clId="{AF36DFD6-DCDA-4497-AB9A-0B572390A297}" dt="2025-05-12T08:39:53.553" v="1"/>
        <pc:sldMkLst>
          <pc:docMk/>
          <pc:sldMk cId="1187940331" sldId="479"/>
        </pc:sldMkLst>
        <pc:spChg chg="mod">
          <ac:chgData name="Alfred Smith" userId="3c60a3631c0db8ad" providerId="LiveId" clId="{AF36DFD6-DCDA-4497-AB9A-0B572390A297}" dt="2025-05-12T08:39:53.553" v="1"/>
          <ac:spMkLst>
            <pc:docMk/>
            <pc:sldMk cId="1187940331" sldId="479"/>
            <ac:spMk id="5" creationId="{858F9786-A9B4-2F80-0C83-F6B6EEA7C448}"/>
          </ac:spMkLst>
        </pc:spChg>
      </pc:sldChg>
      <pc:sldChg chg="modSp">
        <pc:chgData name="Alfred Smith" userId="3c60a3631c0db8ad" providerId="LiveId" clId="{AF36DFD6-DCDA-4497-AB9A-0B572390A297}" dt="2025-05-12T08:39:53.553" v="1"/>
        <pc:sldMkLst>
          <pc:docMk/>
          <pc:sldMk cId="1655952963" sldId="481"/>
        </pc:sldMkLst>
        <pc:spChg chg="mod">
          <ac:chgData name="Alfred Smith" userId="3c60a3631c0db8ad" providerId="LiveId" clId="{AF36DFD6-DCDA-4497-AB9A-0B572390A297}" dt="2025-05-12T08:39:53.553" v="1"/>
          <ac:spMkLst>
            <pc:docMk/>
            <pc:sldMk cId="1655952963" sldId="481"/>
            <ac:spMk id="5" creationId="{F3F64B83-54DE-71B1-07B4-17DCA6577F77}"/>
          </ac:spMkLst>
        </pc:spChg>
      </pc:sldChg>
      <pc:sldChg chg="modSp">
        <pc:chgData name="Alfred Smith" userId="3c60a3631c0db8ad" providerId="LiveId" clId="{AF36DFD6-DCDA-4497-AB9A-0B572390A297}" dt="2025-05-12T08:39:53.553" v="1"/>
        <pc:sldMkLst>
          <pc:docMk/>
          <pc:sldMk cId="3464250200" sldId="483"/>
        </pc:sldMkLst>
        <pc:spChg chg="mod">
          <ac:chgData name="Alfred Smith" userId="3c60a3631c0db8ad" providerId="LiveId" clId="{AF36DFD6-DCDA-4497-AB9A-0B572390A297}" dt="2025-05-12T08:39:53.553" v="1"/>
          <ac:spMkLst>
            <pc:docMk/>
            <pc:sldMk cId="3464250200" sldId="483"/>
            <ac:spMk id="5" creationId="{77F93C54-035A-CEA2-F43B-CF30D075B877}"/>
          </ac:spMkLst>
        </pc:spChg>
      </pc:sldChg>
      <pc:sldChg chg="modSp">
        <pc:chgData name="Alfred Smith" userId="3c60a3631c0db8ad" providerId="LiveId" clId="{AF36DFD6-DCDA-4497-AB9A-0B572390A297}" dt="2025-05-12T08:39:53.553" v="1"/>
        <pc:sldMkLst>
          <pc:docMk/>
          <pc:sldMk cId="663563064" sldId="485"/>
        </pc:sldMkLst>
        <pc:spChg chg="mod">
          <ac:chgData name="Alfred Smith" userId="3c60a3631c0db8ad" providerId="LiveId" clId="{AF36DFD6-DCDA-4497-AB9A-0B572390A297}" dt="2025-05-12T08:39:53.553" v="1"/>
          <ac:spMkLst>
            <pc:docMk/>
            <pc:sldMk cId="663563064" sldId="485"/>
            <ac:spMk id="5" creationId="{40D71AF4-6C67-0344-F708-CE788351001C}"/>
          </ac:spMkLst>
        </pc:spChg>
      </pc:sldChg>
      <pc:sldChg chg="modSp">
        <pc:chgData name="Alfred Smith" userId="3c60a3631c0db8ad" providerId="LiveId" clId="{AF36DFD6-DCDA-4497-AB9A-0B572390A297}" dt="2025-05-12T08:39:53.553" v="1"/>
        <pc:sldMkLst>
          <pc:docMk/>
          <pc:sldMk cId="3615502671" sldId="487"/>
        </pc:sldMkLst>
        <pc:spChg chg="mod">
          <ac:chgData name="Alfred Smith" userId="3c60a3631c0db8ad" providerId="LiveId" clId="{AF36DFD6-DCDA-4497-AB9A-0B572390A297}" dt="2025-05-12T08:39:53.553" v="1"/>
          <ac:spMkLst>
            <pc:docMk/>
            <pc:sldMk cId="3615502671" sldId="487"/>
            <ac:spMk id="5" creationId="{B70968F8-8569-DD7E-2E77-BBFC74AA5DA5}"/>
          </ac:spMkLst>
        </pc:spChg>
      </pc:sldChg>
      <pc:sldChg chg="modSp">
        <pc:chgData name="Alfred Smith" userId="3c60a3631c0db8ad" providerId="LiveId" clId="{AF36DFD6-DCDA-4497-AB9A-0B572390A297}" dt="2025-05-12T08:39:53.553" v="1"/>
        <pc:sldMkLst>
          <pc:docMk/>
          <pc:sldMk cId="2842039191" sldId="489"/>
        </pc:sldMkLst>
        <pc:spChg chg="mod">
          <ac:chgData name="Alfred Smith" userId="3c60a3631c0db8ad" providerId="LiveId" clId="{AF36DFD6-DCDA-4497-AB9A-0B572390A297}" dt="2025-05-12T08:39:53.553" v="1"/>
          <ac:spMkLst>
            <pc:docMk/>
            <pc:sldMk cId="2842039191" sldId="489"/>
            <ac:spMk id="5" creationId="{2F377AC1-076E-CDCF-D6EB-EBC1E8951E30}"/>
          </ac:spMkLst>
        </pc:spChg>
      </pc:sldChg>
      <pc:sldChg chg="modSp">
        <pc:chgData name="Alfred Smith" userId="3c60a3631c0db8ad" providerId="LiveId" clId="{AF36DFD6-DCDA-4497-AB9A-0B572390A297}" dt="2025-05-12T08:39:53.553" v="1"/>
        <pc:sldMkLst>
          <pc:docMk/>
          <pc:sldMk cId="3758655736" sldId="491"/>
        </pc:sldMkLst>
        <pc:spChg chg="mod">
          <ac:chgData name="Alfred Smith" userId="3c60a3631c0db8ad" providerId="LiveId" clId="{AF36DFD6-DCDA-4497-AB9A-0B572390A297}" dt="2025-05-12T08:39:53.553" v="1"/>
          <ac:spMkLst>
            <pc:docMk/>
            <pc:sldMk cId="3758655736" sldId="491"/>
            <ac:spMk id="7" creationId="{0924CD87-1A66-D669-69CB-27DD8CF797B2}"/>
          </ac:spMkLst>
        </pc:spChg>
      </pc:sldChg>
      <pc:sldChg chg="modSp">
        <pc:chgData name="Alfred Smith" userId="3c60a3631c0db8ad" providerId="LiveId" clId="{AF36DFD6-DCDA-4497-AB9A-0B572390A297}" dt="2025-05-12T08:39:53.553" v="1"/>
        <pc:sldMkLst>
          <pc:docMk/>
          <pc:sldMk cId="3193038521" sldId="493"/>
        </pc:sldMkLst>
        <pc:spChg chg="mod">
          <ac:chgData name="Alfred Smith" userId="3c60a3631c0db8ad" providerId="LiveId" clId="{AF36DFD6-DCDA-4497-AB9A-0B572390A297}" dt="2025-05-12T08:39:53.553" v="1"/>
          <ac:spMkLst>
            <pc:docMk/>
            <pc:sldMk cId="3193038521" sldId="493"/>
            <ac:spMk id="5" creationId="{5DBDCFC8-7628-06D7-CC3B-8879963E7271}"/>
          </ac:spMkLst>
        </pc:spChg>
      </pc:sldChg>
      <pc:sldChg chg="modSp">
        <pc:chgData name="Alfred Smith" userId="3c60a3631c0db8ad" providerId="LiveId" clId="{AF36DFD6-DCDA-4497-AB9A-0B572390A297}" dt="2025-05-12T08:39:53.553" v="1"/>
        <pc:sldMkLst>
          <pc:docMk/>
          <pc:sldMk cId="90783851" sldId="498"/>
        </pc:sldMkLst>
        <pc:spChg chg="mod">
          <ac:chgData name="Alfred Smith" userId="3c60a3631c0db8ad" providerId="LiveId" clId="{AF36DFD6-DCDA-4497-AB9A-0B572390A297}" dt="2025-05-12T08:39:53.553" v="1"/>
          <ac:spMkLst>
            <pc:docMk/>
            <pc:sldMk cId="90783851" sldId="498"/>
            <ac:spMk id="6" creationId="{416C064E-628E-47C0-A712-DB178FE9901E}"/>
          </ac:spMkLst>
        </pc:spChg>
      </pc:sldChg>
      <pc:sldChg chg="modSp">
        <pc:chgData name="Alfred Smith" userId="3c60a3631c0db8ad" providerId="LiveId" clId="{AF36DFD6-DCDA-4497-AB9A-0B572390A297}" dt="2025-05-12T08:39:53.553" v="1"/>
        <pc:sldMkLst>
          <pc:docMk/>
          <pc:sldMk cId="2304810288" sldId="499"/>
        </pc:sldMkLst>
        <pc:spChg chg="mod">
          <ac:chgData name="Alfred Smith" userId="3c60a3631c0db8ad" providerId="LiveId" clId="{AF36DFD6-DCDA-4497-AB9A-0B572390A297}" dt="2025-05-12T08:39:53.553" v="1"/>
          <ac:spMkLst>
            <pc:docMk/>
            <pc:sldMk cId="2304810288" sldId="499"/>
            <ac:spMk id="5" creationId="{712FE9C3-96A3-044D-7379-02162448A4C7}"/>
          </ac:spMkLst>
        </pc:spChg>
      </pc:sldChg>
      <pc:sldChg chg="modSp">
        <pc:chgData name="Alfred Smith" userId="3c60a3631c0db8ad" providerId="LiveId" clId="{AF36DFD6-DCDA-4497-AB9A-0B572390A297}" dt="2025-05-12T08:39:53.553" v="1"/>
        <pc:sldMkLst>
          <pc:docMk/>
          <pc:sldMk cId="2229029883" sldId="500"/>
        </pc:sldMkLst>
        <pc:spChg chg="mod">
          <ac:chgData name="Alfred Smith" userId="3c60a3631c0db8ad" providerId="LiveId" clId="{AF36DFD6-DCDA-4497-AB9A-0B572390A297}" dt="2025-05-12T08:39:53.553" v="1"/>
          <ac:spMkLst>
            <pc:docMk/>
            <pc:sldMk cId="2229029883" sldId="500"/>
            <ac:spMk id="5" creationId="{BDE23DD6-86CB-6DBE-74C5-DF98824F5392}"/>
          </ac:spMkLst>
        </pc:spChg>
      </pc:sldChg>
      <pc:sldChg chg="modSp">
        <pc:chgData name="Alfred Smith" userId="3c60a3631c0db8ad" providerId="LiveId" clId="{AF36DFD6-DCDA-4497-AB9A-0B572390A297}" dt="2025-05-12T08:39:53.553" v="1"/>
        <pc:sldMkLst>
          <pc:docMk/>
          <pc:sldMk cId="242581913" sldId="501"/>
        </pc:sldMkLst>
        <pc:spChg chg="mod">
          <ac:chgData name="Alfred Smith" userId="3c60a3631c0db8ad" providerId="LiveId" clId="{AF36DFD6-DCDA-4497-AB9A-0B572390A297}" dt="2025-05-12T08:39:53.553" v="1"/>
          <ac:spMkLst>
            <pc:docMk/>
            <pc:sldMk cId="242581913" sldId="501"/>
            <ac:spMk id="5" creationId="{AD19285D-461D-8758-ECE6-9976420C7D64}"/>
          </ac:spMkLst>
        </pc:spChg>
      </pc:sldChg>
      <pc:sldChg chg="modSp">
        <pc:chgData name="Alfred Smith" userId="3c60a3631c0db8ad" providerId="LiveId" clId="{AF36DFD6-DCDA-4497-AB9A-0B572390A297}" dt="2025-05-12T08:39:53.553" v="1"/>
        <pc:sldMkLst>
          <pc:docMk/>
          <pc:sldMk cId="959561036" sldId="502"/>
        </pc:sldMkLst>
        <pc:spChg chg="mod">
          <ac:chgData name="Alfred Smith" userId="3c60a3631c0db8ad" providerId="LiveId" clId="{AF36DFD6-DCDA-4497-AB9A-0B572390A297}" dt="2025-05-12T08:39:53.553" v="1"/>
          <ac:spMkLst>
            <pc:docMk/>
            <pc:sldMk cId="959561036" sldId="502"/>
            <ac:spMk id="2" creationId="{1F6995C9-4B6B-4057-82B3-7CA74CC95714}"/>
          </ac:spMkLst>
        </pc:spChg>
      </pc:sldChg>
      <pc:sldChg chg="modSp">
        <pc:chgData name="Alfred Smith" userId="3c60a3631c0db8ad" providerId="LiveId" clId="{AF36DFD6-DCDA-4497-AB9A-0B572390A297}" dt="2025-05-12T08:39:53.553" v="1"/>
        <pc:sldMkLst>
          <pc:docMk/>
          <pc:sldMk cId="1288194271" sldId="504"/>
        </pc:sldMkLst>
        <pc:spChg chg="mod">
          <ac:chgData name="Alfred Smith" userId="3c60a3631c0db8ad" providerId="LiveId" clId="{AF36DFD6-DCDA-4497-AB9A-0B572390A297}" dt="2025-05-12T08:39:53.553" v="1"/>
          <ac:spMkLst>
            <pc:docMk/>
            <pc:sldMk cId="1288194271" sldId="504"/>
            <ac:spMk id="5" creationId="{90F9F3BF-662C-3090-6A63-EC20561DF622}"/>
          </ac:spMkLst>
        </pc:spChg>
      </pc:sldChg>
      <pc:sldChg chg="modSp">
        <pc:chgData name="Alfred Smith" userId="3c60a3631c0db8ad" providerId="LiveId" clId="{AF36DFD6-DCDA-4497-AB9A-0B572390A297}" dt="2025-05-12T08:39:53.553" v="1"/>
        <pc:sldMkLst>
          <pc:docMk/>
          <pc:sldMk cId="1333010100" sldId="506"/>
        </pc:sldMkLst>
        <pc:spChg chg="mod">
          <ac:chgData name="Alfred Smith" userId="3c60a3631c0db8ad" providerId="LiveId" clId="{AF36DFD6-DCDA-4497-AB9A-0B572390A297}" dt="2025-05-12T08:39:53.553" v="1"/>
          <ac:spMkLst>
            <pc:docMk/>
            <pc:sldMk cId="1333010100" sldId="506"/>
            <ac:spMk id="5" creationId="{AD19285D-461D-8758-ECE6-9976420C7D64}"/>
          </ac:spMkLst>
        </pc:spChg>
      </pc:sldChg>
    </pc:docChg>
  </pc:docChgLst>
  <pc:docChgLst>
    <pc:chgData name="Leonie Smith" userId="fed1330f33f5650e" providerId="LiveId" clId="{4B983286-713A-4E5A-A1B1-740A8161D63D}"/>
    <pc:docChg chg="addSld modSld sldOrd">
      <pc:chgData name="Leonie Smith" userId="fed1330f33f5650e" providerId="LiveId" clId="{4B983286-713A-4E5A-A1B1-740A8161D63D}" dt="2022-05-20T08:02:24.968" v="60" actId="20577"/>
      <pc:docMkLst>
        <pc:docMk/>
      </pc:docMkLst>
      <pc:sldChg chg="addSp modSp mod">
        <pc:chgData name="Leonie Smith" userId="fed1330f33f5650e" providerId="LiveId" clId="{4B983286-713A-4E5A-A1B1-740A8161D63D}" dt="2022-05-20T08:00:33.393" v="32" actId="20577"/>
        <pc:sldMkLst>
          <pc:docMk/>
          <pc:sldMk cId="3310509033" sldId="471"/>
        </pc:sldMkLst>
      </pc:sldChg>
      <pc:sldChg chg="addSp modSp mod">
        <pc:chgData name="Leonie Smith" userId="fed1330f33f5650e" providerId="LiveId" clId="{4B983286-713A-4E5A-A1B1-740A8161D63D}" dt="2022-05-20T08:00:41.454" v="34" actId="20577"/>
        <pc:sldMkLst>
          <pc:docMk/>
          <pc:sldMk cId="1100223985" sldId="473"/>
        </pc:sldMkLst>
      </pc:sldChg>
      <pc:sldChg chg="addSp modSp mod">
        <pc:chgData name="Leonie Smith" userId="fed1330f33f5650e" providerId="LiveId" clId="{4B983286-713A-4E5A-A1B1-740A8161D63D}" dt="2022-05-20T08:00:49.033" v="36" actId="20577"/>
        <pc:sldMkLst>
          <pc:docMk/>
          <pc:sldMk cId="549977613" sldId="475"/>
        </pc:sldMkLst>
      </pc:sldChg>
      <pc:sldChg chg="addSp modSp mod">
        <pc:chgData name="Leonie Smith" userId="fed1330f33f5650e" providerId="LiveId" clId="{4B983286-713A-4E5A-A1B1-740A8161D63D}" dt="2022-05-20T08:00:58.107" v="38" actId="20577"/>
        <pc:sldMkLst>
          <pc:docMk/>
          <pc:sldMk cId="2007918191" sldId="477"/>
        </pc:sldMkLst>
      </pc:sldChg>
      <pc:sldChg chg="addSp modSp mod">
        <pc:chgData name="Leonie Smith" userId="fed1330f33f5650e" providerId="LiveId" clId="{4B983286-713A-4E5A-A1B1-740A8161D63D}" dt="2022-05-20T08:01:07.467" v="40" actId="20577"/>
        <pc:sldMkLst>
          <pc:docMk/>
          <pc:sldMk cId="1187940331" sldId="479"/>
        </pc:sldMkLst>
      </pc:sldChg>
      <pc:sldChg chg="addSp modSp mod">
        <pc:chgData name="Leonie Smith" userId="fed1330f33f5650e" providerId="LiveId" clId="{4B983286-713A-4E5A-A1B1-740A8161D63D}" dt="2022-05-20T08:01:13.936" v="42" actId="20577"/>
        <pc:sldMkLst>
          <pc:docMk/>
          <pc:sldMk cId="1655952963" sldId="481"/>
        </pc:sldMkLst>
      </pc:sldChg>
      <pc:sldChg chg="addSp modSp mod">
        <pc:chgData name="Leonie Smith" userId="fed1330f33f5650e" providerId="LiveId" clId="{4B983286-713A-4E5A-A1B1-740A8161D63D}" dt="2022-05-20T08:01:26.137" v="46" actId="20577"/>
        <pc:sldMkLst>
          <pc:docMk/>
          <pc:sldMk cId="3464250200" sldId="483"/>
        </pc:sldMkLst>
      </pc:sldChg>
      <pc:sldChg chg="addSp modSp mod">
        <pc:chgData name="Leonie Smith" userId="fed1330f33f5650e" providerId="LiveId" clId="{4B983286-713A-4E5A-A1B1-740A8161D63D}" dt="2022-05-20T08:01:33.840" v="48" actId="20577"/>
        <pc:sldMkLst>
          <pc:docMk/>
          <pc:sldMk cId="663563064" sldId="485"/>
        </pc:sldMkLst>
      </pc:sldChg>
      <pc:sldChg chg="addSp modSp mod">
        <pc:chgData name="Leonie Smith" userId="fed1330f33f5650e" providerId="LiveId" clId="{4B983286-713A-4E5A-A1B1-740A8161D63D}" dt="2022-05-20T08:01:40.976" v="50" actId="20577"/>
        <pc:sldMkLst>
          <pc:docMk/>
          <pc:sldMk cId="3615502671" sldId="487"/>
        </pc:sldMkLst>
      </pc:sldChg>
      <pc:sldChg chg="addSp modSp mod">
        <pc:chgData name="Leonie Smith" userId="fed1330f33f5650e" providerId="LiveId" clId="{4B983286-713A-4E5A-A1B1-740A8161D63D}" dt="2022-05-20T08:01:50.476" v="52" actId="20577"/>
        <pc:sldMkLst>
          <pc:docMk/>
          <pc:sldMk cId="2842039191" sldId="489"/>
        </pc:sldMkLst>
      </pc:sldChg>
      <pc:sldChg chg="addSp modSp mod">
        <pc:chgData name="Leonie Smith" userId="fed1330f33f5650e" providerId="LiveId" clId="{4B983286-713A-4E5A-A1B1-740A8161D63D}" dt="2022-05-20T08:01:58.613" v="54" actId="20577"/>
        <pc:sldMkLst>
          <pc:docMk/>
          <pc:sldMk cId="3758655736" sldId="491"/>
        </pc:sldMkLst>
      </pc:sldChg>
      <pc:sldChg chg="addSp modSp mod">
        <pc:chgData name="Leonie Smith" userId="fed1330f33f5650e" providerId="LiveId" clId="{4B983286-713A-4E5A-A1B1-740A8161D63D}" dt="2022-05-20T08:02:08.068" v="56" actId="20577"/>
        <pc:sldMkLst>
          <pc:docMk/>
          <pc:sldMk cId="3193038521" sldId="493"/>
        </pc:sldMkLst>
      </pc:sldChg>
      <pc:sldChg chg="addSp modSp mod">
        <pc:chgData name="Leonie Smith" userId="fed1330f33f5650e" providerId="LiveId" clId="{4B983286-713A-4E5A-A1B1-740A8161D63D}" dt="2022-05-20T07:57:46.023" v="6" actId="207"/>
        <pc:sldMkLst>
          <pc:docMk/>
          <pc:sldMk cId="2304810288" sldId="499"/>
        </pc:sldMkLst>
      </pc:sldChg>
      <pc:sldChg chg="addSp modSp mod">
        <pc:chgData name="Leonie Smith" userId="fed1330f33f5650e" providerId="LiveId" clId="{4B983286-713A-4E5A-A1B1-740A8161D63D}" dt="2022-05-20T08:00:23.641" v="30" actId="20577"/>
        <pc:sldMkLst>
          <pc:docMk/>
          <pc:sldMk cId="2229029883" sldId="500"/>
        </pc:sldMkLst>
      </pc:sldChg>
      <pc:sldChg chg="addSp modSp mod">
        <pc:chgData name="Leonie Smith" userId="fed1330f33f5650e" providerId="LiveId" clId="{4B983286-713A-4E5A-A1B1-740A8161D63D}" dt="2022-05-20T08:02:16.438" v="58" actId="20577"/>
        <pc:sldMkLst>
          <pc:docMk/>
          <pc:sldMk cId="242581913" sldId="501"/>
        </pc:sldMkLst>
      </pc:sldChg>
      <pc:sldChg chg="addSp modSp">
        <pc:chgData name="Leonie Smith" userId="fed1330f33f5650e" providerId="LiveId" clId="{4B983286-713A-4E5A-A1B1-740A8161D63D}" dt="2022-05-20T07:57:57.264" v="7"/>
        <pc:sldMkLst>
          <pc:docMk/>
          <pc:sldMk cId="959561036" sldId="502"/>
        </pc:sldMkLst>
      </pc:sldChg>
      <pc:sldChg chg="addSp modSp mod">
        <pc:chgData name="Leonie Smith" userId="fed1330f33f5650e" providerId="LiveId" clId="{4B983286-713A-4E5A-A1B1-740A8161D63D}" dt="2022-05-20T08:01:19.842" v="44" actId="20577"/>
        <pc:sldMkLst>
          <pc:docMk/>
          <pc:sldMk cId="1288194271" sldId="504"/>
        </pc:sldMkLst>
      </pc:sldChg>
      <pc:sldChg chg="modSp add mod ord">
        <pc:chgData name="Leonie Smith" userId="fed1330f33f5650e" providerId="LiveId" clId="{4B983286-713A-4E5A-A1B1-740A8161D63D}" dt="2022-05-20T08:02:24.968" v="60" actId="20577"/>
        <pc:sldMkLst>
          <pc:docMk/>
          <pc:sldMk cId="1333010100" sldId="506"/>
        </pc:sldMkLst>
      </pc:sldChg>
    </pc:docChg>
  </pc:docChgLst>
  <pc:docChgLst>
    <pc:chgData name="Alfred Smith" userId="3c60a3631c0db8ad" providerId="LiveId" clId="{3C7E94E9-C363-42D5-A23A-433CD455E1C9}"/>
    <pc:docChg chg="custSel modSld">
      <pc:chgData name="Alfred Smith" userId="3c60a3631c0db8ad" providerId="LiveId" clId="{3C7E94E9-C363-42D5-A23A-433CD455E1C9}" dt="2025-04-02T07:52:32.875" v="35"/>
      <pc:docMkLst>
        <pc:docMk/>
      </pc:docMkLst>
      <pc:sldChg chg="addSp delSp modSp mod">
        <pc:chgData name="Alfred Smith" userId="3c60a3631c0db8ad" providerId="LiveId" clId="{3C7E94E9-C363-42D5-A23A-433CD455E1C9}" dt="2025-04-02T07:48:19.233" v="5"/>
        <pc:sldMkLst>
          <pc:docMk/>
          <pc:sldMk cId="2620133667" sldId="468"/>
        </pc:sldMkLst>
        <pc:spChg chg="add mod">
          <ac:chgData name="Alfred Smith" userId="3c60a3631c0db8ad" providerId="LiveId" clId="{3C7E94E9-C363-42D5-A23A-433CD455E1C9}" dt="2025-04-02T07:48:19.233" v="5"/>
          <ac:spMkLst>
            <pc:docMk/>
            <pc:sldMk cId="2620133667" sldId="468"/>
            <ac:spMk id="3" creationId="{B191BD32-E9AF-F756-C3AF-11521F4A9EA0}"/>
          </ac:spMkLst>
        </pc:spChg>
        <pc:spChg chg="add mod">
          <ac:chgData name="Alfred Smith" userId="3c60a3631c0db8ad" providerId="LiveId" clId="{3C7E94E9-C363-42D5-A23A-433CD455E1C9}" dt="2025-04-02T07:48:19.233" v="5"/>
          <ac:spMkLst>
            <pc:docMk/>
            <pc:sldMk cId="2620133667" sldId="468"/>
            <ac:spMk id="5" creationId="{1AC13017-FAF9-1E90-D754-7ED8A2582CE2}"/>
          </ac:spMkLst>
        </pc:spChg>
      </pc:sldChg>
      <pc:sldChg chg="addSp delSp modSp mod">
        <pc:chgData name="Alfred Smith" userId="3c60a3631c0db8ad" providerId="LiveId" clId="{3C7E94E9-C363-42D5-A23A-433CD455E1C9}" dt="2025-04-02T07:48:32.228" v="7"/>
        <pc:sldMkLst>
          <pc:docMk/>
          <pc:sldMk cId="1720565908" sldId="470"/>
        </pc:sldMkLst>
        <pc:spChg chg="add mod">
          <ac:chgData name="Alfred Smith" userId="3c60a3631c0db8ad" providerId="LiveId" clId="{3C7E94E9-C363-42D5-A23A-433CD455E1C9}" dt="2025-04-02T07:48:32.228" v="7"/>
          <ac:spMkLst>
            <pc:docMk/>
            <pc:sldMk cId="1720565908" sldId="470"/>
            <ac:spMk id="2" creationId="{199DEFAF-FD15-B782-7918-41C55A83D48C}"/>
          </ac:spMkLst>
        </pc:spChg>
        <pc:spChg chg="add mod">
          <ac:chgData name="Alfred Smith" userId="3c60a3631c0db8ad" providerId="LiveId" clId="{3C7E94E9-C363-42D5-A23A-433CD455E1C9}" dt="2025-04-02T07:48:32.228" v="7"/>
          <ac:spMkLst>
            <pc:docMk/>
            <pc:sldMk cId="1720565908" sldId="470"/>
            <ac:spMk id="3" creationId="{D26C2C30-5769-E47D-825D-EF9BFCB04411}"/>
          </ac:spMkLst>
        </pc:spChg>
      </pc:sldChg>
      <pc:sldChg chg="addSp delSp modSp mod">
        <pc:chgData name="Alfred Smith" userId="3c60a3631c0db8ad" providerId="LiveId" clId="{3C7E94E9-C363-42D5-A23A-433CD455E1C9}" dt="2025-04-02T07:48:47.255" v="9"/>
        <pc:sldMkLst>
          <pc:docMk/>
          <pc:sldMk cId="771783244" sldId="472"/>
        </pc:sldMkLst>
        <pc:spChg chg="add mod">
          <ac:chgData name="Alfred Smith" userId="3c60a3631c0db8ad" providerId="LiveId" clId="{3C7E94E9-C363-42D5-A23A-433CD455E1C9}" dt="2025-04-02T07:48:47.255" v="9"/>
          <ac:spMkLst>
            <pc:docMk/>
            <pc:sldMk cId="771783244" sldId="472"/>
            <ac:spMk id="2" creationId="{23E34ABB-0BDC-1DD5-6BBA-01C853415DAD}"/>
          </ac:spMkLst>
        </pc:spChg>
        <pc:spChg chg="add mod">
          <ac:chgData name="Alfred Smith" userId="3c60a3631c0db8ad" providerId="LiveId" clId="{3C7E94E9-C363-42D5-A23A-433CD455E1C9}" dt="2025-04-02T07:48:47.255" v="9"/>
          <ac:spMkLst>
            <pc:docMk/>
            <pc:sldMk cId="771783244" sldId="472"/>
            <ac:spMk id="3" creationId="{2664F04C-5855-1448-39BF-B2BF384C34F8}"/>
          </ac:spMkLst>
        </pc:spChg>
      </pc:sldChg>
      <pc:sldChg chg="addSp delSp modSp mod">
        <pc:chgData name="Alfred Smith" userId="3c60a3631c0db8ad" providerId="LiveId" clId="{3C7E94E9-C363-42D5-A23A-433CD455E1C9}" dt="2025-04-02T07:49:26.991" v="11"/>
        <pc:sldMkLst>
          <pc:docMk/>
          <pc:sldMk cId="3107224831" sldId="474"/>
        </pc:sldMkLst>
        <pc:spChg chg="add mod">
          <ac:chgData name="Alfred Smith" userId="3c60a3631c0db8ad" providerId="LiveId" clId="{3C7E94E9-C363-42D5-A23A-433CD455E1C9}" dt="2025-04-02T07:49:26.991" v="11"/>
          <ac:spMkLst>
            <pc:docMk/>
            <pc:sldMk cId="3107224831" sldId="474"/>
            <ac:spMk id="2" creationId="{3D0F74A7-6B55-38D5-C86B-9C74103D6648}"/>
          </ac:spMkLst>
        </pc:spChg>
        <pc:spChg chg="add mod">
          <ac:chgData name="Alfred Smith" userId="3c60a3631c0db8ad" providerId="LiveId" clId="{3C7E94E9-C363-42D5-A23A-433CD455E1C9}" dt="2025-04-02T07:49:26.991" v="11"/>
          <ac:spMkLst>
            <pc:docMk/>
            <pc:sldMk cId="3107224831" sldId="474"/>
            <ac:spMk id="3" creationId="{252D356B-E4F6-EC44-8D30-DFC0606610F1}"/>
          </ac:spMkLst>
        </pc:spChg>
      </pc:sldChg>
      <pc:sldChg chg="addSp delSp modSp mod">
        <pc:chgData name="Alfred Smith" userId="3c60a3631c0db8ad" providerId="LiveId" clId="{3C7E94E9-C363-42D5-A23A-433CD455E1C9}" dt="2025-04-02T07:49:39.366" v="13"/>
        <pc:sldMkLst>
          <pc:docMk/>
          <pc:sldMk cId="2216205200" sldId="476"/>
        </pc:sldMkLst>
        <pc:spChg chg="add mod">
          <ac:chgData name="Alfred Smith" userId="3c60a3631c0db8ad" providerId="LiveId" clId="{3C7E94E9-C363-42D5-A23A-433CD455E1C9}" dt="2025-04-02T07:49:39.366" v="13"/>
          <ac:spMkLst>
            <pc:docMk/>
            <pc:sldMk cId="2216205200" sldId="476"/>
            <ac:spMk id="2" creationId="{ACF0A546-1CB6-FBC2-CF88-426CF430EC54}"/>
          </ac:spMkLst>
        </pc:spChg>
        <pc:spChg chg="add mod">
          <ac:chgData name="Alfred Smith" userId="3c60a3631c0db8ad" providerId="LiveId" clId="{3C7E94E9-C363-42D5-A23A-433CD455E1C9}" dt="2025-04-02T07:49:39.366" v="13"/>
          <ac:spMkLst>
            <pc:docMk/>
            <pc:sldMk cId="2216205200" sldId="476"/>
            <ac:spMk id="3" creationId="{5A86917B-04D0-18D3-5916-0AB6BCA564D8}"/>
          </ac:spMkLst>
        </pc:spChg>
      </pc:sldChg>
      <pc:sldChg chg="addSp delSp modSp mod">
        <pc:chgData name="Alfred Smith" userId="3c60a3631c0db8ad" providerId="LiveId" clId="{3C7E94E9-C363-42D5-A23A-433CD455E1C9}" dt="2025-04-02T07:49:52.857" v="15"/>
        <pc:sldMkLst>
          <pc:docMk/>
          <pc:sldMk cId="2021651327" sldId="478"/>
        </pc:sldMkLst>
        <pc:spChg chg="add mod">
          <ac:chgData name="Alfred Smith" userId="3c60a3631c0db8ad" providerId="LiveId" clId="{3C7E94E9-C363-42D5-A23A-433CD455E1C9}" dt="2025-04-02T07:49:52.857" v="15"/>
          <ac:spMkLst>
            <pc:docMk/>
            <pc:sldMk cId="2021651327" sldId="478"/>
            <ac:spMk id="2" creationId="{C94547C6-7028-E171-39DE-D843FC8C8414}"/>
          </ac:spMkLst>
        </pc:spChg>
        <pc:spChg chg="add mod">
          <ac:chgData name="Alfred Smith" userId="3c60a3631c0db8ad" providerId="LiveId" clId="{3C7E94E9-C363-42D5-A23A-433CD455E1C9}" dt="2025-04-02T07:49:52.857" v="15"/>
          <ac:spMkLst>
            <pc:docMk/>
            <pc:sldMk cId="2021651327" sldId="478"/>
            <ac:spMk id="3" creationId="{082D7833-32C5-47DC-7769-0F08AEA1BF9D}"/>
          </ac:spMkLst>
        </pc:spChg>
      </pc:sldChg>
      <pc:sldChg chg="addSp delSp modSp mod">
        <pc:chgData name="Alfred Smith" userId="3c60a3631c0db8ad" providerId="LiveId" clId="{3C7E94E9-C363-42D5-A23A-433CD455E1C9}" dt="2025-04-02T07:50:06.369" v="17"/>
        <pc:sldMkLst>
          <pc:docMk/>
          <pc:sldMk cId="3966814090" sldId="480"/>
        </pc:sldMkLst>
        <pc:spChg chg="add mod">
          <ac:chgData name="Alfred Smith" userId="3c60a3631c0db8ad" providerId="LiveId" clId="{3C7E94E9-C363-42D5-A23A-433CD455E1C9}" dt="2025-04-02T07:50:06.369" v="17"/>
          <ac:spMkLst>
            <pc:docMk/>
            <pc:sldMk cId="3966814090" sldId="480"/>
            <ac:spMk id="2" creationId="{DC9515C2-8DA9-D82F-A2BE-E7AC4FFDF3FA}"/>
          </ac:spMkLst>
        </pc:spChg>
        <pc:spChg chg="add mod">
          <ac:chgData name="Alfred Smith" userId="3c60a3631c0db8ad" providerId="LiveId" clId="{3C7E94E9-C363-42D5-A23A-433CD455E1C9}" dt="2025-04-02T07:50:06.369" v="17"/>
          <ac:spMkLst>
            <pc:docMk/>
            <pc:sldMk cId="3966814090" sldId="480"/>
            <ac:spMk id="3" creationId="{884DCFDF-64A0-BF84-FBB7-40F073CE6F84}"/>
          </ac:spMkLst>
        </pc:spChg>
      </pc:sldChg>
      <pc:sldChg chg="addSp delSp modSp mod">
        <pc:chgData name="Alfred Smith" userId="3c60a3631c0db8ad" providerId="LiveId" clId="{3C7E94E9-C363-42D5-A23A-433CD455E1C9}" dt="2025-04-02T07:50:20.746" v="19"/>
        <pc:sldMkLst>
          <pc:docMk/>
          <pc:sldMk cId="3929176995" sldId="482"/>
        </pc:sldMkLst>
        <pc:spChg chg="add mod">
          <ac:chgData name="Alfred Smith" userId="3c60a3631c0db8ad" providerId="LiveId" clId="{3C7E94E9-C363-42D5-A23A-433CD455E1C9}" dt="2025-04-02T07:50:20.746" v="19"/>
          <ac:spMkLst>
            <pc:docMk/>
            <pc:sldMk cId="3929176995" sldId="482"/>
            <ac:spMk id="2" creationId="{898BAA50-636E-77ED-9211-34339AEB0C4D}"/>
          </ac:spMkLst>
        </pc:spChg>
        <pc:spChg chg="add mod">
          <ac:chgData name="Alfred Smith" userId="3c60a3631c0db8ad" providerId="LiveId" clId="{3C7E94E9-C363-42D5-A23A-433CD455E1C9}" dt="2025-04-02T07:50:20.746" v="19"/>
          <ac:spMkLst>
            <pc:docMk/>
            <pc:sldMk cId="3929176995" sldId="482"/>
            <ac:spMk id="3" creationId="{B9603301-9FDD-03C3-1C12-BC1149273AEF}"/>
          </ac:spMkLst>
        </pc:spChg>
      </pc:sldChg>
      <pc:sldChg chg="addSp delSp modSp mod">
        <pc:chgData name="Alfred Smith" userId="3c60a3631c0db8ad" providerId="LiveId" clId="{3C7E94E9-C363-42D5-A23A-433CD455E1C9}" dt="2025-04-02T07:50:52.083" v="23"/>
        <pc:sldMkLst>
          <pc:docMk/>
          <pc:sldMk cId="4179383608" sldId="484"/>
        </pc:sldMkLst>
        <pc:spChg chg="add mod">
          <ac:chgData name="Alfred Smith" userId="3c60a3631c0db8ad" providerId="LiveId" clId="{3C7E94E9-C363-42D5-A23A-433CD455E1C9}" dt="2025-04-02T07:50:52.083" v="23"/>
          <ac:spMkLst>
            <pc:docMk/>
            <pc:sldMk cId="4179383608" sldId="484"/>
            <ac:spMk id="2" creationId="{01242F6B-18E6-7C59-63EE-B60C518691CE}"/>
          </ac:spMkLst>
        </pc:spChg>
        <pc:spChg chg="add mod">
          <ac:chgData name="Alfred Smith" userId="3c60a3631c0db8ad" providerId="LiveId" clId="{3C7E94E9-C363-42D5-A23A-433CD455E1C9}" dt="2025-04-02T07:50:52.083" v="23"/>
          <ac:spMkLst>
            <pc:docMk/>
            <pc:sldMk cId="4179383608" sldId="484"/>
            <ac:spMk id="3" creationId="{0BE0EAF1-BA96-24D8-A7B7-4FB5934E4EEA}"/>
          </ac:spMkLst>
        </pc:spChg>
      </pc:sldChg>
      <pc:sldChg chg="addSp delSp modSp mod">
        <pc:chgData name="Alfred Smith" userId="3c60a3631c0db8ad" providerId="LiveId" clId="{3C7E94E9-C363-42D5-A23A-433CD455E1C9}" dt="2025-04-02T07:51:06.808" v="25"/>
        <pc:sldMkLst>
          <pc:docMk/>
          <pc:sldMk cId="577668901" sldId="486"/>
        </pc:sldMkLst>
        <pc:spChg chg="add mod">
          <ac:chgData name="Alfred Smith" userId="3c60a3631c0db8ad" providerId="LiveId" clId="{3C7E94E9-C363-42D5-A23A-433CD455E1C9}" dt="2025-04-02T07:51:06.808" v="25"/>
          <ac:spMkLst>
            <pc:docMk/>
            <pc:sldMk cId="577668901" sldId="486"/>
            <ac:spMk id="3" creationId="{B9EC314B-DEB5-E78E-202C-AD2FDF65E17E}"/>
          </ac:spMkLst>
        </pc:spChg>
        <pc:spChg chg="add mod">
          <ac:chgData name="Alfred Smith" userId="3c60a3631c0db8ad" providerId="LiveId" clId="{3C7E94E9-C363-42D5-A23A-433CD455E1C9}" dt="2025-04-02T07:51:06.808" v="25"/>
          <ac:spMkLst>
            <pc:docMk/>
            <pc:sldMk cId="577668901" sldId="486"/>
            <ac:spMk id="5" creationId="{DD72B854-682B-A47E-599A-B7C13DA26572}"/>
          </ac:spMkLst>
        </pc:spChg>
      </pc:sldChg>
      <pc:sldChg chg="addSp delSp modSp mod">
        <pc:chgData name="Alfred Smith" userId="3c60a3631c0db8ad" providerId="LiveId" clId="{3C7E94E9-C363-42D5-A23A-433CD455E1C9}" dt="2025-04-02T07:51:22.925" v="27"/>
        <pc:sldMkLst>
          <pc:docMk/>
          <pc:sldMk cId="226071539" sldId="488"/>
        </pc:sldMkLst>
        <pc:spChg chg="add mod">
          <ac:chgData name="Alfred Smith" userId="3c60a3631c0db8ad" providerId="LiveId" clId="{3C7E94E9-C363-42D5-A23A-433CD455E1C9}" dt="2025-04-02T07:51:22.925" v="27"/>
          <ac:spMkLst>
            <pc:docMk/>
            <pc:sldMk cId="226071539" sldId="488"/>
            <ac:spMk id="2" creationId="{198CF6E3-10A0-9A66-591D-0272CB00E9DA}"/>
          </ac:spMkLst>
        </pc:spChg>
        <pc:spChg chg="add mod">
          <ac:chgData name="Alfred Smith" userId="3c60a3631c0db8ad" providerId="LiveId" clId="{3C7E94E9-C363-42D5-A23A-433CD455E1C9}" dt="2025-04-02T07:51:22.925" v="27"/>
          <ac:spMkLst>
            <pc:docMk/>
            <pc:sldMk cId="226071539" sldId="488"/>
            <ac:spMk id="3" creationId="{878B14BB-37CD-3257-D31A-1F383D1573C7}"/>
          </ac:spMkLst>
        </pc:spChg>
      </pc:sldChg>
      <pc:sldChg chg="addSp delSp modSp mod">
        <pc:chgData name="Alfred Smith" userId="3c60a3631c0db8ad" providerId="LiveId" clId="{3C7E94E9-C363-42D5-A23A-433CD455E1C9}" dt="2025-04-02T07:52:05.064" v="31"/>
        <pc:sldMkLst>
          <pc:docMk/>
          <pc:sldMk cId="1738091640" sldId="490"/>
        </pc:sldMkLst>
        <pc:spChg chg="add mod">
          <ac:chgData name="Alfred Smith" userId="3c60a3631c0db8ad" providerId="LiveId" clId="{3C7E94E9-C363-42D5-A23A-433CD455E1C9}" dt="2025-04-02T07:52:05.064" v="31"/>
          <ac:spMkLst>
            <pc:docMk/>
            <pc:sldMk cId="1738091640" sldId="490"/>
            <ac:spMk id="7" creationId="{895F40DC-43BF-6008-0FB8-5D728181D044}"/>
          </ac:spMkLst>
        </pc:spChg>
        <pc:spChg chg="add mod">
          <ac:chgData name="Alfred Smith" userId="3c60a3631c0db8ad" providerId="LiveId" clId="{3C7E94E9-C363-42D5-A23A-433CD455E1C9}" dt="2025-04-02T07:52:05.064" v="31"/>
          <ac:spMkLst>
            <pc:docMk/>
            <pc:sldMk cId="1738091640" sldId="490"/>
            <ac:spMk id="8" creationId="{65A9CBD4-D1D3-CC8A-9EBE-AE6416D6F254}"/>
          </ac:spMkLst>
        </pc:spChg>
      </pc:sldChg>
      <pc:sldChg chg="addSp delSp modSp mod">
        <pc:chgData name="Alfred Smith" userId="3c60a3631c0db8ad" providerId="LiveId" clId="{3C7E94E9-C363-42D5-A23A-433CD455E1C9}" dt="2025-04-02T07:52:19.476" v="33"/>
        <pc:sldMkLst>
          <pc:docMk/>
          <pc:sldMk cId="1791196861" sldId="494"/>
        </pc:sldMkLst>
        <pc:spChg chg="add mod">
          <ac:chgData name="Alfred Smith" userId="3c60a3631c0db8ad" providerId="LiveId" clId="{3C7E94E9-C363-42D5-A23A-433CD455E1C9}" dt="2025-04-02T07:52:19.476" v="33"/>
          <ac:spMkLst>
            <pc:docMk/>
            <pc:sldMk cId="1791196861" sldId="494"/>
            <ac:spMk id="2" creationId="{C9FB7586-90E9-ABB4-B6A1-69BC4F2E3E4A}"/>
          </ac:spMkLst>
        </pc:spChg>
        <pc:spChg chg="add mod">
          <ac:chgData name="Alfred Smith" userId="3c60a3631c0db8ad" providerId="LiveId" clId="{3C7E94E9-C363-42D5-A23A-433CD455E1C9}" dt="2025-04-02T07:52:19.476" v="33"/>
          <ac:spMkLst>
            <pc:docMk/>
            <pc:sldMk cId="1791196861" sldId="494"/>
            <ac:spMk id="3" creationId="{BEE26667-ED4C-C090-B929-DFEE44DF143E}"/>
          </ac:spMkLst>
        </pc:spChg>
      </pc:sldChg>
      <pc:sldChg chg="addSp delSp modSp mod">
        <pc:chgData name="Alfred Smith" userId="3c60a3631c0db8ad" providerId="LiveId" clId="{3C7E94E9-C363-42D5-A23A-433CD455E1C9}" dt="2025-04-02T07:47:27.661" v="1"/>
        <pc:sldMkLst>
          <pc:docMk/>
          <pc:sldMk cId="2864389073" sldId="497"/>
        </pc:sldMkLst>
        <pc:spChg chg="add mod">
          <ac:chgData name="Alfred Smith" userId="3c60a3631c0db8ad" providerId="LiveId" clId="{3C7E94E9-C363-42D5-A23A-433CD455E1C9}" dt="2025-04-02T07:47:27.661" v="1"/>
          <ac:spMkLst>
            <pc:docMk/>
            <pc:sldMk cId="2864389073" sldId="497"/>
            <ac:spMk id="5" creationId="{A80A3A26-2B33-B05A-A4DB-77B3E2EA2869}"/>
          </ac:spMkLst>
        </pc:spChg>
      </pc:sldChg>
      <pc:sldChg chg="addSp delSp modSp mod">
        <pc:chgData name="Alfred Smith" userId="3c60a3631c0db8ad" providerId="LiveId" clId="{3C7E94E9-C363-42D5-A23A-433CD455E1C9}" dt="2025-04-02T07:47:54.602" v="3"/>
        <pc:sldMkLst>
          <pc:docMk/>
          <pc:sldMk cId="959561036" sldId="502"/>
        </pc:sldMkLst>
        <pc:spChg chg="add mod">
          <ac:chgData name="Alfred Smith" userId="3c60a3631c0db8ad" providerId="LiveId" clId="{3C7E94E9-C363-42D5-A23A-433CD455E1C9}" dt="2025-04-02T07:47:54.602" v="3"/>
          <ac:spMkLst>
            <pc:docMk/>
            <pc:sldMk cId="959561036" sldId="502"/>
            <ac:spMk id="2" creationId="{1F6995C9-4B6B-4057-82B3-7CA74CC95714}"/>
          </ac:spMkLst>
        </pc:spChg>
        <pc:spChg chg="add mod">
          <ac:chgData name="Alfred Smith" userId="3c60a3631c0db8ad" providerId="LiveId" clId="{3C7E94E9-C363-42D5-A23A-433CD455E1C9}" dt="2025-04-02T07:47:54.602" v="3"/>
          <ac:spMkLst>
            <pc:docMk/>
            <pc:sldMk cId="959561036" sldId="502"/>
            <ac:spMk id="3" creationId="{62525430-4353-DEFF-20C7-EEDE7784EF4C}"/>
          </ac:spMkLst>
        </pc:spChg>
      </pc:sldChg>
      <pc:sldChg chg="addSp delSp modSp mod">
        <pc:chgData name="Alfred Smith" userId="3c60a3631c0db8ad" providerId="LiveId" clId="{3C7E94E9-C363-42D5-A23A-433CD455E1C9}" dt="2025-04-02T07:50:38.977" v="21"/>
        <pc:sldMkLst>
          <pc:docMk/>
          <pc:sldMk cId="4016522880" sldId="503"/>
        </pc:sldMkLst>
        <pc:spChg chg="add mod">
          <ac:chgData name="Alfred Smith" userId="3c60a3631c0db8ad" providerId="LiveId" clId="{3C7E94E9-C363-42D5-A23A-433CD455E1C9}" dt="2025-04-02T07:50:38.977" v="21"/>
          <ac:spMkLst>
            <pc:docMk/>
            <pc:sldMk cId="4016522880" sldId="503"/>
            <ac:spMk id="2" creationId="{30FFA7D9-A008-7AED-D085-5C2B9A6CB388}"/>
          </ac:spMkLst>
        </pc:spChg>
        <pc:spChg chg="add mod">
          <ac:chgData name="Alfred Smith" userId="3c60a3631c0db8ad" providerId="LiveId" clId="{3C7E94E9-C363-42D5-A23A-433CD455E1C9}" dt="2025-04-02T07:50:38.977" v="21"/>
          <ac:spMkLst>
            <pc:docMk/>
            <pc:sldMk cId="4016522880" sldId="503"/>
            <ac:spMk id="5" creationId="{7EEB6BF4-3741-7710-23CC-F95F59D9EF28}"/>
          </ac:spMkLst>
        </pc:spChg>
      </pc:sldChg>
      <pc:sldChg chg="addSp delSp modSp mod">
        <pc:chgData name="Alfred Smith" userId="3c60a3631c0db8ad" providerId="LiveId" clId="{3C7E94E9-C363-42D5-A23A-433CD455E1C9}" dt="2025-04-02T07:52:32.875" v="35"/>
        <pc:sldMkLst>
          <pc:docMk/>
          <pc:sldMk cId="1382895424" sldId="505"/>
        </pc:sldMkLst>
        <pc:spChg chg="add mod">
          <ac:chgData name="Alfred Smith" userId="3c60a3631c0db8ad" providerId="LiveId" clId="{3C7E94E9-C363-42D5-A23A-433CD455E1C9}" dt="2025-04-02T07:52:32.875" v="35"/>
          <ac:spMkLst>
            <pc:docMk/>
            <pc:sldMk cId="1382895424" sldId="505"/>
            <ac:spMk id="2" creationId="{1AB20255-98D4-FD43-764B-99577D368D68}"/>
          </ac:spMkLst>
        </pc:spChg>
        <pc:spChg chg="add mod">
          <ac:chgData name="Alfred Smith" userId="3c60a3631c0db8ad" providerId="LiveId" clId="{3C7E94E9-C363-42D5-A23A-433CD455E1C9}" dt="2025-04-02T07:52:32.875" v="35"/>
          <ac:spMkLst>
            <pc:docMk/>
            <pc:sldMk cId="1382895424" sldId="505"/>
            <ac:spMk id="3" creationId="{052077F1-A490-9C2E-C329-7C4205AFE1A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endParaRPr lang="en-IN"/>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63093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17-9</a:t>
            </a:r>
          </a:p>
        </p:txBody>
      </p:sp>
      <p:pic>
        <p:nvPicPr>
          <p:cNvPr id="4" name="Audio 3">
            <a:hlinkClick r:id="" action="ppaction://media"/>
            <a:extLst>
              <a:ext uri="{FF2B5EF4-FFF2-40B4-BE49-F238E27FC236}">
                <a16:creationId xmlns:a16="http://schemas.microsoft.com/office/drawing/2014/main" id="{24E90CF7-7DE4-43B6-B31E-9F0651C297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80A3A26-2B33-B05A-A4DB-77B3E2EA286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4389073"/>
      </p:ext>
    </p:extLst>
  </p:cSld>
  <p:clrMapOvr>
    <a:masterClrMapping/>
  </p:clrMapOvr>
  <mc:AlternateContent xmlns:mc="http://schemas.openxmlformats.org/markup-compatibility/2006" xmlns:p14="http://schemas.microsoft.com/office/powerpoint/2010/main">
    <mc:Choice Requires="p14">
      <p:transition spd="slow" p14:dur="2000" advTm="2922"/>
    </mc:Choice>
    <mc:Fallback xmlns="">
      <p:transition spd="slow" advTm="2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4867D62-9C33-4121-9B65-E603A1B1A42E}"/>
              </a:ext>
            </a:extLst>
          </p:cNvPr>
          <p:cNvPicPr>
            <a:picLocks noChangeAspect="1"/>
          </p:cNvPicPr>
          <p:nvPr/>
        </p:nvPicPr>
        <p:blipFill>
          <a:blip r:embed="rId2"/>
          <a:stretch>
            <a:fillRect/>
          </a:stretch>
        </p:blipFill>
        <p:spPr>
          <a:xfrm>
            <a:off x="0" y="-100166"/>
            <a:ext cx="12191999" cy="7472516"/>
          </a:xfrm>
          <a:prstGeom prst="rect">
            <a:avLst/>
          </a:prstGeom>
        </p:spPr>
      </p:pic>
      <p:sp>
        <p:nvSpPr>
          <p:cNvPr id="5" name="TextBox 4">
            <a:extLst>
              <a:ext uri="{FF2B5EF4-FFF2-40B4-BE49-F238E27FC236}">
                <a16:creationId xmlns:a16="http://schemas.microsoft.com/office/drawing/2014/main" id="{8699D21A-7904-3C32-14C1-8452606160F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022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87DD924-F6CB-4BA6-9A03-7E6FDC4709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D0F74A7-6B55-38D5-C86B-9C74103D664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30Then Saul’s anger burned against Jonathan, and he said to him, “You son of a perverse and rebellious woman! Do I not know that you have chosen the son of Jesse to your own shame and to the disgrace of the mother who bore you?</a:t>
            </a:r>
            <a:endParaRPr lang="en-ZA" dirty="0"/>
          </a:p>
        </p:txBody>
      </p:sp>
      <p:sp>
        <p:nvSpPr>
          <p:cNvPr id="3" name="TextBox 2">
            <a:extLst>
              <a:ext uri="{FF2B5EF4-FFF2-40B4-BE49-F238E27FC236}">
                <a16:creationId xmlns:a16="http://schemas.microsoft.com/office/drawing/2014/main" id="{252D356B-E4F6-EC44-8D30-DFC0606610F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30སོ་ལོ་ནི་ཡོ་ནཱ་ཐན་གྱི་སྟེང་དུ་ཁོང་ཁྲོ་ཆེན་པོ་ལངས་ནས། ཁོས་དེ་ལ་ཀྱེ་ངན་རེངས་ངོ་ལོག་གི་བུད་མེད་ཀྱི་བུ་ཁྱོད། ངོ་ཚ་མེད་པ་ཁྱོད་ཀྱི་མ་དང་འདྲ་པོ་རེད། དེའི་རྐྱེན་གྱིས་ཁྱོད་ཀྱིས་ཡེ་སེ་ཡི་བུ་དེ་བདམས་པ་ངས་མི་ཤེས་སམ།</a:t>
            </a:r>
            <a:endParaRPr lang="en-ZA" dirty="0"/>
          </a:p>
        </p:txBody>
      </p:sp>
    </p:spTree>
    <p:extLst>
      <p:ext uri="{BB962C8B-B14F-4D97-AF65-F5344CB8AC3E}">
        <p14:creationId xmlns:p14="http://schemas.microsoft.com/office/powerpoint/2010/main" val="3107224831"/>
      </p:ext>
    </p:extLst>
  </p:cSld>
  <p:clrMapOvr>
    <a:masterClrMapping/>
  </p:clrMapOvr>
  <mc:AlternateContent xmlns:mc="http://schemas.openxmlformats.org/markup-compatibility/2006" xmlns:p14="http://schemas.microsoft.com/office/powerpoint/2010/main">
    <mc:Choice Requires="p14">
      <p:transition spd="slow" p14:dur="2000" advTm="12479"/>
    </mc:Choice>
    <mc:Fallback xmlns="">
      <p:transition spd="slow" advTm="1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1144FD-B7FF-45AB-B272-6A8EC682D50F}"/>
              </a:ext>
            </a:extLst>
          </p:cNvPr>
          <p:cNvPicPr>
            <a:picLocks noChangeAspect="1"/>
          </p:cNvPicPr>
          <p:nvPr/>
        </p:nvPicPr>
        <p:blipFill>
          <a:blip r:embed="rId2"/>
          <a:stretch>
            <a:fillRect/>
          </a:stretch>
        </p:blipFill>
        <p:spPr>
          <a:xfrm>
            <a:off x="0" y="-321733"/>
            <a:ext cx="12192000" cy="7179733"/>
          </a:xfrm>
          <a:prstGeom prst="rect">
            <a:avLst/>
          </a:prstGeom>
        </p:spPr>
      </p:pic>
      <p:sp>
        <p:nvSpPr>
          <p:cNvPr id="5" name="TextBox 4">
            <a:extLst>
              <a:ext uri="{FF2B5EF4-FFF2-40B4-BE49-F238E27FC236}">
                <a16:creationId xmlns:a16="http://schemas.microsoft.com/office/drawing/2014/main" id="{0B67F408-184B-4F9D-455E-B7F7C69DA5B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997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EFE7708-60A4-4848-896C-EE61AE3B41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CF0A546-1CB6-FBC2-CF88-426CF430EC5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31For as long as the son of Jesse lives on this earth, neither you nor your kingship shall be established. Now send for him and bring him to me, for he must surely die!”</a:t>
            </a:r>
            <a:endParaRPr lang="en-ZA" dirty="0"/>
          </a:p>
        </p:txBody>
      </p:sp>
      <p:sp>
        <p:nvSpPr>
          <p:cNvPr id="3" name="TextBox 2">
            <a:extLst>
              <a:ext uri="{FF2B5EF4-FFF2-40B4-BE49-F238E27FC236}">
                <a16:creationId xmlns:a16="http://schemas.microsoft.com/office/drawing/2014/main" id="{5A86917B-04D0-18D3-5916-0AB6BCA564D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31ཡེ་སེའི་བུ་དེ་ནི་ས་གཞི་རུ་ཉིན་གཅིག་ལ་གསོན་ནའང་། ཁྱོད་དང་ཁྱོད་ཀྱི་རྒྱལ་ཁབ་བརྟན་པོར་ལུས་པར་མི་འགྱུར། དེའི་ཕྱིར་བང་ཆེན་ཐོངས་ལ་ཁོ་ངའི་མདུན་དུ་འཁྲིད་ཤོག ཁོ་ནི་ཅི་ནས་ཀྱང་འཆི་འོས་ཞེས་སྨྲས་པའི་ལན་དུ།</a:t>
            </a:r>
            <a:endParaRPr lang="en-ZA" dirty="0"/>
          </a:p>
        </p:txBody>
      </p:sp>
    </p:spTree>
    <p:extLst>
      <p:ext uri="{BB962C8B-B14F-4D97-AF65-F5344CB8AC3E}">
        <p14:creationId xmlns:p14="http://schemas.microsoft.com/office/powerpoint/2010/main" val="2216205200"/>
      </p:ext>
    </p:extLst>
  </p:cSld>
  <p:clrMapOvr>
    <a:masterClrMapping/>
  </p:clrMapOvr>
  <mc:AlternateContent xmlns:mc="http://schemas.openxmlformats.org/markup-compatibility/2006" xmlns:p14="http://schemas.microsoft.com/office/powerpoint/2010/main">
    <mc:Choice Requires="p14">
      <p:transition spd="slow" p14:dur="2000" advTm="12502"/>
    </mc:Choice>
    <mc:Fallback xmlns="">
      <p:transition spd="slow" advTm="1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331043-737E-4D63-80FD-FBEEC22BE70C}"/>
              </a:ext>
            </a:extLst>
          </p:cNvPr>
          <p:cNvPicPr>
            <a:picLocks noChangeAspect="1"/>
          </p:cNvPicPr>
          <p:nvPr/>
        </p:nvPicPr>
        <p:blipFill>
          <a:blip r:embed="rId2"/>
          <a:stretch>
            <a:fillRect/>
          </a:stretch>
        </p:blipFill>
        <p:spPr>
          <a:xfrm>
            <a:off x="0" y="-74705"/>
            <a:ext cx="12192000" cy="6932706"/>
          </a:xfrm>
          <a:prstGeom prst="rect">
            <a:avLst/>
          </a:prstGeom>
        </p:spPr>
      </p:pic>
      <p:sp>
        <p:nvSpPr>
          <p:cNvPr id="5" name="TextBox 4">
            <a:extLst>
              <a:ext uri="{FF2B5EF4-FFF2-40B4-BE49-F238E27FC236}">
                <a16:creationId xmlns:a16="http://schemas.microsoft.com/office/drawing/2014/main" id="{4BD30DB9-15BB-A020-B2AE-F4389F3F2E2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7918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510D5CF-040D-40B1-86FA-B4D3A4D074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4547C6-7028-E171-39DE-D843FC8C841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32“Why must he be put to death?” Jonathan replied. “What has he done?”</a:t>
            </a:r>
            <a:endParaRPr lang="en-ZA" dirty="0"/>
          </a:p>
        </p:txBody>
      </p:sp>
      <p:sp>
        <p:nvSpPr>
          <p:cNvPr id="3" name="TextBox 2">
            <a:extLst>
              <a:ext uri="{FF2B5EF4-FFF2-40B4-BE49-F238E27FC236}">
                <a16:creationId xmlns:a16="http://schemas.microsoft.com/office/drawing/2014/main" id="{082D7833-32C5-47DC-7769-0F08AEA1BF9D}"/>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32ཡོ་ནཱ་ཐན་གྱིས་ཉིད་ཀྱི་ཕ་སོ་ལོ་ལ། ཁོ་ཅིའི་ཕྱིར་གསོད་པར་བྱའམ། ཁོས་ཅི་བྱས་སམ་ཞེས་ཞུས་པ་ལ།</a:t>
            </a:r>
            <a:endParaRPr lang="en-ZA" dirty="0"/>
          </a:p>
        </p:txBody>
      </p:sp>
    </p:spTree>
    <p:extLst>
      <p:ext uri="{BB962C8B-B14F-4D97-AF65-F5344CB8AC3E}">
        <p14:creationId xmlns:p14="http://schemas.microsoft.com/office/powerpoint/2010/main" val="2021651327"/>
      </p:ext>
    </p:extLst>
  </p:cSld>
  <p:clrMapOvr>
    <a:masterClrMapping/>
  </p:clrMapOvr>
  <mc:AlternateContent xmlns:mc="http://schemas.openxmlformats.org/markup-compatibility/2006" xmlns:p14="http://schemas.microsoft.com/office/powerpoint/2010/main">
    <mc:Choice Requires="p14">
      <p:transition spd="slow" p14:dur="2000" advTm="9404"/>
    </mc:Choice>
    <mc:Fallback xmlns="">
      <p:transition spd="slow" advTm="9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D6E3F1B-64FC-4373-B6BA-72CD92646505}"/>
              </a:ext>
            </a:extLst>
          </p:cNvPr>
          <p:cNvPicPr>
            <a:picLocks noChangeAspect="1"/>
          </p:cNvPicPr>
          <p:nvPr/>
        </p:nvPicPr>
        <p:blipFill>
          <a:blip r:embed="rId2"/>
          <a:stretch>
            <a:fillRect/>
          </a:stretch>
        </p:blipFill>
        <p:spPr>
          <a:xfrm>
            <a:off x="0" y="-279613"/>
            <a:ext cx="12191999" cy="7137613"/>
          </a:xfrm>
          <a:prstGeom prst="rect">
            <a:avLst/>
          </a:prstGeom>
        </p:spPr>
      </p:pic>
      <p:sp>
        <p:nvSpPr>
          <p:cNvPr id="5" name="TextBox 4">
            <a:extLst>
              <a:ext uri="{FF2B5EF4-FFF2-40B4-BE49-F238E27FC236}">
                <a16:creationId xmlns:a16="http://schemas.microsoft.com/office/drawing/2014/main" id="{858F9786-A9B4-2F80-0C83-F6B6EEA7C44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8794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80268BC-3E61-425A-9D8A-5B177D88B5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C9515C2-8DA9-D82F-A2BE-E7AC4FFDF3FA}"/>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33Then Saul hurled his spear at Jonathan to kill him; so Jonathan knew that his father was determined to kill David.</a:t>
            </a:r>
            <a:endParaRPr lang="en-ZA" dirty="0"/>
          </a:p>
        </p:txBody>
      </p:sp>
      <p:sp>
        <p:nvSpPr>
          <p:cNvPr id="3" name="TextBox 2">
            <a:extLst>
              <a:ext uri="{FF2B5EF4-FFF2-40B4-BE49-F238E27FC236}">
                <a16:creationId xmlns:a16="http://schemas.microsoft.com/office/drawing/2014/main" id="{884DCFDF-64A0-BF84-FBB7-40F073CE6F8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33སོ་ལོས་ཁོ་ལ་བསྣུན་པའི་ཆེད་དུ་མདུང་འཕངས་པས། ཡོ་ནཱ་ཐན་གྱིས་རང་གི་ཕ་ཡིས་དཱ་བིད་གསོད་ངེས་པ་ཤེས།</a:t>
            </a:r>
            <a:endParaRPr lang="en-ZA" dirty="0"/>
          </a:p>
        </p:txBody>
      </p:sp>
    </p:spTree>
    <p:extLst>
      <p:ext uri="{BB962C8B-B14F-4D97-AF65-F5344CB8AC3E}">
        <p14:creationId xmlns:p14="http://schemas.microsoft.com/office/powerpoint/2010/main" val="3966814090"/>
      </p:ext>
    </p:extLst>
  </p:cSld>
  <p:clrMapOvr>
    <a:masterClrMapping/>
  </p:clrMapOvr>
  <mc:AlternateContent xmlns:mc="http://schemas.openxmlformats.org/markup-compatibility/2006" xmlns:p14="http://schemas.microsoft.com/office/powerpoint/2010/main">
    <mc:Choice Requires="p14">
      <p:transition spd="slow" p14:dur="2000" advTm="12102"/>
    </mc:Choice>
    <mc:Fallback xmlns="">
      <p:transition spd="slow" advTm="1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C140D5-7778-4639-A41A-A37222A50BC0}"/>
              </a:ext>
            </a:extLst>
          </p:cNvPr>
          <p:cNvPicPr>
            <a:picLocks noChangeAspect="1"/>
          </p:cNvPicPr>
          <p:nvPr/>
        </p:nvPicPr>
        <p:blipFill>
          <a:blip r:embed="rId2"/>
          <a:stretch>
            <a:fillRect/>
          </a:stretch>
        </p:blipFill>
        <p:spPr>
          <a:xfrm>
            <a:off x="-1" y="-739477"/>
            <a:ext cx="12191999" cy="7597477"/>
          </a:xfrm>
          <a:prstGeom prst="rect">
            <a:avLst/>
          </a:prstGeom>
        </p:spPr>
      </p:pic>
      <p:sp>
        <p:nvSpPr>
          <p:cNvPr id="5" name="TextBox 4">
            <a:extLst>
              <a:ext uri="{FF2B5EF4-FFF2-40B4-BE49-F238E27FC236}">
                <a16:creationId xmlns:a16="http://schemas.microsoft.com/office/drawing/2014/main" id="{F3F64B83-54DE-71B1-07B4-17DCA6577F7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55952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CC4CCF5-911E-415D-9043-D9EE9CA612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8BAA50-636E-77ED-9211-34339AEB0C4D}"/>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34Jonathan got up from the table in fierce anger and did not eat any food that second day of the month, for he was grieved by his father’s shameful treatment of David.</a:t>
            </a:r>
            <a:endParaRPr lang="en-ZA" sz="4800" dirty="0"/>
          </a:p>
        </p:txBody>
      </p:sp>
      <p:sp>
        <p:nvSpPr>
          <p:cNvPr id="3" name="TextBox 2">
            <a:extLst>
              <a:ext uri="{FF2B5EF4-FFF2-40B4-BE49-F238E27FC236}">
                <a16:creationId xmlns:a16="http://schemas.microsoft.com/office/drawing/2014/main" id="{B9603301-9FDD-03C3-1C12-BC1149273AE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34ཡོ་ནཱ་ཐན་ཤིན་ཏུ་ཁྲོས་ཤིང་གསོལ་ལྕོག་ནས་ལངས་ཏེ་ཚེས་གཉིས་པའི་ཉིན་དེར་ཟས་གང་ཡང་མ་སྤྱད་ཅིང་། ཕ་ཡིས་དཱ་བིད་ལ་སྐུར་བ་བཏབ་པའི་ཕྱིར་ཡོ་ནཱ་ཐན་སེམས་སྡུག་གོ །</a:t>
            </a:r>
            <a:endParaRPr lang="en-ZA" dirty="0"/>
          </a:p>
        </p:txBody>
      </p:sp>
    </p:spTree>
    <p:extLst>
      <p:ext uri="{BB962C8B-B14F-4D97-AF65-F5344CB8AC3E}">
        <p14:creationId xmlns:p14="http://schemas.microsoft.com/office/powerpoint/2010/main" val="3929176995"/>
      </p:ext>
    </p:extLst>
  </p:cSld>
  <p:clrMapOvr>
    <a:masterClrMapping/>
  </p:clrMapOvr>
  <mc:AlternateContent xmlns:mc="http://schemas.openxmlformats.org/markup-compatibility/2006" xmlns:p14="http://schemas.microsoft.com/office/powerpoint/2010/main">
    <mc:Choice Requires="p14">
      <p:transition spd="slow" p14:dur="2000" advTm="12042"/>
    </mc:Choice>
    <mc:Fallback xmlns="">
      <p:transition spd="slow" advTm="12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339F59-E873-4714-B9E9-99D91127802E}"/>
              </a:ext>
            </a:extLst>
          </p:cNvPr>
          <p:cNvPicPr>
            <a:picLocks noChangeAspect="1"/>
          </p:cNvPicPr>
          <p:nvPr/>
        </p:nvPicPr>
        <p:blipFill>
          <a:blip r:embed="rId2"/>
          <a:stretch>
            <a:fillRect/>
          </a:stretch>
        </p:blipFill>
        <p:spPr>
          <a:xfrm>
            <a:off x="-114300" y="-58977"/>
            <a:ext cx="12306300" cy="6911758"/>
          </a:xfrm>
          <a:prstGeom prst="rect">
            <a:avLst/>
          </a:prstGeom>
        </p:spPr>
      </p:pic>
      <p:sp>
        <p:nvSpPr>
          <p:cNvPr id="5" name="TextBox 4">
            <a:extLst>
              <a:ext uri="{FF2B5EF4-FFF2-40B4-BE49-F238E27FC236}">
                <a16:creationId xmlns:a16="http://schemas.microsoft.com/office/drawing/2014/main" id="{712FE9C3-96A3-044D-7379-02162448A4C7}"/>
              </a:ext>
            </a:extLst>
          </p:cNvPr>
          <p:cNvSpPr txBox="1"/>
          <p:nvPr/>
        </p:nvSpPr>
        <p:spPr>
          <a:xfrm>
            <a:off x="450760" y="4131972"/>
            <a:ext cx="8532253" cy="3917324"/>
          </a:xfrm>
          <a:prstGeom prst="rect">
            <a:avLst/>
          </a:prstGeom>
          <a:noFill/>
        </p:spPr>
        <p:txBody>
          <a:bodyPr wrap="square" rtlCol="0">
            <a:noAutofit/>
          </a:bodyPr>
          <a:lstStyle/>
          <a:p>
            <a:pPr algn="ctr"/>
            <a:r>
              <a:rPr lang="bo-CN" sz="8000" b="1" cap="all" dirty="0">
                <a:solidFill>
                  <a:schemeClr val="bg1"/>
                </a:solidFill>
                <a:latin typeface="ArialMT"/>
              </a:rPr>
              <a:t>སཱ་མུ་ཨེལ་དང་པོ 20</a:t>
            </a:r>
          </a:p>
          <a:p>
            <a:r>
              <a:rPr lang="bo-CN" sz="8000" b="1" dirty="0">
                <a:solidFill>
                  <a:schemeClr val="bg1"/>
                </a:solidFill>
                <a:latin typeface="ArialMT"/>
              </a:rPr>
              <a:t>ཡོ་ན་ཐན་གྱིས་དཱ་བིད་ལ་རོགས་བྱས་པ།</a:t>
            </a:r>
          </a:p>
          <a:p>
            <a:endParaRPr lang="en-ZA" dirty="0"/>
          </a:p>
        </p:txBody>
      </p:sp>
    </p:spTree>
    <p:extLst>
      <p:ext uri="{BB962C8B-B14F-4D97-AF65-F5344CB8AC3E}">
        <p14:creationId xmlns:p14="http://schemas.microsoft.com/office/powerpoint/2010/main" val="2304810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C140D5-7778-4639-A41A-A37222A50BC0}"/>
              </a:ext>
            </a:extLst>
          </p:cNvPr>
          <p:cNvPicPr>
            <a:picLocks noChangeAspect="1"/>
          </p:cNvPicPr>
          <p:nvPr/>
        </p:nvPicPr>
        <p:blipFill>
          <a:blip r:embed="rId2"/>
          <a:stretch>
            <a:fillRect/>
          </a:stretch>
        </p:blipFill>
        <p:spPr>
          <a:xfrm>
            <a:off x="-19269" y="-2861441"/>
            <a:ext cx="15597206" cy="9719441"/>
          </a:xfrm>
          <a:prstGeom prst="rect">
            <a:avLst/>
          </a:prstGeom>
        </p:spPr>
      </p:pic>
      <p:sp>
        <p:nvSpPr>
          <p:cNvPr id="5" name="TextBox 4">
            <a:extLst>
              <a:ext uri="{FF2B5EF4-FFF2-40B4-BE49-F238E27FC236}">
                <a16:creationId xmlns:a16="http://schemas.microsoft.com/office/drawing/2014/main" id="{90F9F3BF-662C-3090-6A63-EC20561DF62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8194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ABA4363-9F32-4E8C-8C45-4A69120984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0FFA7D9-A008-7AED-D085-5C2B9A6CB38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35In the morning Jonathan went out to the field for the appointment with David, and a small boy was with him.</a:t>
            </a:r>
            <a:endParaRPr lang="en-ZA" dirty="0"/>
          </a:p>
        </p:txBody>
      </p:sp>
      <p:sp>
        <p:nvSpPr>
          <p:cNvPr id="5" name="TextBox 4">
            <a:extLst>
              <a:ext uri="{FF2B5EF4-FFF2-40B4-BE49-F238E27FC236}">
                <a16:creationId xmlns:a16="http://schemas.microsoft.com/office/drawing/2014/main" id="{7EEB6BF4-3741-7710-23CC-F95F59D9EF28}"/>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35ཡང་ཕྱི་ཉིན་སྔ་མོ་དཱ་བིད་དང་ཁ་ཆད་བཞག་པའི་དུས་ལ་སླེབས་ཙ་ན། ཡོ་ནཱ་ཐན་དང་གཡོག་པོ་གཞོན་ནུ་ཞིག་མཉམ་དུ་ས་སྟོང་དེར་སོང་སྟེ།</a:t>
            </a:r>
            <a:endParaRPr lang="en-ZA" dirty="0"/>
          </a:p>
        </p:txBody>
      </p:sp>
    </p:spTree>
    <p:extLst>
      <p:ext uri="{BB962C8B-B14F-4D97-AF65-F5344CB8AC3E}">
        <p14:creationId xmlns:p14="http://schemas.microsoft.com/office/powerpoint/2010/main" val="4016522880"/>
      </p:ext>
    </p:extLst>
  </p:cSld>
  <p:clrMapOvr>
    <a:masterClrMapping/>
  </p:clrMapOvr>
  <mc:AlternateContent xmlns:mc="http://schemas.openxmlformats.org/markup-compatibility/2006" xmlns:p14="http://schemas.microsoft.com/office/powerpoint/2010/main">
    <mc:Choice Requires="p14">
      <p:transition spd="slow" p14:dur="2000" advTm="8516"/>
    </mc:Choice>
    <mc:Fallback xmlns="">
      <p:transition spd="slow" advTm="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EE49F72-AFBF-4A32-8B64-C16FE71FEE8B}"/>
              </a:ext>
            </a:extLst>
          </p:cNvPr>
          <p:cNvPicPr>
            <a:picLocks noChangeAspect="1"/>
          </p:cNvPicPr>
          <p:nvPr/>
        </p:nvPicPr>
        <p:blipFill>
          <a:blip r:embed="rId2"/>
          <a:stretch>
            <a:fillRect/>
          </a:stretch>
        </p:blipFill>
        <p:spPr>
          <a:xfrm>
            <a:off x="1" y="-24753"/>
            <a:ext cx="12192000" cy="6882753"/>
          </a:xfrm>
          <a:prstGeom prst="rect">
            <a:avLst/>
          </a:prstGeom>
        </p:spPr>
      </p:pic>
      <p:sp>
        <p:nvSpPr>
          <p:cNvPr id="5" name="TextBox 4">
            <a:extLst>
              <a:ext uri="{FF2B5EF4-FFF2-40B4-BE49-F238E27FC236}">
                <a16:creationId xmlns:a16="http://schemas.microsoft.com/office/drawing/2014/main" id="{77F93C54-035A-CEA2-F43B-CF30D075B87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4250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EBE76FE-01E9-451E-B16E-EA4D20EEFA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242F6B-18E6-7C59-63EE-B60C518691C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36He said to the boy, “Run and find the arrows I shoot.” And as the boy ran, Jonathan shot an arrow beyond him.</a:t>
            </a:r>
            <a:endParaRPr lang="en-ZA" dirty="0"/>
          </a:p>
        </p:txBody>
      </p:sp>
      <p:sp>
        <p:nvSpPr>
          <p:cNvPr id="3" name="TextBox 2">
            <a:extLst>
              <a:ext uri="{FF2B5EF4-FFF2-40B4-BE49-F238E27FC236}">
                <a16:creationId xmlns:a16="http://schemas.microsoft.com/office/drawing/2014/main" id="{0BE0EAF1-BA96-24D8-A7B7-4FB5934E4EE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36ཡོ་ནཱ་ཐན་གྱིས་གཞོན་ནུ་དེ་ལ་ཁོས་འཕངས་པའི་མདའ་རྣམས་ཚོལ་ཞིག་ཅེས་བཀའ་གནང་བས། གཞོན་ནུ་བརྒྱུགས་པ་ལ་ཡོ་ནཱ་ཐན་གྱིས་མདའ་ཞིག་ཁོའི་མདུན་དུ་བཏང་།</a:t>
            </a:r>
            <a:endParaRPr lang="en-ZA" dirty="0"/>
          </a:p>
        </p:txBody>
      </p:sp>
    </p:spTree>
    <p:extLst>
      <p:ext uri="{BB962C8B-B14F-4D97-AF65-F5344CB8AC3E}">
        <p14:creationId xmlns:p14="http://schemas.microsoft.com/office/powerpoint/2010/main" val="4179383608"/>
      </p:ext>
    </p:extLst>
  </p:cSld>
  <p:clrMapOvr>
    <a:masterClrMapping/>
  </p:clrMapOvr>
  <mc:AlternateContent xmlns:mc="http://schemas.openxmlformats.org/markup-compatibility/2006" xmlns:p14="http://schemas.microsoft.com/office/powerpoint/2010/main">
    <mc:Choice Requires="p14">
      <p:transition spd="slow" p14:dur="2000" advTm="11062"/>
    </mc:Choice>
    <mc:Fallback xmlns="">
      <p:transition spd="slow" advTm="1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6378C0F-AB28-48F4-91B2-A7B506463CA1}"/>
              </a:ext>
            </a:extLst>
          </p:cNvPr>
          <p:cNvPicPr>
            <a:picLocks noChangeAspect="1"/>
          </p:cNvPicPr>
          <p:nvPr/>
        </p:nvPicPr>
        <p:blipFill>
          <a:blip r:embed="rId2"/>
          <a:stretch>
            <a:fillRect/>
          </a:stretch>
        </p:blipFill>
        <p:spPr>
          <a:xfrm>
            <a:off x="0" y="-637467"/>
            <a:ext cx="13501688" cy="7495468"/>
          </a:xfrm>
          <a:prstGeom prst="rect">
            <a:avLst/>
          </a:prstGeom>
        </p:spPr>
      </p:pic>
      <p:sp>
        <p:nvSpPr>
          <p:cNvPr id="5" name="TextBox 4">
            <a:extLst>
              <a:ext uri="{FF2B5EF4-FFF2-40B4-BE49-F238E27FC236}">
                <a16:creationId xmlns:a16="http://schemas.microsoft.com/office/drawing/2014/main" id="{40D71AF4-6C67-0344-F708-CE788351001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3563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9AC7C17-5477-433A-A1F9-75EB1ECEAA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9EC314B-DEB5-E78E-202C-AD2FDF65E17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37When the boy reached the place where Jonathan’s arrow had fallen, Jonathan called to him, “Isn’t the arrow beyond you?”</a:t>
            </a:r>
            <a:endParaRPr lang="en-ZA" dirty="0"/>
          </a:p>
        </p:txBody>
      </p:sp>
      <p:sp>
        <p:nvSpPr>
          <p:cNvPr id="5" name="TextBox 4">
            <a:extLst>
              <a:ext uri="{FF2B5EF4-FFF2-40B4-BE49-F238E27FC236}">
                <a16:creationId xmlns:a16="http://schemas.microsoft.com/office/drawing/2014/main" id="{DD72B854-682B-A47E-599A-B7C13DA2657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37གཞོན་ནུ་དེ་ཡོ་ནཱ་ཐན་གྱིས་འཕངས་པའི་མདའ་ཡི་གནས་སུ་སླེབས་པའི་ཚེ། ཡོ་ནཱ་ཐན་གྱིས་གཞོན་ནུ་དེའི་རྒྱབ་ནས་ན་རེ། མདའ་ནི་ཁྱོད་ཀྱི་མདུན་དུ་མི་འདུག་གམ་ཞེས་བོས།</a:t>
            </a:r>
            <a:endParaRPr lang="en-ZA" sz="1600" dirty="0"/>
          </a:p>
        </p:txBody>
      </p:sp>
    </p:spTree>
    <p:extLst>
      <p:ext uri="{BB962C8B-B14F-4D97-AF65-F5344CB8AC3E}">
        <p14:creationId xmlns:p14="http://schemas.microsoft.com/office/powerpoint/2010/main" val="577668901"/>
      </p:ext>
    </p:extLst>
  </p:cSld>
  <p:clrMapOvr>
    <a:masterClrMapping/>
  </p:clrMapOvr>
  <mc:AlternateContent xmlns:mc="http://schemas.openxmlformats.org/markup-compatibility/2006" xmlns:p14="http://schemas.microsoft.com/office/powerpoint/2010/main">
    <mc:Choice Requires="p14">
      <p:transition spd="slow" p14:dur="2000" advTm="9321"/>
    </mc:Choice>
    <mc:Fallback xmlns="">
      <p:transition spd="slow" advTm="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18A5A6-9FF5-409B-B7D9-9F431E9E5FC2}"/>
              </a:ext>
            </a:extLst>
          </p:cNvPr>
          <p:cNvPicPr>
            <a:picLocks noChangeAspect="1"/>
          </p:cNvPicPr>
          <p:nvPr/>
        </p:nvPicPr>
        <p:blipFill>
          <a:blip r:embed="rId2"/>
          <a:stretch>
            <a:fillRect/>
          </a:stretch>
        </p:blipFill>
        <p:spPr>
          <a:xfrm>
            <a:off x="0" y="-797707"/>
            <a:ext cx="12191999" cy="7655707"/>
          </a:xfrm>
          <a:prstGeom prst="rect">
            <a:avLst/>
          </a:prstGeom>
        </p:spPr>
      </p:pic>
      <p:sp>
        <p:nvSpPr>
          <p:cNvPr id="5" name="TextBox 4">
            <a:extLst>
              <a:ext uri="{FF2B5EF4-FFF2-40B4-BE49-F238E27FC236}">
                <a16:creationId xmlns:a16="http://schemas.microsoft.com/office/drawing/2014/main" id="{B70968F8-8569-DD7E-2E77-BBFC74AA5DA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15502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23D3A25-3FAF-45A8-B545-9EEB772E34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98CF6E3-10A0-9A66-591D-0272CB00E9DA}"/>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38Then Jonathan cried out, “Hurry! Make haste! Do not delay!” So the boy picked up the arrow and returned to his master.</a:t>
            </a:r>
            <a:endParaRPr lang="en-ZA" dirty="0"/>
          </a:p>
        </p:txBody>
      </p:sp>
      <p:sp>
        <p:nvSpPr>
          <p:cNvPr id="3" name="TextBox 2">
            <a:extLst>
              <a:ext uri="{FF2B5EF4-FFF2-40B4-BE49-F238E27FC236}">
                <a16:creationId xmlns:a16="http://schemas.microsoft.com/office/drawing/2014/main" id="{878B14BB-37CD-3257-D31A-1F383D1573C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38དེ་ནས་ཡང་ཡོ་ནཱ་ཐན་གྱིས་གཞོན་ནུའི་རྒྱབ་ནས་སྐད་བརྒྱབ་སྟེ། ལངས་ནས་མི་འདུག་པར་མྱུར་དུ་སོང་ཞིག་ཅེས་བསྐུལ་བས། གཞོན་ནུ་དེས་མདའ་དེ་བསྡུས་ནས་ཕྱིར་བདག་པོ་ཡོ་ནཱ་ཐན་གྱི་དྲུང་དུ་འོངས་པ་རེད།</a:t>
            </a:r>
            <a:endParaRPr lang="en-ZA" sz="1400" dirty="0"/>
          </a:p>
        </p:txBody>
      </p:sp>
    </p:spTree>
    <p:extLst>
      <p:ext uri="{BB962C8B-B14F-4D97-AF65-F5344CB8AC3E}">
        <p14:creationId xmlns:p14="http://schemas.microsoft.com/office/powerpoint/2010/main" val="226071539"/>
      </p:ext>
    </p:extLst>
  </p:cSld>
  <p:clrMapOvr>
    <a:masterClrMapping/>
  </p:clrMapOvr>
  <mc:AlternateContent xmlns:mc="http://schemas.openxmlformats.org/markup-compatibility/2006" xmlns:p14="http://schemas.microsoft.com/office/powerpoint/2010/main">
    <mc:Choice Requires="p14">
      <p:transition spd="slow" p14:dur="2000" advTm="7697"/>
    </mc:Choice>
    <mc:Fallback xmlns="">
      <p:transition spd="slow" advTm="7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681F63-1CC9-47F3-B64E-5B59DC4553E6}"/>
              </a:ext>
            </a:extLst>
          </p:cNvPr>
          <p:cNvPicPr>
            <a:picLocks noChangeAspect="1"/>
          </p:cNvPicPr>
          <p:nvPr/>
        </p:nvPicPr>
        <p:blipFill>
          <a:blip r:embed="rId2"/>
          <a:stretch>
            <a:fillRect/>
          </a:stretch>
        </p:blipFill>
        <p:spPr>
          <a:xfrm>
            <a:off x="0" y="0"/>
            <a:ext cx="12192000" cy="7320948"/>
          </a:xfrm>
          <a:prstGeom prst="rect">
            <a:avLst/>
          </a:prstGeom>
        </p:spPr>
      </p:pic>
      <p:sp>
        <p:nvSpPr>
          <p:cNvPr id="5" name="TextBox 4">
            <a:extLst>
              <a:ext uri="{FF2B5EF4-FFF2-40B4-BE49-F238E27FC236}">
                <a16:creationId xmlns:a16="http://schemas.microsoft.com/office/drawing/2014/main" id="{2F377AC1-076E-CDCF-D6EB-EBC1E8951E3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2039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B9E690B-F098-4A88-A45D-55C1441191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895F40DC-43BF-6008-0FB8-5D728181D04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41When the young man had gone, David got up from the south side of the stone, fell facedown, and bowed three times. Then he and Jonathan kissed each other and wept together—though David wept more.</a:t>
            </a:r>
            <a:endParaRPr lang="en-ZA" dirty="0"/>
          </a:p>
        </p:txBody>
      </p:sp>
      <p:sp>
        <p:nvSpPr>
          <p:cNvPr id="8" name="TextBox 7">
            <a:extLst>
              <a:ext uri="{FF2B5EF4-FFF2-40B4-BE49-F238E27FC236}">
                <a16:creationId xmlns:a16="http://schemas.microsoft.com/office/drawing/2014/main" id="{65A9CBD4-D1D3-CC8A-9EBE-AE6416D6F25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41གཞོན་ནུ་དེ་སོང་མ་ཐག དཱ་བིད་ལྷོ་ཕྱོགས་ཀྱི་གནས་ནས་ཐོན་ཏེ་གདོང་སར་བཏུད་ནས་ལན་གསུམ་ལ་ཕྱག་ཕུལ་ཏོ། །དེ་ནས་མཛའ་གྲོགས་ཕན་ཚུན་ལ་འོ་བྱས་ཤིང་ཕན་ཚུན་གྱི་དོན་དུ་ངུས་པ་དང་དཱ་བིད་ནི་ལྷག་པར་ངུས་སོ། །</a:t>
            </a:r>
            <a:endParaRPr lang="en-ZA" dirty="0"/>
          </a:p>
        </p:txBody>
      </p:sp>
    </p:spTree>
    <p:extLst>
      <p:ext uri="{BB962C8B-B14F-4D97-AF65-F5344CB8AC3E}">
        <p14:creationId xmlns:p14="http://schemas.microsoft.com/office/powerpoint/2010/main" val="1738091640"/>
      </p:ext>
    </p:extLst>
  </p:cSld>
  <p:clrMapOvr>
    <a:masterClrMapping/>
  </p:clrMapOvr>
  <mc:AlternateContent xmlns:mc="http://schemas.openxmlformats.org/markup-compatibility/2006" xmlns:p14="http://schemas.microsoft.com/office/powerpoint/2010/main">
    <mc:Choice Requires="p14">
      <p:transition spd="slow" p14:dur="2000" advTm="16681"/>
    </mc:Choice>
    <mc:Fallback xmlns="">
      <p:transition spd="slow" advTm="1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9. Jonathan warns David - 1 Sam 20:24-42 (Left Center)</a:t>
            </a:r>
            <a:endParaRPr lang="en-IN"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སཱ་མུ་ཨེལ་དང་པོ 20</a:t>
            </a:r>
          </a:p>
          <a:p>
            <a:r>
              <a:rPr lang="bo-CN" sz="8000" b="1" dirty="0">
                <a:solidFill>
                  <a:srgbClr val="121212"/>
                </a:solidFill>
                <a:latin typeface="ArialMT"/>
              </a:rPr>
              <a:t>ཡོ་ན་ཐན་གྱིས་དཱ་བིད་ལ་རོགས་བྱས་པ།</a:t>
            </a:r>
          </a:p>
          <a:p>
            <a:endParaRPr lang="en-ZA" dirty="0"/>
          </a:p>
        </p:txBody>
      </p:sp>
      <p:pic>
        <p:nvPicPr>
          <p:cNvPr id="2" name="Audio 1">
            <a:hlinkClick r:id="" action="ppaction://media"/>
            <a:extLst>
              <a:ext uri="{FF2B5EF4-FFF2-40B4-BE49-F238E27FC236}">
                <a16:creationId xmlns:a16="http://schemas.microsoft.com/office/drawing/2014/main" id="{584D5EED-8001-41C7-9644-3972D314F8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783851"/>
      </p:ext>
    </p:extLst>
  </p:cSld>
  <p:clrMapOvr>
    <a:masterClrMapping/>
  </p:clrMapOvr>
  <mc:AlternateContent xmlns:mc="http://schemas.openxmlformats.org/markup-compatibility/2006" xmlns:p14="http://schemas.microsoft.com/office/powerpoint/2010/main">
    <mc:Choice Requires="p14">
      <p:transition spd="slow" p14:dur="2000" advTm="4954"/>
    </mc:Choice>
    <mc:Fallback xmlns="">
      <p:transition spd="slow" advTm="4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576DA8F-0D0F-45CB-B21F-DA1BF7C65EBB}"/>
              </a:ext>
            </a:extLst>
          </p:cNvPr>
          <p:cNvSpPr txBox="1"/>
          <p:nvPr/>
        </p:nvSpPr>
        <p:spPr>
          <a:xfrm>
            <a:off x="1957387" y="-328613"/>
            <a:ext cx="5975131"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93E081-FE64-4728-93C4-F539B1254A66}"/>
              </a:ext>
            </a:extLst>
          </p:cNvPr>
          <p:cNvPicPr>
            <a:picLocks noChangeAspect="1"/>
          </p:cNvPicPr>
          <p:nvPr/>
        </p:nvPicPr>
        <p:blipFill>
          <a:blip r:embed="rId2"/>
          <a:stretch>
            <a:fillRect/>
          </a:stretch>
        </p:blipFill>
        <p:spPr>
          <a:xfrm>
            <a:off x="0" y="-1080977"/>
            <a:ext cx="12192000" cy="7938977"/>
          </a:xfrm>
          <a:prstGeom prst="rect">
            <a:avLst/>
          </a:prstGeom>
        </p:spPr>
      </p:pic>
      <p:sp>
        <p:nvSpPr>
          <p:cNvPr id="7" name="TextBox 6">
            <a:extLst>
              <a:ext uri="{FF2B5EF4-FFF2-40B4-BE49-F238E27FC236}">
                <a16:creationId xmlns:a16="http://schemas.microsoft.com/office/drawing/2014/main" id="{0924CD87-1A66-D669-69CB-27DD8CF797B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8655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41After the boy had gone, David got up from the south side of the stone. He bowed down in front of Jonathan with his face to the ground. He did it three times. Then they kissed each other and cried. But David cried more than Jonathan did.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41གཞོན་ནུ་དེ་ཕྱིན་པའི་རྗེས་སུ་དཱ་བིད་རྡོ་ཧྲུག་སྤུང་ཡོད་པའི་གནས་དེ་ནས་ཐོན་ཏེ། སྤུས་མོ་བཙུགས་ཤིང་ས་ཁར་སྒུར་ནས་ཕྱག་འབུལ་ཐེངས་གསུམ་ཞུས་སོ། ཡོ་ན་ཐན་དང་ཁོ་གཉིས་ཕན་ཚུན་གཅིག་གིས་གཅིག་ལ་ཁ་བསྐྱལ་ནས་ངུས་སོ། དཱ་བིད་ལ་ཡོ་ན་ཐན་ལས་ལྷག་པར་སྡུག་བསྔལ་ཆེན་པོ་བྱུང་ཡོད་དོ། </a:t>
            </a:r>
            <a:endParaRPr lang="en-ZA" dirty="0"/>
          </a:p>
        </p:txBody>
      </p:sp>
      <p:pic>
        <p:nvPicPr>
          <p:cNvPr id="10" name="Audio 9">
            <a:hlinkClick r:id="" action="ppaction://media"/>
            <a:extLst>
              <a:ext uri="{FF2B5EF4-FFF2-40B4-BE49-F238E27FC236}">
                <a16:creationId xmlns:a16="http://schemas.microsoft.com/office/drawing/2014/main" id="{300C945B-C6BC-4810-BC09-4092696843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54982089"/>
      </p:ext>
    </p:extLst>
  </p:cSld>
  <p:clrMapOvr>
    <a:masterClrMapping/>
  </p:clrMapOvr>
  <mc:AlternateContent xmlns:mc="http://schemas.openxmlformats.org/markup-compatibility/2006" xmlns:p14="http://schemas.microsoft.com/office/powerpoint/2010/main">
    <mc:Choice Requires="p14">
      <p:transition spd="slow" p14:dur="2000" advTm="9135"/>
    </mc:Choice>
    <mc:Fallback xmlns="">
      <p:transition spd="slow" advTm="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DFC6D0-61B0-4177-9D10-317D35FB91C3}"/>
              </a:ext>
            </a:extLst>
          </p:cNvPr>
          <p:cNvPicPr>
            <a:picLocks noChangeAspect="1"/>
          </p:cNvPicPr>
          <p:nvPr/>
        </p:nvPicPr>
        <p:blipFill>
          <a:blip r:embed="rId2"/>
          <a:stretch>
            <a:fillRect/>
          </a:stretch>
        </p:blipFill>
        <p:spPr>
          <a:xfrm>
            <a:off x="0" y="0"/>
            <a:ext cx="12863945" cy="6858000"/>
          </a:xfrm>
          <a:prstGeom prst="rect">
            <a:avLst/>
          </a:prstGeom>
        </p:spPr>
      </p:pic>
      <p:sp>
        <p:nvSpPr>
          <p:cNvPr id="5" name="TextBox 4">
            <a:extLst>
              <a:ext uri="{FF2B5EF4-FFF2-40B4-BE49-F238E27FC236}">
                <a16:creationId xmlns:a16="http://schemas.microsoft.com/office/drawing/2014/main" id="{5DBDCFC8-7628-06D7-CC3B-8879963E727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3038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A6F7C0B-D794-4235-8AF8-E90FCC6857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FB7586-90E9-ABB4-B6A1-69BC4F2E3E4A}"/>
              </a:ext>
            </a:extLst>
          </p:cNvPr>
          <p:cNvSpPr txBox="1"/>
          <p:nvPr/>
        </p:nvSpPr>
        <p:spPr>
          <a:xfrm>
            <a:off x="1" y="0"/>
            <a:ext cx="5975131" cy="6858000"/>
          </a:xfrm>
          <a:prstGeom prst="rect">
            <a:avLst/>
          </a:prstGeom>
          <a:noFill/>
        </p:spPr>
        <p:txBody>
          <a:bodyPr wrap="square" rtlCol="0">
            <a:noAutofit/>
          </a:bodyPr>
          <a:lstStyle/>
          <a:p>
            <a:endParaRPr lang="en-US" sz="4400" dirty="0">
              <a:solidFill>
                <a:srgbClr val="121212"/>
              </a:solidFill>
              <a:latin typeface="ArialMT"/>
            </a:endParaRPr>
          </a:p>
          <a:p>
            <a:r>
              <a:rPr lang="en-US" sz="4400" dirty="0">
                <a:solidFill>
                  <a:srgbClr val="121212"/>
                </a:solidFill>
                <a:latin typeface="ArialMT"/>
              </a:rPr>
              <a:t>42And Jonathan said to David, “Go in peace, for the two of us have sworn in the name of the Lord, saying, ‘May the Lord be a witness between you and me,…</a:t>
            </a:r>
            <a:endParaRPr lang="en-ZA" sz="2400" dirty="0"/>
          </a:p>
        </p:txBody>
      </p:sp>
      <p:sp>
        <p:nvSpPr>
          <p:cNvPr id="3" name="TextBox 2">
            <a:extLst>
              <a:ext uri="{FF2B5EF4-FFF2-40B4-BE49-F238E27FC236}">
                <a16:creationId xmlns:a16="http://schemas.microsoft.com/office/drawing/2014/main" id="{BEE26667-ED4C-C090-B929-DFEE44DF143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121212"/>
                </a:solidFill>
                <a:latin typeface="ArialMT"/>
              </a:rPr>
              <a:t>42དེ་ནས་ཡོ་ནཱ་ཐན་གྱིས་དཱ་བིད་ལ། ངེད་གཉིས་ཀྱིས་སྔོན་ཆད་དཀོན་མཆོག་ཡ་ཝཱེའི་མཚན་བརྗོད་ཅིང་། ང་དང་ཁྱེད་གཉིས་བར་དང་</a:t>
            </a:r>
            <a:r>
              <a:rPr lang="en-IN" sz="7200">
                <a:solidFill>
                  <a:srgbClr val="121212"/>
                </a:solidFill>
                <a:latin typeface="ArialMT"/>
              </a:rPr>
              <a:t>…</a:t>
            </a:r>
            <a:endParaRPr lang="en-ZA" sz="2400" dirty="0"/>
          </a:p>
        </p:txBody>
      </p:sp>
    </p:spTree>
    <p:extLst>
      <p:ext uri="{BB962C8B-B14F-4D97-AF65-F5344CB8AC3E}">
        <p14:creationId xmlns:p14="http://schemas.microsoft.com/office/powerpoint/2010/main" val="1791196861"/>
      </p:ext>
    </p:extLst>
  </p:cSld>
  <p:clrMapOvr>
    <a:masterClrMapping/>
  </p:clrMapOvr>
  <mc:AlternateContent xmlns:mc="http://schemas.openxmlformats.org/markup-compatibility/2006" xmlns:p14="http://schemas.microsoft.com/office/powerpoint/2010/main">
    <mc:Choice Requires="p14">
      <p:transition spd="slow" p14:dur="2000" advTm="14963"/>
    </mc:Choice>
    <mc:Fallback xmlns="">
      <p:transition spd="slow" advTm="1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29ACCAF-9922-4324-A67A-7C26F7B6A78B}"/>
              </a:ext>
            </a:extLst>
          </p:cNvPr>
          <p:cNvPicPr>
            <a:picLocks noChangeAspect="1"/>
          </p:cNvPicPr>
          <p:nvPr/>
        </p:nvPicPr>
        <p:blipFill>
          <a:blip r:embed="rId2"/>
          <a:stretch>
            <a:fillRect/>
          </a:stretch>
        </p:blipFill>
        <p:spPr>
          <a:xfrm>
            <a:off x="0" y="-204879"/>
            <a:ext cx="12191999" cy="7062880"/>
          </a:xfrm>
          <a:prstGeom prst="rect">
            <a:avLst/>
          </a:prstGeom>
        </p:spPr>
      </p:pic>
      <p:sp>
        <p:nvSpPr>
          <p:cNvPr id="5" name="TextBox 4">
            <a:extLst>
              <a:ext uri="{FF2B5EF4-FFF2-40B4-BE49-F238E27FC236}">
                <a16:creationId xmlns:a16="http://schemas.microsoft.com/office/drawing/2014/main" id="{AD19285D-461D-8758-ECE6-9976420C7D6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581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0930031-9184-4363-8565-9BB9493428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AB20255-98D4-FD43-764B-99577D368D68}"/>
              </a:ext>
            </a:extLst>
          </p:cNvPr>
          <p:cNvSpPr txBox="1"/>
          <p:nvPr/>
        </p:nvSpPr>
        <p:spPr>
          <a:xfrm>
            <a:off x="1" y="0"/>
            <a:ext cx="5975131" cy="6858000"/>
          </a:xfrm>
          <a:prstGeom prst="rect">
            <a:avLst/>
          </a:prstGeom>
          <a:noFill/>
        </p:spPr>
        <p:txBody>
          <a:bodyPr wrap="square" rtlCol="0">
            <a:noAutofit/>
          </a:bodyPr>
          <a:lstStyle/>
          <a:p>
            <a:r>
              <a:rPr lang="en-US" sz="3600" dirty="0">
                <a:solidFill>
                  <a:srgbClr val="121212"/>
                </a:solidFill>
                <a:latin typeface="ArialMT"/>
              </a:rPr>
              <a:t>and between your descendants and mine forever.’” Then David got up and departed, and Jonathan went back into the city.</a:t>
            </a:r>
            <a:endParaRPr lang="en-ZA" dirty="0"/>
          </a:p>
        </p:txBody>
      </p:sp>
      <p:sp>
        <p:nvSpPr>
          <p:cNvPr id="3" name="TextBox 2">
            <a:extLst>
              <a:ext uri="{FF2B5EF4-FFF2-40B4-BE49-F238E27FC236}">
                <a16:creationId xmlns:a16="http://schemas.microsoft.com/office/drawing/2014/main" id="{052077F1-A490-9C2E-C329-7C4205AFE1AF}"/>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121212"/>
                </a:solidFill>
                <a:latin typeface="ArialMT"/>
              </a:rPr>
              <a:t>། ད་དུང་ངའི་བུ་རྒྱུད་དང་ཁྱེད་ཀྱི་བུ་རྒྱུད་གཉིས་ཀྱི་བར་དུའང་དཀོན་མཆོག་ཡ་ཝཱེ་དུས་རྒྱུན་དུ་དཔང་པོར་བཞུགས་པར་ཤོག་ཅེས་མནའ་བསྐྱལ་ཡོད་པས། ད་ཁྱེད་བདེ་བར་སོང་ཞིག་ཅེས་སྨྲས་ནས། ཁོ་ལངས་ཏེ་སོང་བ་དང་ཡོ་ནཱ་ཐན་ཡང་གྲོང་ཁྱེར་དུ་ཕྱིན་ཏོ། །</a:t>
            </a:r>
            <a:endParaRPr lang="en-ZA" sz="1600" dirty="0"/>
          </a:p>
        </p:txBody>
      </p:sp>
    </p:spTree>
    <p:extLst>
      <p:ext uri="{BB962C8B-B14F-4D97-AF65-F5344CB8AC3E}">
        <p14:creationId xmlns:p14="http://schemas.microsoft.com/office/powerpoint/2010/main" val="1382895424"/>
      </p:ext>
    </p:extLst>
  </p:cSld>
  <p:clrMapOvr>
    <a:masterClrMapping/>
  </p:clrMapOvr>
  <mc:AlternateContent xmlns:mc="http://schemas.openxmlformats.org/markup-compatibility/2006" xmlns:p14="http://schemas.microsoft.com/office/powerpoint/2010/main">
    <mc:Choice Requires="p14">
      <p:transition spd="slow" p14:dur="2000" advTm="5221"/>
    </mc:Choice>
    <mc:Fallback xmlns="">
      <p:transition spd="slow" advTm="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29ACCAF-9922-4324-A67A-7C26F7B6A78B}"/>
              </a:ext>
            </a:extLst>
          </p:cNvPr>
          <p:cNvPicPr>
            <a:picLocks noChangeAspect="1"/>
          </p:cNvPicPr>
          <p:nvPr/>
        </p:nvPicPr>
        <p:blipFill>
          <a:blip r:embed="rId2"/>
          <a:stretch>
            <a:fillRect/>
          </a:stretch>
        </p:blipFill>
        <p:spPr>
          <a:xfrm>
            <a:off x="0" y="-204879"/>
            <a:ext cx="12191999" cy="7062880"/>
          </a:xfrm>
          <a:prstGeom prst="rect">
            <a:avLst/>
          </a:prstGeom>
        </p:spPr>
      </p:pic>
      <p:sp>
        <p:nvSpPr>
          <p:cNvPr id="5" name="TextBox 4">
            <a:extLst>
              <a:ext uri="{FF2B5EF4-FFF2-40B4-BE49-F238E27FC236}">
                <a16:creationId xmlns:a16="http://schemas.microsoft.com/office/drawing/2014/main" id="{AD19285D-461D-8758-ECE6-9976420C7D6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3010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DC66C66-2D25-4231-828B-9594D8B5DECD}"/>
              </a:ext>
            </a:extLst>
          </p:cNvPr>
          <p:cNvPicPr>
            <a:picLocks noChangeAspect="1"/>
          </p:cNvPicPr>
          <p:nvPr/>
        </p:nvPicPr>
        <p:blipFill>
          <a:blip r:embed="rId2"/>
          <a:stretch>
            <a:fillRect/>
          </a:stretch>
        </p:blipFill>
        <p:spPr>
          <a:xfrm>
            <a:off x="-114300" y="-58977"/>
            <a:ext cx="12306300" cy="6911758"/>
          </a:xfrm>
          <a:prstGeom prst="rect">
            <a:avLst/>
          </a:prstGeom>
        </p:spPr>
      </p:pic>
      <p:sp>
        <p:nvSpPr>
          <p:cNvPr id="2" name="TextBox 1">
            <a:extLst>
              <a:ext uri="{FF2B5EF4-FFF2-40B4-BE49-F238E27FC236}">
                <a16:creationId xmlns:a16="http://schemas.microsoft.com/office/drawing/2014/main" id="{1F6995C9-4B6B-4057-82B3-7CA74CC95714}"/>
              </a:ext>
            </a:extLst>
          </p:cNvPr>
          <p:cNvSpPr txBox="1"/>
          <p:nvPr/>
        </p:nvSpPr>
        <p:spPr>
          <a:xfrm>
            <a:off x="536817" y="3272240"/>
            <a:ext cx="8532253" cy="3917324"/>
          </a:xfrm>
          <a:prstGeom prst="rect">
            <a:avLst/>
          </a:prstGeom>
          <a:noFill/>
        </p:spPr>
        <p:txBody>
          <a:bodyPr wrap="square" rtlCol="0">
            <a:noAutofit/>
          </a:bodyPr>
          <a:lstStyle/>
          <a:p>
            <a:pPr algn="ctr"/>
            <a:r>
              <a:rPr lang="bo-CN" sz="8000" b="1" cap="all" dirty="0">
                <a:solidFill>
                  <a:schemeClr val="bg1"/>
                </a:solidFill>
                <a:latin typeface="ArialMT"/>
              </a:rPr>
              <a:t>སཱ་མུ་ཨེལ་དང་པོ 20</a:t>
            </a:r>
          </a:p>
          <a:p>
            <a:r>
              <a:rPr lang="bo-CN" sz="8000" b="1" dirty="0">
                <a:solidFill>
                  <a:schemeClr val="bg1"/>
                </a:solidFill>
                <a:latin typeface="ArialMT"/>
              </a:rPr>
              <a:t>ཡོ་ན་ཐན་གྱིས་དཱ་བིད་ལ་རོགས་བྱས་པ།</a:t>
            </a:r>
          </a:p>
          <a:p>
            <a:endParaRPr lang="en-ZA" dirty="0"/>
          </a:p>
        </p:txBody>
      </p:sp>
      <p:sp>
        <p:nvSpPr>
          <p:cNvPr id="3" name="TextBox 2">
            <a:extLst>
              <a:ext uri="{FF2B5EF4-FFF2-40B4-BE49-F238E27FC236}">
                <a16:creationId xmlns:a16="http://schemas.microsoft.com/office/drawing/2014/main" id="{62525430-4353-DEFF-20C7-EEDE7784EF4C}"/>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5956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8799CC-EA66-439F-9316-B53DB7D0DC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191BD32-E9AF-F756-C3AF-11521F4A9EA0}"/>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24So David hid in the field, and when the New Moon had come, the king sat down to eat.</a:t>
            </a:r>
            <a:endParaRPr lang="en-ZA" dirty="0"/>
          </a:p>
        </p:txBody>
      </p:sp>
      <p:sp>
        <p:nvSpPr>
          <p:cNvPr id="5" name="TextBox 4">
            <a:extLst>
              <a:ext uri="{FF2B5EF4-FFF2-40B4-BE49-F238E27FC236}">
                <a16:creationId xmlns:a16="http://schemas.microsoft.com/office/drawing/2014/main" id="{1AC13017-FAF9-1E90-D754-7ED8A2582CE2}"/>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24དེ་ནས་དཱ་བིད་ས་སྟོང་དེ་རུ་ཡིབ་ནས་བསྡད་པ་དང་། ཡང་ཚེས་གཅིག་གི་ཉིན་མོ་སླེབས་པའི་ཚེ་རྒྱལ་པོ་གསོལ་སྟོན་དུ་ཕེབས།</a:t>
            </a:r>
            <a:endParaRPr lang="en-ZA" dirty="0"/>
          </a:p>
        </p:txBody>
      </p:sp>
    </p:spTree>
    <p:extLst>
      <p:ext uri="{BB962C8B-B14F-4D97-AF65-F5344CB8AC3E}">
        <p14:creationId xmlns:p14="http://schemas.microsoft.com/office/powerpoint/2010/main" val="2620133667"/>
      </p:ext>
    </p:extLst>
  </p:cSld>
  <p:clrMapOvr>
    <a:masterClrMapping/>
  </p:clrMapOvr>
  <mc:AlternateContent xmlns:mc="http://schemas.openxmlformats.org/markup-compatibility/2006" xmlns:p14="http://schemas.microsoft.com/office/powerpoint/2010/main">
    <mc:Choice Requires="p14">
      <p:transition spd="slow" p14:dur="2000" advTm="7326"/>
    </mc:Choice>
    <mc:Fallback xmlns="">
      <p:transition spd="slow" advTm="7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28F716-DE47-415E-BC2A-3AF2F7D5C359}"/>
              </a:ext>
            </a:extLst>
          </p:cNvPr>
          <p:cNvPicPr>
            <a:picLocks noChangeAspect="1"/>
          </p:cNvPicPr>
          <p:nvPr/>
        </p:nvPicPr>
        <p:blipFill>
          <a:blip r:embed="rId2"/>
          <a:stretch>
            <a:fillRect/>
          </a:stretch>
        </p:blipFill>
        <p:spPr>
          <a:xfrm>
            <a:off x="0" y="-38727"/>
            <a:ext cx="12630150" cy="6896727"/>
          </a:xfrm>
          <a:prstGeom prst="rect">
            <a:avLst/>
          </a:prstGeom>
        </p:spPr>
      </p:pic>
      <p:sp>
        <p:nvSpPr>
          <p:cNvPr id="5" name="TextBox 4">
            <a:extLst>
              <a:ext uri="{FF2B5EF4-FFF2-40B4-BE49-F238E27FC236}">
                <a16:creationId xmlns:a16="http://schemas.microsoft.com/office/drawing/2014/main" id="{BDE23DD6-86CB-6DBE-74C5-DF98824F539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2902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AF1EF21-0821-4441-A31F-00040B7B58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99DEFAF-FD15-B782-7918-41C55A83D48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27But on the day after the New Moon, the second day, David’s place was still empty, and Saul asked his son Jonathan, “Why hasn’t the son of Jesse come to the meal either yesterday or today?”</a:t>
            </a:r>
            <a:endParaRPr lang="en-ZA" dirty="0"/>
          </a:p>
        </p:txBody>
      </p:sp>
      <p:sp>
        <p:nvSpPr>
          <p:cNvPr id="3" name="TextBox 2">
            <a:extLst>
              <a:ext uri="{FF2B5EF4-FFF2-40B4-BE49-F238E27FC236}">
                <a16:creationId xmlns:a16="http://schemas.microsoft.com/office/drawing/2014/main" id="{D26C2C30-5769-E47D-825D-EF9BFCB0441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27ཚེས་གཉིས་པར། དཱ་བིད་ཀྱི་འདུག་གནས་ཡང་སྟོང་བ་ཡིན་པས། སོ་ལོས་ཉིད་ཀྱི་སྲས་ཡོ་ནཱ་ཐན་ལ། ཡེ་སེའི་བུ་ནི་ཁ་ཟས་སྤྱོད་དུ་མདང་ཡང་མ་འོངས། དེ་རིང་ཡང་མི་འོང་བ་ཅི་ཡིན་ཞེས་དྲིས་པའི་ལན་དུ།</a:t>
            </a:r>
            <a:endParaRPr lang="en-ZA" dirty="0"/>
          </a:p>
        </p:txBody>
      </p:sp>
    </p:spTree>
    <p:extLst>
      <p:ext uri="{BB962C8B-B14F-4D97-AF65-F5344CB8AC3E}">
        <p14:creationId xmlns:p14="http://schemas.microsoft.com/office/powerpoint/2010/main" val="1720565908"/>
      </p:ext>
    </p:extLst>
  </p:cSld>
  <p:clrMapOvr>
    <a:masterClrMapping/>
  </p:clrMapOvr>
  <mc:AlternateContent xmlns:mc="http://schemas.openxmlformats.org/markup-compatibility/2006" xmlns:p14="http://schemas.microsoft.com/office/powerpoint/2010/main">
    <mc:Choice Requires="p14">
      <p:transition spd="slow" p14:dur="2000" advTm="14620"/>
    </mc:Choice>
    <mc:Fallback xmlns="">
      <p:transition spd="slow" advTm="14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FE044A8-9D24-42FB-B0FB-134DBCA02B4A}"/>
              </a:ext>
            </a:extLst>
          </p:cNvPr>
          <p:cNvPicPr>
            <a:picLocks noChangeAspect="1"/>
          </p:cNvPicPr>
          <p:nvPr/>
        </p:nvPicPr>
        <p:blipFill>
          <a:blip r:embed="rId2"/>
          <a:stretch>
            <a:fillRect/>
          </a:stretch>
        </p:blipFill>
        <p:spPr>
          <a:xfrm>
            <a:off x="-1" y="-484431"/>
            <a:ext cx="12615863" cy="7342432"/>
          </a:xfrm>
          <a:prstGeom prst="rect">
            <a:avLst/>
          </a:prstGeom>
        </p:spPr>
      </p:pic>
      <p:sp>
        <p:nvSpPr>
          <p:cNvPr id="5" name="TextBox 4">
            <a:extLst>
              <a:ext uri="{FF2B5EF4-FFF2-40B4-BE49-F238E27FC236}">
                <a16:creationId xmlns:a16="http://schemas.microsoft.com/office/drawing/2014/main" id="{095C8D72-6C6A-3C9D-C4AC-5182681B92A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1050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7F71C8BF-13F0-4328-8717-C4BF41CED3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E34ABB-0BDC-1DD5-6BBA-01C853415DA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28Jonathan answered, “David urgently requested my permission to go to Bethlehem, (To make an offering with his family)</a:t>
            </a:r>
            <a:endParaRPr lang="en-ZA" dirty="0"/>
          </a:p>
        </p:txBody>
      </p:sp>
      <p:sp>
        <p:nvSpPr>
          <p:cNvPr id="3" name="TextBox 2">
            <a:extLst>
              <a:ext uri="{FF2B5EF4-FFF2-40B4-BE49-F238E27FC236}">
                <a16:creationId xmlns:a16="http://schemas.microsoft.com/office/drawing/2014/main" id="{2664F04C-5855-1448-39BF-B2BF384C34F8}"/>
              </a:ext>
            </a:extLst>
          </p:cNvPr>
          <p:cNvSpPr txBox="1"/>
          <p:nvPr/>
        </p:nvSpPr>
        <p:spPr>
          <a:xfrm>
            <a:off x="6216870" y="0"/>
            <a:ext cx="5975129" cy="6858000"/>
          </a:xfrm>
          <a:prstGeom prst="rect">
            <a:avLst/>
          </a:prstGeom>
          <a:noFill/>
        </p:spPr>
        <p:txBody>
          <a:bodyPr wrap="square" rtlCol="0">
            <a:noAutofit/>
          </a:bodyPr>
          <a:lstStyle/>
          <a:p>
            <a:r>
              <a:rPr lang="bo-CN" sz="8800" dirty="0">
                <a:solidFill>
                  <a:srgbClr val="121212"/>
                </a:solidFill>
                <a:latin typeface="ArialMT"/>
              </a:rPr>
              <a:t>28ཡོ་ནཱ་ཐན་གྱིས་སོ་ལོ་ལ། དཱ་བིད་ཀྱིས་པེད་ལེ་ཧེམ་དུ་འགྲོ་བའི་ཕྱིར་ང་ནས་དགོངས་པ་ཞུས་ཤིང་།</a:t>
            </a:r>
            <a:endParaRPr lang="en-ZA" dirty="0"/>
          </a:p>
        </p:txBody>
      </p:sp>
    </p:spTree>
    <p:extLst>
      <p:ext uri="{BB962C8B-B14F-4D97-AF65-F5344CB8AC3E}">
        <p14:creationId xmlns:p14="http://schemas.microsoft.com/office/powerpoint/2010/main" val="771783244"/>
      </p:ext>
    </p:extLst>
  </p:cSld>
  <p:clrMapOvr>
    <a:masterClrMapping/>
  </p:clrMapOvr>
  <mc:AlternateContent xmlns:mc="http://schemas.openxmlformats.org/markup-compatibility/2006" xmlns:p14="http://schemas.microsoft.com/office/powerpoint/2010/main">
    <mc:Choice Requires="p14">
      <p:transition spd="slow" p14:dur="2000" advTm="9762"/>
    </mc:Choice>
    <mc:Fallback xmlns="">
      <p:transition spd="slow" advTm="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1538</Words>
  <Application>Microsoft Office PowerPoint</Application>
  <PresentationFormat>Widescreen</PresentationFormat>
  <Paragraphs>69</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 New Roman</vt:lpstr>
      <vt:lpstr>TimesNewRomanPSMT</vt:lpstr>
      <vt:lpstr>Office Theme</vt:lpstr>
      <vt:lpstr>17-9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2025-05-12T08:39:55Z</dcterms:modified>
</cp:coreProperties>
</file>