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10" r:id="rId3"/>
    <p:sldId id="426" r:id="rId4"/>
    <p:sldId id="427" r:id="rId5"/>
    <p:sldId id="428" r:id="rId6"/>
    <p:sldId id="431" r:id="rId7"/>
    <p:sldId id="430" r:id="rId8"/>
    <p:sldId id="429"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076819-386F-4128-BBCF-BE830EADD937}" v="2" dt="2025-05-12T08:25:48.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2" autoAdjust="0"/>
    <p:restoredTop sz="93945" autoAdjust="0"/>
  </p:normalViewPr>
  <p:slideViewPr>
    <p:cSldViewPr snapToGrid="0">
      <p:cViewPr varScale="1">
        <p:scale>
          <a:sx n="103" d="100"/>
          <a:sy n="103" d="100"/>
        </p:scale>
        <p:origin x="16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4076819-386F-4128-BBCF-BE830EADD937}"/>
    <pc:docChg chg="modSld">
      <pc:chgData name="Alfred Smith" userId="3c60a3631c0db8ad" providerId="LiveId" clId="{F4076819-386F-4128-BBCF-BE830EADD937}" dt="2025-05-12T08:25:48.616" v="1"/>
      <pc:docMkLst>
        <pc:docMk/>
      </pc:docMkLst>
      <pc:sldChg chg="modSp">
        <pc:chgData name="Alfred Smith" userId="3c60a3631c0db8ad" providerId="LiveId" clId="{F4076819-386F-4128-BBCF-BE830EADD937}" dt="2025-05-12T08:25:48.616" v="1"/>
        <pc:sldMkLst>
          <pc:docMk/>
          <pc:sldMk cId="1003827451" sldId="426"/>
        </pc:sldMkLst>
        <pc:spChg chg="mod">
          <ac:chgData name="Alfred Smith" userId="3c60a3631c0db8ad" providerId="LiveId" clId="{F4076819-386F-4128-BBCF-BE830EADD937}" dt="2025-05-12T08:25:48.616" v="1"/>
          <ac:spMkLst>
            <pc:docMk/>
            <pc:sldMk cId="1003827451" sldId="426"/>
            <ac:spMk id="6" creationId="{416C064E-628E-47C0-A712-DB178FE9901E}"/>
          </ac:spMkLst>
        </pc:spChg>
      </pc:sldChg>
    </pc:docChg>
  </pc:docChgLst>
  <pc:docChgLst>
    <pc:chgData name="Leonie Smith" userId="fed1330f33f5650e" providerId="LiveId" clId="{50177C82-54C2-4E3F-9953-DCBCF7B09394}"/>
    <pc:docChg chg="modSld">
      <pc:chgData name="Leonie Smith" userId="fed1330f33f5650e" providerId="LiveId" clId="{50177C82-54C2-4E3F-9953-DCBCF7B09394}" dt="2022-05-06T06:03:44.910" v="28"/>
      <pc:docMkLst>
        <pc:docMk/>
      </pc:docMkLst>
      <pc:sldChg chg="addSp modSp">
        <pc:chgData name="Leonie Smith" userId="fed1330f33f5650e" providerId="LiveId" clId="{50177C82-54C2-4E3F-9953-DCBCF7B09394}" dt="2022-05-06T05:50:01.228" v="0"/>
        <pc:sldMkLst>
          <pc:docMk/>
          <pc:sldMk cId="2869461528" sldId="308"/>
        </pc:sldMkLst>
      </pc:sldChg>
      <pc:sldChg chg="addSp modSp">
        <pc:chgData name="Leonie Smith" userId="fed1330f33f5650e" providerId="LiveId" clId="{50177C82-54C2-4E3F-9953-DCBCF7B09394}" dt="2022-05-06T05:50:56.405" v="1"/>
        <pc:sldMkLst>
          <pc:docMk/>
          <pc:sldMk cId="1003827451" sldId="426"/>
        </pc:sldMkLst>
      </pc:sldChg>
      <pc:sldChg chg="addSp delSp modSp modTransition modAnim">
        <pc:chgData name="Leonie Smith" userId="fed1330f33f5650e" providerId="LiveId" clId="{50177C82-54C2-4E3F-9953-DCBCF7B09394}" dt="2022-05-06T05:54:30.759" v="10"/>
        <pc:sldMkLst>
          <pc:docMk/>
          <pc:sldMk cId="2174129452" sldId="428"/>
        </pc:sldMkLst>
      </pc:sldChg>
      <pc:sldChg chg="addSp modSp">
        <pc:chgData name="Leonie Smith" userId="fed1330f33f5650e" providerId="LiveId" clId="{50177C82-54C2-4E3F-9953-DCBCF7B09394}" dt="2022-05-06T05:55:58.753" v="11"/>
        <pc:sldMkLst>
          <pc:docMk/>
          <pc:sldMk cId="942615762" sldId="430"/>
        </pc:sldMkLst>
      </pc:sldChg>
      <pc:sldChg chg="addSp delSp modSp modTransition modAnim">
        <pc:chgData name="Leonie Smith" userId="fed1330f33f5650e" providerId="LiveId" clId="{50177C82-54C2-4E3F-9953-DCBCF7B09394}" dt="2022-05-06T05:58:28.594" v="16"/>
        <pc:sldMkLst>
          <pc:docMk/>
          <pc:sldMk cId="1886351016" sldId="432"/>
        </pc:sldMkLst>
      </pc:sldChg>
      <pc:sldChg chg="addSp modSp">
        <pc:chgData name="Leonie Smith" userId="fed1330f33f5650e" providerId="LiveId" clId="{50177C82-54C2-4E3F-9953-DCBCF7B09394}" dt="2022-05-06T05:59:21.413" v="17"/>
        <pc:sldMkLst>
          <pc:docMk/>
          <pc:sldMk cId="882125327" sldId="434"/>
        </pc:sldMkLst>
      </pc:sldChg>
      <pc:sldChg chg="addSp delSp modSp modTransition modAnim">
        <pc:chgData name="Leonie Smith" userId="fed1330f33f5650e" providerId="LiveId" clId="{50177C82-54C2-4E3F-9953-DCBCF7B09394}" dt="2022-05-06T06:03:44.910" v="28"/>
        <pc:sldMkLst>
          <pc:docMk/>
          <pc:sldMk cId="3195935868" sldId="436"/>
        </pc:sldMkLst>
      </pc:sldChg>
    </pc:docChg>
  </pc:docChgLst>
  <pc:docChgLst>
    <pc:chgData name="Alfred Smith" userId="3c60a3631c0db8ad" providerId="LiveId" clId="{C7EFFBC5-958A-425C-9931-DF909ECE0BA7}"/>
    <pc:docChg chg="custSel modSld">
      <pc:chgData name="Alfred Smith" userId="3c60a3631c0db8ad" providerId="LiveId" clId="{C7EFFBC5-958A-425C-9931-DF909ECE0BA7}" dt="2025-04-02T09:03:06.074" v="28"/>
      <pc:docMkLst>
        <pc:docMk/>
      </pc:docMkLst>
      <pc:sldChg chg="addSp delSp modSp mod">
        <pc:chgData name="Alfred Smith" userId="3c60a3631c0db8ad" providerId="LiveId" clId="{C7EFFBC5-958A-425C-9931-DF909ECE0BA7}" dt="2025-04-02T08:58:36.430" v="1"/>
        <pc:sldMkLst>
          <pc:docMk/>
          <pc:sldMk cId="2869461528" sldId="308"/>
        </pc:sldMkLst>
        <pc:spChg chg="add mod">
          <ac:chgData name="Alfred Smith" userId="3c60a3631c0db8ad" providerId="LiveId" clId="{C7EFFBC5-958A-425C-9931-DF909ECE0BA7}" dt="2025-04-02T08:58:36.430" v="1"/>
          <ac:spMkLst>
            <pc:docMk/>
            <pc:sldMk cId="2869461528" sldId="308"/>
            <ac:spMk id="5" creationId="{E79AA7E4-32D2-F754-4565-CAE6A6E28C0F}"/>
          </ac:spMkLst>
        </pc:spChg>
      </pc:sldChg>
      <pc:sldChg chg="addSp modSp">
        <pc:chgData name="Alfred Smith" userId="3c60a3631c0db8ad" providerId="LiveId" clId="{C7EFFBC5-958A-425C-9931-DF909ECE0BA7}" dt="2025-04-02T08:58:49.089" v="2"/>
        <pc:sldMkLst>
          <pc:docMk/>
          <pc:sldMk cId="1727650077" sldId="427"/>
        </pc:sldMkLst>
        <pc:spChg chg="add mod">
          <ac:chgData name="Alfred Smith" userId="3c60a3631c0db8ad" providerId="LiveId" clId="{C7EFFBC5-958A-425C-9931-DF909ECE0BA7}" dt="2025-04-02T08:58:49.089" v="2"/>
          <ac:spMkLst>
            <pc:docMk/>
            <pc:sldMk cId="1727650077" sldId="427"/>
            <ac:spMk id="2" creationId="{7FBA9112-499A-C8EE-54D5-08BCDBAB4BB9}"/>
          </ac:spMkLst>
        </pc:spChg>
      </pc:sldChg>
      <pc:sldChg chg="addSp delSp modSp mod">
        <pc:chgData name="Alfred Smith" userId="3c60a3631c0db8ad" providerId="LiveId" clId="{C7EFFBC5-958A-425C-9931-DF909ECE0BA7}" dt="2025-04-02T08:59:11.611" v="4"/>
        <pc:sldMkLst>
          <pc:docMk/>
          <pc:sldMk cId="2174129452" sldId="428"/>
        </pc:sldMkLst>
        <pc:spChg chg="add mod">
          <ac:chgData name="Alfred Smith" userId="3c60a3631c0db8ad" providerId="LiveId" clId="{C7EFFBC5-958A-425C-9931-DF909ECE0BA7}" dt="2025-04-02T08:59:11.611" v="4"/>
          <ac:spMkLst>
            <pc:docMk/>
            <pc:sldMk cId="2174129452" sldId="428"/>
            <ac:spMk id="2" creationId="{5E816C27-58CE-A44C-8628-94146EA02B58}"/>
          </ac:spMkLst>
        </pc:spChg>
        <pc:spChg chg="add mod">
          <ac:chgData name="Alfred Smith" userId="3c60a3631c0db8ad" providerId="LiveId" clId="{C7EFFBC5-958A-425C-9931-DF909ECE0BA7}" dt="2025-04-02T08:59:11.611" v="4"/>
          <ac:spMkLst>
            <pc:docMk/>
            <pc:sldMk cId="2174129452" sldId="428"/>
            <ac:spMk id="3" creationId="{9ABD640B-918A-9D2B-BED2-D17A72E396E4}"/>
          </ac:spMkLst>
        </pc:spChg>
      </pc:sldChg>
      <pc:sldChg chg="addSp delSp modSp mod">
        <pc:chgData name="Alfred Smith" userId="3c60a3631c0db8ad" providerId="LiveId" clId="{C7EFFBC5-958A-425C-9931-DF909ECE0BA7}" dt="2025-04-02T08:59:44.272" v="6"/>
        <pc:sldMkLst>
          <pc:docMk/>
          <pc:sldMk cId="942615762" sldId="430"/>
        </pc:sldMkLst>
        <pc:spChg chg="add mod">
          <ac:chgData name="Alfred Smith" userId="3c60a3631c0db8ad" providerId="LiveId" clId="{C7EFFBC5-958A-425C-9931-DF909ECE0BA7}" dt="2025-04-02T08:59:44.272" v="6"/>
          <ac:spMkLst>
            <pc:docMk/>
            <pc:sldMk cId="942615762" sldId="430"/>
            <ac:spMk id="3" creationId="{9D5A160E-06CB-93BB-344C-D9E95E429441}"/>
          </ac:spMkLst>
        </pc:spChg>
        <pc:spChg chg="add mod">
          <ac:chgData name="Alfred Smith" userId="3c60a3631c0db8ad" providerId="LiveId" clId="{C7EFFBC5-958A-425C-9931-DF909ECE0BA7}" dt="2025-04-02T08:59:44.272" v="6"/>
          <ac:spMkLst>
            <pc:docMk/>
            <pc:sldMk cId="942615762" sldId="430"/>
            <ac:spMk id="5" creationId="{92E53BA6-11F5-719F-12A0-65C5293F8384}"/>
          </ac:spMkLst>
        </pc:spChg>
      </pc:sldChg>
      <pc:sldChg chg="addSp delSp modSp mod">
        <pc:chgData name="Alfred Smith" userId="3c60a3631c0db8ad" providerId="LiveId" clId="{C7EFFBC5-958A-425C-9931-DF909ECE0BA7}" dt="2025-04-02T08:59:58.651" v="8"/>
        <pc:sldMkLst>
          <pc:docMk/>
          <pc:sldMk cId="1886351016" sldId="432"/>
        </pc:sldMkLst>
        <pc:spChg chg="add mod">
          <ac:chgData name="Alfred Smith" userId="3c60a3631c0db8ad" providerId="LiveId" clId="{C7EFFBC5-958A-425C-9931-DF909ECE0BA7}" dt="2025-04-02T08:59:58.651" v="8"/>
          <ac:spMkLst>
            <pc:docMk/>
            <pc:sldMk cId="1886351016" sldId="432"/>
            <ac:spMk id="2" creationId="{C300B618-5848-74FE-6412-0E71C14AB1EB}"/>
          </ac:spMkLst>
        </pc:spChg>
        <pc:spChg chg="add mod">
          <ac:chgData name="Alfred Smith" userId="3c60a3631c0db8ad" providerId="LiveId" clId="{C7EFFBC5-958A-425C-9931-DF909ECE0BA7}" dt="2025-04-02T08:59:58.651" v="8"/>
          <ac:spMkLst>
            <pc:docMk/>
            <pc:sldMk cId="1886351016" sldId="432"/>
            <ac:spMk id="3" creationId="{B3BC4A17-05DF-713F-E4DD-4C4742CB07AA}"/>
          </ac:spMkLst>
        </pc:spChg>
      </pc:sldChg>
      <pc:sldChg chg="addSp delSp modSp mod">
        <pc:chgData name="Alfred Smith" userId="3c60a3631c0db8ad" providerId="LiveId" clId="{C7EFFBC5-958A-425C-9931-DF909ECE0BA7}" dt="2025-04-02T09:00:17.909" v="10"/>
        <pc:sldMkLst>
          <pc:docMk/>
          <pc:sldMk cId="882125327" sldId="434"/>
        </pc:sldMkLst>
        <pc:spChg chg="add mod">
          <ac:chgData name="Alfred Smith" userId="3c60a3631c0db8ad" providerId="LiveId" clId="{C7EFFBC5-958A-425C-9931-DF909ECE0BA7}" dt="2025-04-02T09:00:17.909" v="10"/>
          <ac:spMkLst>
            <pc:docMk/>
            <pc:sldMk cId="882125327" sldId="434"/>
            <ac:spMk id="3" creationId="{C5FC04F3-A31B-3C64-3D2C-CD3A880FCADB}"/>
          </ac:spMkLst>
        </pc:spChg>
        <pc:spChg chg="add mod">
          <ac:chgData name="Alfred Smith" userId="3c60a3631c0db8ad" providerId="LiveId" clId="{C7EFFBC5-958A-425C-9931-DF909ECE0BA7}" dt="2025-04-02T09:00:17.909" v="10"/>
          <ac:spMkLst>
            <pc:docMk/>
            <pc:sldMk cId="882125327" sldId="434"/>
            <ac:spMk id="5" creationId="{DD55A85E-EBAD-F714-009D-131464E5F31B}"/>
          </ac:spMkLst>
        </pc:spChg>
      </pc:sldChg>
      <pc:sldChg chg="addSp delSp modSp mod">
        <pc:chgData name="Alfred Smith" userId="3c60a3631c0db8ad" providerId="LiveId" clId="{C7EFFBC5-958A-425C-9931-DF909ECE0BA7}" dt="2025-04-02T09:00:48.613" v="12"/>
        <pc:sldMkLst>
          <pc:docMk/>
          <pc:sldMk cId="3195935868" sldId="436"/>
        </pc:sldMkLst>
        <pc:spChg chg="add mod">
          <ac:chgData name="Alfred Smith" userId="3c60a3631c0db8ad" providerId="LiveId" clId="{C7EFFBC5-958A-425C-9931-DF909ECE0BA7}" dt="2025-04-02T09:00:48.613" v="12"/>
          <ac:spMkLst>
            <pc:docMk/>
            <pc:sldMk cId="3195935868" sldId="436"/>
            <ac:spMk id="2" creationId="{7E57CB76-E0CB-B38A-2127-E7EF0AFD6E1D}"/>
          </ac:spMkLst>
        </pc:spChg>
        <pc:spChg chg="add mod">
          <ac:chgData name="Alfred Smith" userId="3c60a3631c0db8ad" providerId="LiveId" clId="{C7EFFBC5-958A-425C-9931-DF909ECE0BA7}" dt="2025-04-02T09:00:48.613" v="12"/>
          <ac:spMkLst>
            <pc:docMk/>
            <pc:sldMk cId="3195935868" sldId="436"/>
            <ac:spMk id="3" creationId="{A4B93EFE-8FC6-4631-ED69-EF759DC9BEE2}"/>
          </ac:spMkLst>
        </pc:spChg>
      </pc:sldChg>
      <pc:sldChg chg="addSp delSp modSp mod">
        <pc:chgData name="Alfred Smith" userId="3c60a3631c0db8ad" providerId="LiveId" clId="{C7EFFBC5-958A-425C-9931-DF909ECE0BA7}" dt="2025-04-02T09:01:03.899" v="14"/>
        <pc:sldMkLst>
          <pc:docMk/>
          <pc:sldMk cId="3261377596" sldId="438"/>
        </pc:sldMkLst>
        <pc:spChg chg="add mod">
          <ac:chgData name="Alfred Smith" userId="3c60a3631c0db8ad" providerId="LiveId" clId="{C7EFFBC5-958A-425C-9931-DF909ECE0BA7}" dt="2025-04-02T09:01:03.899" v="14"/>
          <ac:spMkLst>
            <pc:docMk/>
            <pc:sldMk cId="3261377596" sldId="438"/>
            <ac:spMk id="2" creationId="{83D93286-3570-986D-231B-7E3A6E2CD059}"/>
          </ac:spMkLst>
        </pc:spChg>
        <pc:spChg chg="add mod">
          <ac:chgData name="Alfred Smith" userId="3c60a3631c0db8ad" providerId="LiveId" clId="{C7EFFBC5-958A-425C-9931-DF909ECE0BA7}" dt="2025-04-02T09:01:03.899" v="14"/>
          <ac:spMkLst>
            <pc:docMk/>
            <pc:sldMk cId="3261377596" sldId="438"/>
            <ac:spMk id="3" creationId="{F8AAF290-B70D-3F9F-9F42-791C277E1DF3}"/>
          </ac:spMkLst>
        </pc:spChg>
      </pc:sldChg>
      <pc:sldChg chg="addSp delSp modSp mod">
        <pc:chgData name="Alfred Smith" userId="3c60a3631c0db8ad" providerId="LiveId" clId="{C7EFFBC5-958A-425C-9931-DF909ECE0BA7}" dt="2025-04-02T09:01:25.835" v="16"/>
        <pc:sldMkLst>
          <pc:docMk/>
          <pc:sldMk cId="923867738" sldId="440"/>
        </pc:sldMkLst>
        <pc:spChg chg="add mod">
          <ac:chgData name="Alfred Smith" userId="3c60a3631c0db8ad" providerId="LiveId" clId="{C7EFFBC5-958A-425C-9931-DF909ECE0BA7}" dt="2025-04-02T09:01:25.835" v="16"/>
          <ac:spMkLst>
            <pc:docMk/>
            <pc:sldMk cId="923867738" sldId="440"/>
            <ac:spMk id="2" creationId="{7898DC95-0B01-F7F5-4EEF-DBFB075B4E9D}"/>
          </ac:spMkLst>
        </pc:spChg>
        <pc:spChg chg="add mod">
          <ac:chgData name="Alfred Smith" userId="3c60a3631c0db8ad" providerId="LiveId" clId="{C7EFFBC5-958A-425C-9931-DF909ECE0BA7}" dt="2025-04-02T09:01:25.835" v="16"/>
          <ac:spMkLst>
            <pc:docMk/>
            <pc:sldMk cId="923867738" sldId="440"/>
            <ac:spMk id="3" creationId="{93DCCB48-C156-E2BC-E722-C06FFEA32374}"/>
          </ac:spMkLst>
        </pc:spChg>
      </pc:sldChg>
      <pc:sldChg chg="addSp delSp modSp mod">
        <pc:chgData name="Alfred Smith" userId="3c60a3631c0db8ad" providerId="LiveId" clId="{C7EFFBC5-958A-425C-9931-DF909ECE0BA7}" dt="2025-04-02T09:01:41.057" v="18"/>
        <pc:sldMkLst>
          <pc:docMk/>
          <pc:sldMk cId="2180228365" sldId="442"/>
        </pc:sldMkLst>
        <pc:spChg chg="add mod">
          <ac:chgData name="Alfred Smith" userId="3c60a3631c0db8ad" providerId="LiveId" clId="{C7EFFBC5-958A-425C-9931-DF909ECE0BA7}" dt="2025-04-02T09:01:41.057" v="18"/>
          <ac:spMkLst>
            <pc:docMk/>
            <pc:sldMk cId="2180228365" sldId="442"/>
            <ac:spMk id="2" creationId="{CEBB41FF-540B-9D31-E647-98F798084FE9}"/>
          </ac:spMkLst>
        </pc:spChg>
        <pc:spChg chg="add mod">
          <ac:chgData name="Alfred Smith" userId="3c60a3631c0db8ad" providerId="LiveId" clId="{C7EFFBC5-958A-425C-9931-DF909ECE0BA7}" dt="2025-04-02T09:01:41.057" v="18"/>
          <ac:spMkLst>
            <pc:docMk/>
            <pc:sldMk cId="2180228365" sldId="442"/>
            <ac:spMk id="3" creationId="{27D7C8F3-A6B8-0427-4C36-F1ADA3E5EA27}"/>
          </ac:spMkLst>
        </pc:spChg>
      </pc:sldChg>
      <pc:sldChg chg="addSp delSp modSp mod">
        <pc:chgData name="Alfred Smith" userId="3c60a3631c0db8ad" providerId="LiveId" clId="{C7EFFBC5-958A-425C-9931-DF909ECE0BA7}" dt="2025-04-02T09:01:54.655" v="20"/>
        <pc:sldMkLst>
          <pc:docMk/>
          <pc:sldMk cId="1718612039" sldId="444"/>
        </pc:sldMkLst>
        <pc:spChg chg="add mod">
          <ac:chgData name="Alfred Smith" userId="3c60a3631c0db8ad" providerId="LiveId" clId="{C7EFFBC5-958A-425C-9931-DF909ECE0BA7}" dt="2025-04-02T09:01:54.655" v="20"/>
          <ac:spMkLst>
            <pc:docMk/>
            <pc:sldMk cId="1718612039" sldId="444"/>
            <ac:spMk id="2" creationId="{0D6757E1-1DF9-BAD2-B7F7-7D1CF10725B3}"/>
          </ac:spMkLst>
        </pc:spChg>
        <pc:spChg chg="add mod">
          <ac:chgData name="Alfred Smith" userId="3c60a3631c0db8ad" providerId="LiveId" clId="{C7EFFBC5-958A-425C-9931-DF909ECE0BA7}" dt="2025-04-02T09:01:54.655" v="20"/>
          <ac:spMkLst>
            <pc:docMk/>
            <pc:sldMk cId="1718612039" sldId="444"/>
            <ac:spMk id="3" creationId="{375765AD-0E54-47FF-B5EB-E11CD8F22FDA}"/>
          </ac:spMkLst>
        </pc:spChg>
      </pc:sldChg>
      <pc:sldChg chg="addSp delSp modSp mod">
        <pc:chgData name="Alfred Smith" userId="3c60a3631c0db8ad" providerId="LiveId" clId="{C7EFFBC5-958A-425C-9931-DF909ECE0BA7}" dt="2025-04-02T09:02:16.983" v="22"/>
        <pc:sldMkLst>
          <pc:docMk/>
          <pc:sldMk cId="665805102" sldId="446"/>
        </pc:sldMkLst>
        <pc:spChg chg="add mod">
          <ac:chgData name="Alfred Smith" userId="3c60a3631c0db8ad" providerId="LiveId" clId="{C7EFFBC5-958A-425C-9931-DF909ECE0BA7}" dt="2025-04-02T09:02:16.983" v="22"/>
          <ac:spMkLst>
            <pc:docMk/>
            <pc:sldMk cId="665805102" sldId="446"/>
            <ac:spMk id="2" creationId="{738FC990-4119-B133-D371-E686090C1920}"/>
          </ac:spMkLst>
        </pc:spChg>
        <pc:spChg chg="add mod">
          <ac:chgData name="Alfred Smith" userId="3c60a3631c0db8ad" providerId="LiveId" clId="{C7EFFBC5-958A-425C-9931-DF909ECE0BA7}" dt="2025-04-02T09:02:16.983" v="22"/>
          <ac:spMkLst>
            <pc:docMk/>
            <pc:sldMk cId="665805102" sldId="446"/>
            <ac:spMk id="3" creationId="{CCC0D09F-1247-C8C1-2FB3-7D36CFC78DC5}"/>
          </ac:spMkLst>
        </pc:spChg>
      </pc:sldChg>
      <pc:sldChg chg="addSp delSp modSp mod">
        <pc:chgData name="Alfred Smith" userId="3c60a3631c0db8ad" providerId="LiveId" clId="{C7EFFBC5-958A-425C-9931-DF909ECE0BA7}" dt="2025-04-02T09:02:37.236" v="24"/>
        <pc:sldMkLst>
          <pc:docMk/>
          <pc:sldMk cId="843663555" sldId="448"/>
        </pc:sldMkLst>
        <pc:spChg chg="add mod">
          <ac:chgData name="Alfred Smith" userId="3c60a3631c0db8ad" providerId="LiveId" clId="{C7EFFBC5-958A-425C-9931-DF909ECE0BA7}" dt="2025-04-02T09:02:37.236" v="24"/>
          <ac:spMkLst>
            <pc:docMk/>
            <pc:sldMk cId="843663555" sldId="448"/>
            <ac:spMk id="2" creationId="{6492A737-B882-E599-B52F-EA9E4B87D9A6}"/>
          </ac:spMkLst>
        </pc:spChg>
        <pc:spChg chg="add mod">
          <ac:chgData name="Alfred Smith" userId="3c60a3631c0db8ad" providerId="LiveId" clId="{C7EFFBC5-958A-425C-9931-DF909ECE0BA7}" dt="2025-04-02T09:02:37.236" v="24"/>
          <ac:spMkLst>
            <pc:docMk/>
            <pc:sldMk cId="843663555" sldId="448"/>
            <ac:spMk id="3" creationId="{7DD95BBE-2B0E-7B01-399F-8163AFCEC703}"/>
          </ac:spMkLst>
        </pc:spChg>
      </pc:sldChg>
      <pc:sldChg chg="addSp delSp modSp mod">
        <pc:chgData name="Alfred Smith" userId="3c60a3631c0db8ad" providerId="LiveId" clId="{C7EFFBC5-958A-425C-9931-DF909ECE0BA7}" dt="2025-04-02T09:02:52.400" v="26"/>
        <pc:sldMkLst>
          <pc:docMk/>
          <pc:sldMk cId="538051216" sldId="450"/>
        </pc:sldMkLst>
        <pc:spChg chg="add mod">
          <ac:chgData name="Alfred Smith" userId="3c60a3631c0db8ad" providerId="LiveId" clId="{C7EFFBC5-958A-425C-9931-DF909ECE0BA7}" dt="2025-04-02T09:02:52.400" v="26"/>
          <ac:spMkLst>
            <pc:docMk/>
            <pc:sldMk cId="538051216" sldId="450"/>
            <ac:spMk id="2" creationId="{A52FEECC-40FB-E2AA-20A9-F2297DA82DEB}"/>
          </ac:spMkLst>
        </pc:spChg>
        <pc:spChg chg="add mod">
          <ac:chgData name="Alfred Smith" userId="3c60a3631c0db8ad" providerId="LiveId" clId="{C7EFFBC5-958A-425C-9931-DF909ECE0BA7}" dt="2025-04-02T09:02:52.400" v="26"/>
          <ac:spMkLst>
            <pc:docMk/>
            <pc:sldMk cId="538051216" sldId="450"/>
            <ac:spMk id="3" creationId="{EE522836-ECDE-BE6D-CDE4-476F479A529C}"/>
          </ac:spMkLst>
        </pc:spChg>
      </pc:sldChg>
      <pc:sldChg chg="addSp delSp modSp mod">
        <pc:chgData name="Alfred Smith" userId="3c60a3631c0db8ad" providerId="LiveId" clId="{C7EFFBC5-958A-425C-9931-DF909ECE0BA7}" dt="2025-04-02T09:03:06.074" v="28"/>
        <pc:sldMkLst>
          <pc:docMk/>
          <pc:sldMk cId="4002949039" sldId="452"/>
        </pc:sldMkLst>
        <pc:spChg chg="add mod">
          <ac:chgData name="Alfred Smith" userId="3c60a3631c0db8ad" providerId="LiveId" clId="{C7EFFBC5-958A-425C-9931-DF909ECE0BA7}" dt="2025-04-02T09:03:06.074" v="28"/>
          <ac:spMkLst>
            <pc:docMk/>
            <pc:sldMk cId="4002949039" sldId="452"/>
            <ac:spMk id="2" creationId="{9AB18201-3BA2-206C-47EF-023471F3F832}"/>
          </ac:spMkLst>
        </pc:spChg>
        <pc:spChg chg="add mod">
          <ac:chgData name="Alfred Smith" userId="3c60a3631c0db8ad" providerId="LiveId" clId="{C7EFFBC5-958A-425C-9931-DF909ECE0BA7}" dt="2025-04-02T09:03:06.074" v="28"/>
          <ac:spMkLst>
            <pc:docMk/>
            <pc:sldMk cId="4002949039" sldId="452"/>
            <ac:spMk id="3" creationId="{3FB2CFA5-CB61-D858-C7F9-FDF6B40693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TimesNewRomanPS-BoldMT"/>
              </a:rPr>
              <a:t>18 Saul and David – Part 2</a:t>
            </a:r>
          </a:p>
          <a:p>
            <a:pPr algn="l"/>
            <a:r>
              <a:rPr lang="en-US" sz="1800" b="0" i="0" u="none" strike="noStrike" baseline="0" dirty="0">
                <a:latin typeface="TimesNewRomanPSMT"/>
              </a:rPr>
              <a:t>1. David at Nob and Saul’s vengeance - 1 Sam 21 – 22 ( Left Top)</a:t>
            </a:r>
          </a:p>
          <a:p>
            <a:pPr algn="l"/>
            <a:r>
              <a:rPr lang="en-US" sz="1800" b="0" i="0" u="none" strike="noStrike" baseline="0" dirty="0">
                <a:latin typeface="TimesNewRomanPSMT"/>
              </a:rPr>
              <a:t>2. The Rock of Escape -1 Sam 23 (Right Top)</a:t>
            </a:r>
          </a:p>
          <a:p>
            <a:pPr algn="l"/>
            <a:r>
              <a:rPr lang="en-US" sz="1800" b="0" i="0" u="none" strike="noStrike" baseline="0" dirty="0">
                <a:latin typeface="TimesNewRomanPSMT"/>
              </a:rPr>
              <a:t>3. David spares Saul’s life -1 Sam 24 (Right Center)</a:t>
            </a:r>
          </a:p>
          <a:p>
            <a:pPr algn="l"/>
            <a:r>
              <a:rPr lang="en-US" sz="1800" b="0" i="0" u="none" strike="noStrike" baseline="0" dirty="0">
                <a:latin typeface="TimesNewRomanPSMT"/>
              </a:rPr>
              <a:t>4. David spares Saul’s life again -1 Sam 26 (Right Bottom)</a:t>
            </a:r>
          </a:p>
          <a:p>
            <a:pPr algn="l"/>
            <a:r>
              <a:rPr lang="en-US" sz="1800" b="0" i="0" u="none" strike="noStrike" baseline="0" dirty="0">
                <a:latin typeface="TimesNewRomanPSMT"/>
              </a:rPr>
              <a:t>5. Saul and the witch of Endor -1 Sam 28:3-25 (Left Bottom)</a:t>
            </a:r>
          </a:p>
          <a:p>
            <a:pPr algn="l"/>
            <a:r>
              <a:rPr lang="en-US" sz="1800" b="0" i="0" u="none" strike="noStrike" baseline="0" dirty="0">
                <a:latin typeface="TimesNewRomanPSMT"/>
              </a:rPr>
              <a:t>6. David returns and finds that </a:t>
            </a:r>
            <a:r>
              <a:rPr lang="en-US" sz="1800" b="0" i="0" u="none" strike="noStrike" baseline="0" dirty="0" err="1">
                <a:latin typeface="TimesNewRomanPSMT"/>
              </a:rPr>
              <a:t>Ziklag</a:t>
            </a:r>
            <a:r>
              <a:rPr lang="en-US" sz="1800" b="0" i="0" u="none" strike="noStrike" baseline="0" dirty="0">
                <a:latin typeface="TimesNewRomanPSMT"/>
              </a:rPr>
              <a:t> has been </a:t>
            </a:r>
            <a:r>
              <a:rPr lang="en-US" sz="1800" b="0" i="0" u="none" strike="noStrike" baseline="0" dirty="0" err="1">
                <a:latin typeface="TimesNewRomanPSMT"/>
              </a:rPr>
              <a:t>raded</a:t>
            </a:r>
            <a:r>
              <a:rPr lang="en-US" sz="1800" b="0" i="0" u="none" strike="noStrike" baseline="0" dirty="0">
                <a:latin typeface="TimesNewRomanPSMT"/>
              </a:rPr>
              <a:t> -1 Sam 29-30 (Left Center)</a:t>
            </a:r>
          </a:p>
          <a:p>
            <a:pPr algn="l"/>
            <a:r>
              <a:rPr lang="en-US" sz="1800" b="0" i="0" u="none" strike="noStrike" baseline="0" dirty="0">
                <a:latin typeface="TimesNewRomanPSMT"/>
              </a:rPr>
              <a:t>7. David morns for Saul and Jonathan – 1 Sam 31, 2 Sam 1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88584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18-1</a:t>
            </a:r>
          </a:p>
        </p:txBody>
      </p:sp>
      <p:pic>
        <p:nvPicPr>
          <p:cNvPr id="4" name="Audio 3">
            <a:hlinkClick r:id="" action="ppaction://media"/>
            <a:extLst>
              <a:ext uri="{FF2B5EF4-FFF2-40B4-BE49-F238E27FC236}">
                <a16:creationId xmlns:a16="http://schemas.microsoft.com/office/drawing/2014/main" id="{E230F851-1966-4A63-801E-C010C9A94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E79AA7E4-32D2-F754-4565-CAE6A6E28C0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07"/>
    </mc:Choice>
    <mc:Fallback xmlns="">
      <p:transition spd="slow" advTm="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8A6AD55-9E3E-4732-8AFA-594FAD7D8D4E}"/>
              </a:ext>
            </a:extLst>
          </p:cNvPr>
          <p:cNvPicPr>
            <a:picLocks noChangeAspect="1"/>
          </p:cNvPicPr>
          <p:nvPr/>
        </p:nvPicPr>
        <p:blipFill>
          <a:blip r:embed="rId2"/>
          <a:stretch>
            <a:fillRect/>
          </a:stretch>
        </p:blipFill>
        <p:spPr>
          <a:xfrm>
            <a:off x="0" y="0"/>
            <a:ext cx="12784015" cy="6858000"/>
          </a:xfrm>
          <a:prstGeom prst="rect">
            <a:avLst/>
          </a:prstGeom>
        </p:spPr>
      </p:pic>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10260D0-D1A8-7F35-5B05-B5ED37185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5FC04F3-A31B-3C64-3D2C-CD3A880FCAD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6So the priest gave him the consecrated bread, since there was no bread there but the Bread of the Presence, which had been removed from before the Lord and replaced with hot bread on the day it was taken away.</a:t>
            </a:r>
            <a:endParaRPr lang="en-ZA" dirty="0"/>
          </a:p>
        </p:txBody>
      </p:sp>
      <p:sp>
        <p:nvSpPr>
          <p:cNvPr id="5" name="TextBox 4">
            <a:extLst>
              <a:ext uri="{FF2B5EF4-FFF2-40B4-BE49-F238E27FC236}">
                <a16:creationId xmlns:a16="http://schemas.microsoft.com/office/drawing/2014/main" id="{DD55A85E-EBAD-F714-009D-131464E5F31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6མཆོད་དཔོན་གྱིས་ཁོ་ལ་བག་ལེབ་དམ་པ་གནང་ངོ་། །གང་ལ་ཞེ་ན། སྤྱན་བསྟར་བག་ལེབ་མ་གཏོགས་མེད་པས་བག་ལེབ་གསར་པ་ཡར་འབུལ་བའི་སྐབས་སུ། དཀོན་མཆོག་ཡ་ཝཱེའི་སྤྱན་དྲུང་ནས་ཕྱིར་བླངས་པའི་བག་ལེབ་རྙིང་པ་དེ་དཱ་བིད་ལ་སྤྲད་དོ།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8949"/>
    </mc:Choice>
    <mc:Fallback xmlns="">
      <p:transition spd="slow" advTm="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D212CF-D500-4305-A41E-5AB0025A44CD}"/>
              </a:ext>
            </a:extLst>
          </p:cNvPr>
          <p:cNvPicPr>
            <a:picLocks noChangeAspect="1"/>
          </p:cNvPicPr>
          <p:nvPr/>
        </p:nvPicPr>
        <p:blipFill>
          <a:blip r:embed="rId2"/>
          <a:stretch>
            <a:fillRect/>
          </a:stretch>
        </p:blipFill>
        <p:spPr>
          <a:xfrm>
            <a:off x="-1915886" y="-853143"/>
            <a:ext cx="14107886" cy="7711143"/>
          </a:xfrm>
          <a:prstGeom prst="rect">
            <a:avLst/>
          </a:prstGeom>
        </p:spPr>
      </p:pic>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3791C40-5764-88B7-269B-7A659BC0EE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57CB76-E0CB-B38A-2127-E7EF0AFD6E1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7Now one of Saul’s servants was there that day, detained before the Lord. And his name was Doeg the Edomite, the chief shepherd for Saul.</a:t>
            </a:r>
            <a:endParaRPr lang="en-ZA" dirty="0"/>
          </a:p>
        </p:txBody>
      </p:sp>
      <p:sp>
        <p:nvSpPr>
          <p:cNvPr id="3" name="TextBox 2">
            <a:extLst>
              <a:ext uri="{FF2B5EF4-FFF2-40B4-BE49-F238E27FC236}">
                <a16:creationId xmlns:a16="http://schemas.microsoft.com/office/drawing/2014/main" id="{A4B93EFE-8FC6-4631-ED69-EF759DC9BEE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7ཉིན་དེར། སོ་ལོའི་ཞབས་ཕྱི་ཞིག་དེ་རུ་ཡོད་ཅིང་། ཁོ་རང་དཀོན་མཆོག་ཡ་ཝཱེའི་དྲུང་དུ་འདུག་སྟེ། མི་དེའི་མིང་ལ་དོ་ཨེག་ཟེར་ཞིང་ཨེ་དོམ་པ་ཡིན། སོ་ལོའི་ཕྱུགས་རྫི་དག་གི་འགོ་དཔོན་ཡང་ཡིན།</a:t>
            </a:r>
            <a:endParaRPr lang="en-ZA" sz="1400"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3921"/>
    </mc:Choice>
    <mc:Fallback xmlns="">
      <p:transition spd="slow" advTm="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BEDC59-8824-4372-8DEE-8E210C63A97D}"/>
              </a:ext>
            </a:extLst>
          </p:cNvPr>
          <p:cNvPicPr>
            <a:picLocks noChangeAspect="1"/>
          </p:cNvPicPr>
          <p:nvPr/>
        </p:nvPicPr>
        <p:blipFill>
          <a:blip r:embed="rId2"/>
          <a:stretch>
            <a:fillRect/>
          </a:stretch>
        </p:blipFill>
        <p:spPr>
          <a:xfrm>
            <a:off x="0" y="-725713"/>
            <a:ext cx="13797162" cy="7583714"/>
          </a:xfrm>
          <a:prstGeom prst="rect">
            <a:avLst/>
          </a:prstGeom>
        </p:spPr>
      </p:pic>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93286-3570-986D-231B-7E3A6E2CD05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David asked Ahimelech, “Is there not a spear or sword on hand here? For I have brought neither my sword nor my weapons with me…</a:t>
            </a:r>
            <a:endParaRPr lang="en-ZA" dirty="0"/>
          </a:p>
        </p:txBody>
      </p:sp>
      <p:sp>
        <p:nvSpPr>
          <p:cNvPr id="3" name="TextBox 2">
            <a:extLst>
              <a:ext uri="{FF2B5EF4-FFF2-40B4-BE49-F238E27FC236}">
                <a16:creationId xmlns:a16="http://schemas.microsoft.com/office/drawing/2014/main" id="{F8AAF290-B70D-3F9F-9F42-791C277E1DF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8ཡང་དཱ་བིད་ཀྱིས་ཨ་ཧི་མེ་ལེག་ལ། ཁྱེད་ཀྱི་ལག་ཏུ་མདུང་ངམ་རལ་གྲི་མེད་དམ། བདག་རྒྱལ་པོའི་ལས་ལ་བྲེལ་མྱུར་ཆེ་བས། འདིར་རལ་གྲིའམ་མཚོན་ཆ་ཅི་ཡང་ཁྱེར་མེད་ཅེས་ཞུས་པས།</a:t>
            </a:r>
            <a:endParaRPr lang="en-ZA" dirty="0"/>
          </a:p>
        </p:txBody>
      </p:sp>
    </p:spTree>
    <p:extLst>
      <p:ext uri="{BB962C8B-B14F-4D97-AF65-F5344CB8AC3E}">
        <p14:creationId xmlns:p14="http://schemas.microsoft.com/office/powerpoint/2010/main" val="326137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119060-9C30-4334-86C2-C9AA51118F60}"/>
              </a:ext>
            </a:extLst>
          </p:cNvPr>
          <p:cNvPicPr>
            <a:picLocks noChangeAspect="1"/>
          </p:cNvPicPr>
          <p:nvPr/>
        </p:nvPicPr>
        <p:blipFill>
          <a:blip r:embed="rId2"/>
          <a:stretch>
            <a:fillRect/>
          </a:stretch>
        </p:blipFill>
        <p:spPr>
          <a:xfrm>
            <a:off x="-1192162" y="0"/>
            <a:ext cx="13384161" cy="6858000"/>
          </a:xfrm>
          <a:prstGeom prst="rect">
            <a:avLst/>
          </a:prstGeom>
        </p:spPr>
      </p:pic>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98DC95-0B01-F7F5-4EEF-DBFB075B4E9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9The priest replied, “The sword of Goliath the Philistine, whom you killed in the Valley of </a:t>
            </a:r>
            <a:r>
              <a:rPr lang="en-US" sz="3600" dirty="0" err="1">
                <a:solidFill>
                  <a:srgbClr val="121212"/>
                </a:solidFill>
                <a:latin typeface="ArialMT"/>
              </a:rPr>
              <a:t>Elah</a:t>
            </a:r>
            <a:r>
              <a:rPr lang="en-US" sz="3600" dirty="0">
                <a:solidFill>
                  <a:srgbClr val="121212"/>
                </a:solidFill>
                <a:latin typeface="ArialMT"/>
              </a:rPr>
              <a:t>, is here; it is wrapped in a cloth behind the ephod. If you want, you may take it. For there is no other but this one.”</a:t>
            </a:r>
          </a:p>
          <a:p>
            <a:r>
              <a:rPr lang="en-US" sz="3600" dirty="0">
                <a:solidFill>
                  <a:srgbClr val="121212"/>
                </a:solidFill>
                <a:latin typeface="ArialMT"/>
              </a:rPr>
              <a:t>And David said, “There is none like it; give it to me.”</a:t>
            </a:r>
            <a:endParaRPr lang="en-ZA" dirty="0"/>
          </a:p>
        </p:txBody>
      </p:sp>
      <p:sp>
        <p:nvSpPr>
          <p:cNvPr id="3" name="TextBox 2">
            <a:extLst>
              <a:ext uri="{FF2B5EF4-FFF2-40B4-BE49-F238E27FC236}">
                <a16:creationId xmlns:a16="http://schemas.microsoft.com/office/drawing/2014/main" id="{93DCCB48-C156-E2BC-E722-C06FFEA32374}"/>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9མཆོད་དཔོན་གྱིས། ཨེ་ལཱ་ཞེས་པའི་ལུང་པའི་ནང་དུ་ཁྱོད་ཀྱིས་བསད་པའི་ཕེ་ལེ་ཤེད་པ་གོལ་ཡད་ཀྱི་རལ་གྲི་ཡོད། དེ་རས་ཀྱིས་བཏུམས་ནས་བེར་ཐུལ་གྱི་རྒྱབ་ཏུ་བཞག་ཡོད། ཁྱོད་ལ་དགོས་ན་ལོངས་ཤིག དེ་མ་གཏོགས་གཞན་གང་ཡང་འདི་རུ་མེད་ཟེར་བས། དཱ་བིད་ཀྱིས། འདི་དང་འདྲ་བ་གཞན་གང་ཡང་མེད་པས་དེ་ང་ལ་གནང་རོགས་ཞེས་ཞུས་སོ། །</a:t>
            </a:r>
            <a:endParaRPr lang="en-ZA" dirty="0"/>
          </a:p>
        </p:txBody>
      </p:sp>
    </p:spTree>
    <p:extLst>
      <p:ext uri="{BB962C8B-B14F-4D97-AF65-F5344CB8AC3E}">
        <p14:creationId xmlns:p14="http://schemas.microsoft.com/office/powerpoint/2010/main" val="92386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52F5DE-10FC-4092-96ED-521753805711}"/>
              </a:ext>
            </a:extLst>
          </p:cNvPr>
          <p:cNvPicPr>
            <a:picLocks noChangeAspect="1"/>
          </p:cNvPicPr>
          <p:nvPr/>
        </p:nvPicPr>
        <p:blipFill>
          <a:blip r:embed="rId2"/>
          <a:stretch>
            <a:fillRect/>
          </a:stretch>
        </p:blipFill>
        <p:spPr>
          <a:xfrm>
            <a:off x="0" y="-286357"/>
            <a:ext cx="12192000" cy="7144357"/>
          </a:xfrm>
          <a:prstGeom prst="rect">
            <a:avLst/>
          </a:prstGeom>
        </p:spPr>
      </p:pic>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B41FF-540B-9D31-E647-98F798084FE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22:1So David left Gath and took refuge in the cave of </a:t>
            </a:r>
            <a:r>
              <a:rPr lang="en-US" sz="4800" dirty="0" err="1">
                <a:solidFill>
                  <a:srgbClr val="121212"/>
                </a:solidFill>
                <a:latin typeface="ArialMT"/>
              </a:rPr>
              <a:t>Adullam</a:t>
            </a:r>
            <a:r>
              <a:rPr lang="en-US" sz="4800" dirty="0">
                <a:solidFill>
                  <a:srgbClr val="121212"/>
                </a:solidFill>
                <a:latin typeface="ArialMT"/>
              </a:rPr>
              <a:t>. When his brothers and the rest of his father’s household heard about it, they went down to him there.</a:t>
            </a:r>
            <a:endParaRPr lang="en-ZA" dirty="0"/>
          </a:p>
        </p:txBody>
      </p:sp>
      <p:sp>
        <p:nvSpPr>
          <p:cNvPr id="3" name="TextBox 2">
            <a:extLst>
              <a:ext uri="{FF2B5EF4-FFF2-40B4-BE49-F238E27FC236}">
                <a16:creationId xmlns:a16="http://schemas.microsoft.com/office/drawing/2014/main" id="{27D7C8F3-A6B8-0427-4C36-F1ADA3E5EA27}"/>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22:</a:t>
            </a:r>
            <a:r>
              <a:rPr lang="bo-CN" sz="6000" dirty="0">
                <a:solidFill>
                  <a:srgbClr val="121212"/>
                </a:solidFill>
                <a:latin typeface="ArialMT"/>
              </a:rPr>
              <a:t>1དཱ་བིད་ས་ཆ་དེ་ནས་ཐོན་ཏེ་བྲག་ཕུག་ཨ་དུལ་ལཱམ་ཞེས་བྱ་བ་དེར་བྲོས་ཤིང་། གཏམ་དེ་ཁོའི་སྤུན་རྣམས་དང་ཕ་ཡི་ཁྱིམ་རྒྱུད་ཐམས་ཅད་ཀྱིས་ཐོས་པ་དང་ཁོ་ཚོ་ཡང་དཱ་བིད་ཀྱི་རྩར་ཕྱིན་པ་རེད། </a:t>
            </a:r>
            <a:endParaRPr lang="en-ZA" dirty="0"/>
          </a:p>
        </p:txBody>
      </p:sp>
    </p:spTree>
    <p:extLst>
      <p:ext uri="{BB962C8B-B14F-4D97-AF65-F5344CB8AC3E}">
        <p14:creationId xmlns:p14="http://schemas.microsoft.com/office/powerpoint/2010/main" val="218022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3588E-63F4-4814-9B4B-1C765A75607C}"/>
              </a:ext>
            </a:extLst>
          </p:cNvPr>
          <p:cNvPicPr>
            <a:picLocks noChangeAspect="1"/>
          </p:cNvPicPr>
          <p:nvPr/>
        </p:nvPicPr>
        <p:blipFill>
          <a:blip r:embed="rId2"/>
          <a:stretch>
            <a:fillRect/>
          </a:stretch>
        </p:blipFill>
        <p:spPr>
          <a:xfrm>
            <a:off x="0" y="-958955"/>
            <a:ext cx="13030200" cy="7794095"/>
          </a:xfrm>
          <a:prstGeom prst="rect">
            <a:avLst/>
          </a:prstGeom>
        </p:spPr>
      </p:pic>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9F5E57-A361-4CA8-B8CB-8DE6C9894C7F}"/>
              </a:ext>
            </a:extLst>
          </p:cNvPr>
          <p:cNvPicPr>
            <a:picLocks noChangeAspect="1"/>
          </p:cNvPicPr>
          <p:nvPr/>
        </p:nvPicPr>
        <p:blipFill>
          <a:blip r:embed="rId2"/>
          <a:stretch>
            <a:fillRect/>
          </a:stretch>
        </p:blipFill>
        <p:spPr>
          <a:xfrm>
            <a:off x="0" y="0"/>
            <a:ext cx="12851780" cy="6858000"/>
          </a:xfrm>
          <a:prstGeom prst="rect">
            <a:avLst/>
          </a:prstGeom>
        </p:spPr>
      </p:pic>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6757E1-1DF9-BAD2-B7F7-7D1CF10725B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2And all who were distressed or indebted or discontented rallied around him, and he became their leader. About four hundred men were with him.</a:t>
            </a:r>
            <a:endParaRPr lang="en-ZA" dirty="0"/>
          </a:p>
        </p:txBody>
      </p:sp>
      <p:sp>
        <p:nvSpPr>
          <p:cNvPr id="3" name="TextBox 2">
            <a:extLst>
              <a:ext uri="{FF2B5EF4-FFF2-40B4-BE49-F238E27FC236}">
                <a16:creationId xmlns:a16="http://schemas.microsoft.com/office/drawing/2014/main" id="{375765AD-0E54-47FF-B5EB-E11CD8F22FD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2ཡང་འཚོ་བ་དཀའ་སྡུག་ཅན་དང་བུ་ལོན་ཅན། སེམས་སྡུག་ཅན་ཐམས་ཅད་དེར་འཛོམས་ནས་ཁོ་དེ་དག་གི་འགོ་དཔོན་དུ་གྱུར་ཅིང་ཁོ་དང་མཉམ་དུ་མི་བཞི་བརྒྱ་ཙམ་ཡོད། </a:t>
            </a:r>
            <a:endParaRPr lang="en-ZA" dirty="0"/>
          </a:p>
        </p:txBody>
      </p:sp>
    </p:spTree>
    <p:extLst>
      <p:ext uri="{BB962C8B-B14F-4D97-AF65-F5344CB8AC3E}">
        <p14:creationId xmlns:p14="http://schemas.microsoft.com/office/powerpoint/2010/main" val="17186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1BA01E-2CD9-4787-9FC5-5FD3D45F1AD8}"/>
              </a:ext>
            </a:extLst>
          </p:cNvPr>
          <p:cNvPicPr>
            <a:picLocks noChangeAspect="1"/>
          </p:cNvPicPr>
          <p:nvPr/>
        </p:nvPicPr>
        <p:blipFill>
          <a:blip r:embed="rId2"/>
          <a:stretch>
            <a:fillRect/>
          </a:stretch>
        </p:blipFill>
        <p:spPr>
          <a:xfrm>
            <a:off x="0" y="-2119085"/>
            <a:ext cx="16144128" cy="8977086"/>
          </a:xfrm>
          <a:prstGeom prst="rect">
            <a:avLst/>
          </a:prstGeom>
        </p:spPr>
      </p:pic>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FC990-4119-B133-D371-E686090C192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9But Doeg the Edomite, who had stationed himself with Saul’s servants, answered: “I saw the son of Jesse come to Ahimelech son of </a:t>
            </a:r>
            <a:r>
              <a:rPr lang="en-US" sz="3600" dirty="0" err="1">
                <a:solidFill>
                  <a:srgbClr val="121212"/>
                </a:solidFill>
                <a:latin typeface="ArialMT"/>
              </a:rPr>
              <a:t>Ahitub</a:t>
            </a:r>
            <a:r>
              <a:rPr lang="en-US" sz="3600" dirty="0">
                <a:solidFill>
                  <a:srgbClr val="121212"/>
                </a:solidFill>
                <a:latin typeface="ArialMT"/>
              </a:rPr>
              <a:t> at Nob. 10Ahimelech inquired of the Lord for him and gave him provisions. He also gave him the sword of Goliath the Philistine.”</a:t>
            </a:r>
            <a:endParaRPr lang="en-ZA" dirty="0"/>
          </a:p>
        </p:txBody>
      </p:sp>
      <p:sp>
        <p:nvSpPr>
          <p:cNvPr id="3" name="TextBox 2">
            <a:extLst>
              <a:ext uri="{FF2B5EF4-FFF2-40B4-BE49-F238E27FC236}">
                <a16:creationId xmlns:a16="http://schemas.microsoft.com/office/drawing/2014/main" id="{CCC0D09F-1247-C8C1-2FB3-7D36CFC78DC5}"/>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9དེ་ནས་ཨེ་དོམ་པ་དོ་ཨེག་བྱ་བ་སོ་ལོ་ཡི་བློན་འཁོར་རྣམས་ཀྱི་ཁྲོད་དུ་འགྲེངས་ནས་ན་རེ། ངས་ནི་ཡེ་སེའི་བུ་དེ་ནོབ་བྱ་བའི་ཡུལ་དུ་ཨ་ཧི་ཏུབ་ཀྱི་བུ་ཨ་ཧི་མེ་ལེག་གི་མདུན་དུ་འགྲོ་བ་མཐོང་བྱུང་། 10དེ་ནས་ཨ་ཧི་མེ་ལེག་གིས་ཡེ་སེའི་བུ་ཡི་དོན་དུ་དཀོན་མཆོག་ཡ་ཝཱེ་ལ་གསོལ་བ་བཏབ་ཅིང་ཁོ་ལ་རྒྱགས་དང་ཕེ་ལེ་ཤེད་པ་གོལ་ཡད་ཀྱི་རལ་གྲི་ཡང་བཏང་བྱུང་ཞེས་ཞུས་སོ། །</a:t>
            </a:r>
            <a:endParaRPr lang="en-ZA" sz="4400" dirty="0"/>
          </a:p>
        </p:txBody>
      </p:sp>
    </p:spTree>
    <p:extLst>
      <p:ext uri="{BB962C8B-B14F-4D97-AF65-F5344CB8AC3E}">
        <p14:creationId xmlns:p14="http://schemas.microsoft.com/office/powerpoint/2010/main" val="66580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526A29-2D9E-4C33-A1FB-D1F76D821168}"/>
              </a:ext>
            </a:extLst>
          </p:cNvPr>
          <p:cNvPicPr>
            <a:picLocks noChangeAspect="1"/>
          </p:cNvPicPr>
          <p:nvPr/>
        </p:nvPicPr>
        <p:blipFill>
          <a:blip r:embed="rId2"/>
          <a:stretch>
            <a:fillRect/>
          </a:stretch>
        </p:blipFill>
        <p:spPr>
          <a:xfrm>
            <a:off x="1" y="-139990"/>
            <a:ext cx="12192000" cy="6997990"/>
          </a:xfrm>
          <a:prstGeom prst="rect">
            <a:avLst/>
          </a:prstGeom>
        </p:spPr>
      </p:pic>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92A737-B882-E599-B52F-EA9E4B87D9A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the king ordered the guards at his side, “Turn and kill the priests of the Lord, because they too sided with David. For they knew he was fleeing, but they did not tell me.”</a:t>
            </a:r>
          </a:p>
          <a:p>
            <a:r>
              <a:rPr lang="en-US" sz="3600" dirty="0">
                <a:solidFill>
                  <a:srgbClr val="121212"/>
                </a:solidFill>
                <a:latin typeface="ArialMT"/>
              </a:rPr>
              <a:t>But the king’s servants would not lift a hand to strike the priests of the Lord.</a:t>
            </a:r>
            <a:endParaRPr lang="en-ZA" dirty="0"/>
          </a:p>
        </p:txBody>
      </p:sp>
      <p:sp>
        <p:nvSpPr>
          <p:cNvPr id="3" name="TextBox 2">
            <a:extLst>
              <a:ext uri="{FF2B5EF4-FFF2-40B4-BE49-F238E27FC236}">
                <a16:creationId xmlns:a16="http://schemas.microsoft.com/office/drawing/2014/main" id="{7DD95BBE-2B0E-7B01-399F-8163AFCEC70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17རྒྱལ་པོས་གཡས་གཡོན་དུ་སྡོད་པའི་སྐུ་སྲུང་པ་རྣམས་ལ། ཁྱོད་ཚོས་འཕྲལ་མར་དཀོན་མཆོག་ཡ་ཝཱེའི་མཆོད་དཔོན་རྣམས་སོད་ཅིག དེ་དག་གིས་དཱ་བིད་ལ་རོགས་བྱས་པར་མ་ཟད། ཁོ་ཚོས་དཱ་བིད་བྲོས་པ་ཤེས་ཀྱང་ང་ལ་འཕྲིན་མ་བཏང་ཞེས་སྨྲས་ཀྱང་། རྒྱལ་པོའི་བློན་འཁོར་རྣམས་ནི་དཀོན་མཆོག་ཡ་ཝཱེའི་མཆོད་དཔོན་རྣམས་གསོད་པའི་ཕྱིར་ལག་པ་བརྐྱང་བར་མ་འཐད་དོ། ། </a:t>
            </a:r>
            <a:endParaRPr lang="en-ZA" dirty="0"/>
          </a:p>
        </p:txBody>
      </p:sp>
    </p:spTree>
    <p:extLst>
      <p:ext uri="{BB962C8B-B14F-4D97-AF65-F5344CB8AC3E}">
        <p14:creationId xmlns:p14="http://schemas.microsoft.com/office/powerpoint/2010/main" val="84366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5BB14-D9D4-4992-9A90-97A0AB90718D}"/>
              </a:ext>
            </a:extLst>
          </p:cNvPr>
          <p:cNvPicPr>
            <a:picLocks noChangeAspect="1"/>
          </p:cNvPicPr>
          <p:nvPr/>
        </p:nvPicPr>
        <p:blipFill>
          <a:blip r:embed="rId2"/>
          <a:stretch>
            <a:fillRect/>
          </a:stretch>
        </p:blipFill>
        <p:spPr>
          <a:xfrm>
            <a:off x="-1" y="0"/>
            <a:ext cx="12888905" cy="6858000"/>
          </a:xfrm>
          <a:prstGeom prst="rect">
            <a:avLst/>
          </a:prstGeom>
        </p:spPr>
      </p:pic>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2FEECC-40FB-E2AA-20A9-F2297DA82DE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the king ordered the guards at his side, “Turn and kill the priests of the Lord, because they too sided with David. For they knew he was fleeing, but they did not tell me.”</a:t>
            </a:r>
          </a:p>
          <a:p>
            <a:r>
              <a:rPr lang="en-US" sz="3600" dirty="0">
                <a:solidFill>
                  <a:srgbClr val="121212"/>
                </a:solidFill>
                <a:latin typeface="ArialMT"/>
              </a:rPr>
              <a:t>But the king’s servants would not lift a hand to strike the priests of the Lord.</a:t>
            </a:r>
            <a:endParaRPr lang="en-ZA" dirty="0"/>
          </a:p>
        </p:txBody>
      </p:sp>
      <p:sp>
        <p:nvSpPr>
          <p:cNvPr id="3" name="TextBox 2">
            <a:extLst>
              <a:ext uri="{FF2B5EF4-FFF2-40B4-BE49-F238E27FC236}">
                <a16:creationId xmlns:a16="http://schemas.microsoft.com/office/drawing/2014/main" id="{EE522836-ECDE-BE6D-CDE4-476F479A529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17རྒྱལ་པོས་གཡས་གཡོན་དུ་སྡོད་པའི་སྐུ་སྲུང་པ་རྣམས་ལ། ཁྱོད་ཚོས་འཕྲལ་མར་དཀོན་མཆོག་ཡ་ཝཱེའི་མཆོད་དཔོན་རྣམས་སོད་ཅིག དེ་དག་གིས་དཱ་བིད་ལ་རོགས་བྱས་པར་མ་ཟད། ཁོ་ཚོས་དཱ་བིད་བྲོས་པ་ཤེས་ཀྱང་ང་ལ་འཕྲིན་མ་བཏང་ཞེས་སྨྲས་ཀྱང་། རྒྱལ་པོའི་བློན་འཁོར་རྣམས་ནི་དཀོན་མཆོག་ཡ་ཝཱེའི་མཆོད་དཔོན་རྣམས་གསོད་པའི་ཕྱིར་ལག་པ་བརྐྱང་བར་མ་འཐད་དོ། ། </a:t>
            </a:r>
            <a:endParaRPr lang="en-ZA" dirty="0"/>
          </a:p>
        </p:txBody>
      </p:sp>
    </p:spTree>
    <p:extLst>
      <p:ext uri="{BB962C8B-B14F-4D97-AF65-F5344CB8AC3E}">
        <p14:creationId xmlns:p14="http://schemas.microsoft.com/office/powerpoint/2010/main" val="53805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4B4ABAF-5E56-404E-B495-A7AE09658CE8}"/>
              </a:ext>
            </a:extLst>
          </p:cNvPr>
          <p:cNvPicPr>
            <a:picLocks noChangeAspect="1"/>
          </p:cNvPicPr>
          <p:nvPr/>
        </p:nvPicPr>
        <p:blipFill>
          <a:blip r:embed="rId2"/>
          <a:stretch>
            <a:fillRect/>
          </a:stretch>
        </p:blipFill>
        <p:spPr>
          <a:xfrm>
            <a:off x="-819412" y="0"/>
            <a:ext cx="13011411" cy="6858000"/>
          </a:xfrm>
          <a:prstGeom prst="rect">
            <a:avLst/>
          </a:prstGeom>
        </p:spPr>
      </p:pic>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18201-3BA2-206C-47EF-023471F3F83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20But one of the sons of Ahimelech son of </a:t>
            </a:r>
            <a:r>
              <a:rPr lang="en-US" sz="4400" dirty="0" err="1">
                <a:solidFill>
                  <a:srgbClr val="121212"/>
                </a:solidFill>
                <a:latin typeface="ArialMT"/>
              </a:rPr>
              <a:t>Ahitub</a:t>
            </a:r>
            <a:r>
              <a:rPr lang="en-US" sz="4400" dirty="0">
                <a:solidFill>
                  <a:srgbClr val="121212"/>
                </a:solidFill>
                <a:latin typeface="ArialMT"/>
              </a:rPr>
              <a:t> escaped. His name was Abiathar, and he fled to David. 21And Abiathar told David that Saul had killed the priests of the Lord.</a:t>
            </a:r>
            <a:endParaRPr lang="en-ZA" dirty="0"/>
          </a:p>
        </p:txBody>
      </p:sp>
      <p:sp>
        <p:nvSpPr>
          <p:cNvPr id="3" name="TextBox 2">
            <a:extLst>
              <a:ext uri="{FF2B5EF4-FFF2-40B4-BE49-F238E27FC236}">
                <a16:creationId xmlns:a16="http://schemas.microsoft.com/office/drawing/2014/main" id="{3FB2CFA5-CB61-D858-C7F9-FDF6B40693B6}"/>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20དེ་ནས་ཨ་ཧི་ཏུབ་ཀྱི་བུ་ཨ་ཧི་མེ་ལེག་གི་བུ་རྣམས་ལས་ཨབ་ཡཱ་ཐར་ཞེས་བྱ་བ་དེ་དཱ་བིད་ཀྱི་མདུན་དུ་བྲོས། 21ཨབ་ཡཱ་ཐར་གྱིས་སོ་ལོས་དཀོན་མཆོག་ཡ་ཝཱེའི་མཆོད་དཔོན་ཐམས་ཅད་བསད་པའི་དོན་དེ་དཱ་བིད་ལ་སྨྲས་པ་དང་།</a:t>
            </a:r>
            <a:endParaRPr lang="en-ZA" dirty="0"/>
          </a:p>
        </p:txBody>
      </p:sp>
    </p:spTree>
    <p:extLst>
      <p:ext uri="{BB962C8B-B14F-4D97-AF65-F5344CB8AC3E}">
        <p14:creationId xmlns:p14="http://schemas.microsoft.com/office/powerpoint/2010/main" val="400294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7200" b="0" i="0" u="none" strike="noStrike" baseline="0" dirty="0">
                <a:latin typeface="TimesNewRomanPSMT"/>
              </a:rPr>
              <a:t>1. David at Nob and Saul’s vengeance - 1 Sam 21 – 22 ( Left Top)</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སཱ་མུ་ཨེལ་དང་པོ 21</a:t>
            </a:r>
          </a:p>
          <a:p>
            <a:pPr algn="l"/>
            <a:r>
              <a:rPr lang="bo-CN" sz="8000" b="1" i="0" dirty="0">
                <a:solidFill>
                  <a:srgbClr val="121212"/>
                </a:solidFill>
                <a:effectLst/>
                <a:latin typeface="ArialMT"/>
              </a:rPr>
              <a:t>དཱ་བིད་ས་ཨུལ་གྱི་རྩ་ནས་བྲོས་པ།</a:t>
            </a:r>
          </a:p>
        </p:txBody>
      </p:sp>
      <p:pic>
        <p:nvPicPr>
          <p:cNvPr id="2" name="Audio 1">
            <a:hlinkClick r:id="" action="ppaction://media"/>
            <a:extLst>
              <a:ext uri="{FF2B5EF4-FFF2-40B4-BE49-F238E27FC236}">
                <a16:creationId xmlns:a16="http://schemas.microsoft.com/office/drawing/2014/main" id="{FE242F5D-F0B5-19EF-8662-EA89DF575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383"/>
    </mc:Choice>
    <mc:Fallback xmlns="">
      <p:transition spd="slow" advTm="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FDE6B4-458A-4DFB-9FE0-937F37E736EF}"/>
              </a:ext>
            </a:extLst>
          </p:cNvPr>
          <p:cNvPicPr>
            <a:picLocks noChangeAspect="1"/>
          </p:cNvPicPr>
          <p:nvPr/>
        </p:nvPicPr>
        <p:blipFill>
          <a:blip r:embed="rId2"/>
          <a:stretch>
            <a:fillRect/>
          </a:stretch>
        </p:blipFill>
        <p:spPr>
          <a:xfrm>
            <a:off x="-62813" y="-101626"/>
            <a:ext cx="12254811" cy="6960580"/>
          </a:xfrm>
          <a:prstGeom prst="rect">
            <a:avLst/>
          </a:prstGeom>
        </p:spPr>
      </p:pic>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93F2D91-7375-4155-B7F6-4BC620D65D89}"/>
              </a:ext>
            </a:extLst>
          </p:cNvPr>
          <p:cNvPicPr>
            <a:picLocks noChangeAspect="1"/>
          </p:cNvPicPr>
          <p:nvPr/>
        </p:nvPicPr>
        <p:blipFill>
          <a:blip r:embed="rId2"/>
          <a:stretch>
            <a:fillRect/>
          </a:stretch>
        </p:blipFill>
        <p:spPr>
          <a:xfrm>
            <a:off x="0" y="-958955"/>
            <a:ext cx="13030200" cy="7794095"/>
          </a:xfrm>
          <a:prstGeom prst="rect">
            <a:avLst/>
          </a:prstGeom>
        </p:spPr>
      </p:pic>
      <p:sp>
        <p:nvSpPr>
          <p:cNvPr id="2" name="TextBox 1">
            <a:extLst>
              <a:ext uri="{FF2B5EF4-FFF2-40B4-BE49-F238E27FC236}">
                <a16:creationId xmlns:a16="http://schemas.microsoft.com/office/drawing/2014/main" id="{7FBA9112-499A-C8EE-54D5-08BCDBAB4BB9}"/>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C65E07C-0204-802B-EB9E-E3B1CDB05B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816C27-58CE-A44C-8628-94146EA02B58}"/>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David came to Nob, to Ahimelech the priest…</a:t>
            </a:r>
            <a:r>
              <a:rPr lang="en-US" sz="4000" dirty="0">
                <a:solidFill>
                  <a:srgbClr val="121212"/>
                </a:solidFill>
                <a:latin typeface="ArialMT"/>
              </a:rPr>
              <a:t>(Because they were hungry, David asked the priest:)</a:t>
            </a:r>
          </a:p>
          <a:p>
            <a:r>
              <a:rPr lang="en-US" sz="4000" b="0" i="0" dirty="0">
                <a:solidFill>
                  <a:srgbClr val="121212"/>
                </a:solidFill>
                <a:effectLst/>
                <a:latin typeface="ArialMT"/>
              </a:rPr>
              <a:t>3Now then, what do you have on hand? Give me five loaves of bread, or whatever can be found.”</a:t>
            </a:r>
            <a:endParaRPr lang="en-ZA" dirty="0"/>
          </a:p>
        </p:txBody>
      </p:sp>
      <p:sp>
        <p:nvSpPr>
          <p:cNvPr id="3" name="TextBox 2">
            <a:extLst>
              <a:ext uri="{FF2B5EF4-FFF2-40B4-BE49-F238E27FC236}">
                <a16:creationId xmlns:a16="http://schemas.microsoft.com/office/drawing/2014/main" id="{9ABD640B-918A-9D2B-BED2-D17A72E396E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1དེ་ནས་དཱ་བིད་ནོབ་ཅེས་པའི་ས་ཆ་ཡི་མཆོད་དཔོན་ཨ་ཧི་མེ་ལེག་བྱ་བའི་དྲུང་དུ་སླེབས་ནས།</a:t>
            </a:r>
            <a:r>
              <a:rPr lang="en-IN" sz="6000" dirty="0">
                <a:solidFill>
                  <a:srgbClr val="121212"/>
                </a:solidFill>
                <a:latin typeface="ArialMT"/>
              </a:rPr>
              <a:t>…</a:t>
            </a:r>
            <a:r>
              <a:rPr lang="bo-CN" sz="6000" dirty="0">
                <a:solidFill>
                  <a:srgbClr val="121212"/>
                </a:solidFill>
                <a:latin typeface="ArialMT"/>
              </a:rPr>
              <a:t> </a:t>
            </a:r>
            <a:r>
              <a:rPr lang="bo-CN" sz="6000" b="0" i="0" dirty="0">
                <a:solidFill>
                  <a:srgbClr val="121212"/>
                </a:solidFill>
                <a:effectLst/>
                <a:latin typeface="ArialMT"/>
              </a:rPr>
              <a:t>3ད་ལྟ་ཁྱེད་ཀྱི་ལག་ཏུ་ཅི་ཡོད། བག་ལེབ་ལྔའམ་གང་ཡོད་པ་དེ་ང་ལ་གནང་རོགས་ཞེས་པའི་ལན་དུ།</a:t>
            </a:r>
            <a:endParaRPr lang="en-ZA" sz="4800"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5363"/>
    </mc:Choice>
    <mc:Fallback xmlns="">
      <p:transition spd="slow" advTm="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363B8-CEEC-403C-9400-EECAC6182FD1}"/>
              </a:ext>
            </a:extLst>
          </p:cNvPr>
          <p:cNvPicPr>
            <a:picLocks noChangeAspect="1"/>
          </p:cNvPicPr>
          <p:nvPr/>
        </p:nvPicPr>
        <p:blipFill>
          <a:blip r:embed="rId2"/>
          <a:stretch>
            <a:fillRect/>
          </a:stretch>
        </p:blipFill>
        <p:spPr>
          <a:xfrm>
            <a:off x="-1" y="-957943"/>
            <a:ext cx="14573477" cy="7815943"/>
          </a:xfrm>
          <a:prstGeom prst="rect">
            <a:avLst/>
          </a:prstGeom>
        </p:spPr>
      </p:pic>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8C21F06-80E9-3F96-4265-DAA83A6BF6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D5A160E-06CB-93BB-344C-D9E95E42944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4“There is no common bread on hand,” the priest replied, “but there is some consecrated bread—provided that the young men have kept themselves from women.”</a:t>
            </a:r>
            <a:endParaRPr lang="en-ZA" dirty="0"/>
          </a:p>
        </p:txBody>
      </p:sp>
      <p:sp>
        <p:nvSpPr>
          <p:cNvPr id="5" name="TextBox 4">
            <a:extLst>
              <a:ext uri="{FF2B5EF4-FFF2-40B4-BE49-F238E27FC236}">
                <a16:creationId xmlns:a16="http://schemas.microsoft.com/office/drawing/2014/main" id="{92E53BA6-11F5-719F-12A0-65C5293F838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4མཆོད་དཔོན་གྱིས་དཱ་བིད་ལ། བག་ལེབ་དཀྱུས་མ་ངའི་ལག་ཏུ་མེད་དེ། འདི་རུ་བག་ལེབ་དམ་པ་ཡོད། གལ་ཏེ་གཡོག་པོ་དག་གིས་རང་རང་གི་ལུས་བུད་མེད་ལས་བསྲུངས་ཡོད་ན་སྤྲད་ཆོག་ཅེས་སྨྲས།</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1546"/>
    </mc:Choice>
    <mc:Fallback xmlns="">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177556-3E80-46B3-8E81-58B2DA898151}"/>
              </a:ext>
            </a:extLst>
          </p:cNvPr>
          <p:cNvPicPr>
            <a:picLocks noChangeAspect="1"/>
          </p:cNvPicPr>
          <p:nvPr/>
        </p:nvPicPr>
        <p:blipFill>
          <a:blip r:embed="rId2"/>
          <a:stretch>
            <a:fillRect/>
          </a:stretch>
        </p:blipFill>
        <p:spPr>
          <a:xfrm>
            <a:off x="0" y="-227948"/>
            <a:ext cx="12191999" cy="7085948"/>
          </a:xfrm>
          <a:prstGeom prst="rect">
            <a:avLst/>
          </a:prstGeom>
        </p:spPr>
      </p:pic>
    </p:spTree>
    <p:extLst>
      <p:ext uri="{BB962C8B-B14F-4D97-AF65-F5344CB8AC3E}">
        <p14:creationId xmlns:p14="http://schemas.microsoft.com/office/powerpoint/2010/main" val="70320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E9E54CC-1714-1759-A7D4-2FA2552598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00B618-5848-74FE-6412-0E71C14AB1E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answered, “Women have indeed been kept from us, as is usual when I set out. And the equipment of the young men is holy, as it is even on common missions, and all the more at this time.”</a:t>
            </a:r>
            <a:endParaRPr lang="en-ZA" dirty="0"/>
          </a:p>
        </p:txBody>
      </p:sp>
      <p:sp>
        <p:nvSpPr>
          <p:cNvPr id="3" name="TextBox 2">
            <a:extLst>
              <a:ext uri="{FF2B5EF4-FFF2-40B4-BE49-F238E27FC236}">
                <a16:creationId xmlns:a16="http://schemas.microsoft.com/office/drawing/2014/main" id="{B3BC4A17-05DF-713F-E4DD-4C4742CB07A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5དཱ་བིད་ཀྱིས་མཆོད་དཔོན་ལ། ནམ་རྒྱུན་དམག་ལ་ཆས་པའི་སྐབས་བཞིན། ད་རེས་ཀྱང་ངེད་ཅག་བུད་མེད་དང་མ་འགྲོགས་པ་སྟེ། རྒྱུན་ལྡན་གྱི་དུས་སུ་གཡོག་པོ་ཐམས་ཅད་གཙང་མ་ཡིན་ན། དེ་རིང་ནི་སྔར་བས་ཀྱང་གཙང་མ་མ་ཡིན་ནམ་ཞེས་སྨྲས་པས།</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1673</Words>
  <Application>Microsoft Office PowerPoint</Application>
  <PresentationFormat>Widescreen</PresentationFormat>
  <Paragraphs>53</Paragraphs>
  <Slides>30</Slides>
  <Notes>1</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2025-05-12T08:25:50Z</dcterms:modified>
</cp:coreProperties>
</file>