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08" r:id="rId2"/>
    <p:sldId id="460" r:id="rId3"/>
    <p:sldId id="426" r:id="rId4"/>
    <p:sldId id="459" r:id="rId5"/>
    <p:sldId id="428" r:id="rId6"/>
    <p:sldId id="458" r:id="rId7"/>
    <p:sldId id="430" r:id="rId8"/>
    <p:sldId id="457" r:id="rId9"/>
    <p:sldId id="432" r:id="rId10"/>
    <p:sldId id="456" r:id="rId11"/>
    <p:sldId id="434" r:id="rId12"/>
    <p:sldId id="455" r:id="rId13"/>
    <p:sldId id="436" r:id="rId14"/>
    <p:sldId id="454" r:id="rId15"/>
    <p:sldId id="438" r:id="rId16"/>
    <p:sldId id="453" r:id="rId17"/>
    <p:sldId id="440" r:id="rId18"/>
    <p:sldId id="461" r:id="rId19"/>
    <p:sldId id="448" r:id="rId20"/>
    <p:sldId id="452" r:id="rId21"/>
    <p:sldId id="442" r:id="rId22"/>
    <p:sldId id="451" r:id="rId23"/>
    <p:sldId id="444" r:id="rId24"/>
    <p:sldId id="450" r:id="rId25"/>
    <p:sldId id="446" r:id="rId26"/>
    <p:sldId id="44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BD3209-5C50-431B-B34F-AA2446523241}" v="2" dt="2025-05-12T08:24:18.8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2834" autoAdjust="0"/>
  </p:normalViewPr>
  <p:slideViewPr>
    <p:cSldViewPr snapToGrid="0">
      <p:cViewPr varScale="1">
        <p:scale>
          <a:sx n="98" d="100"/>
          <a:sy n="98" d="100"/>
        </p:scale>
        <p:origin x="72" y="27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2E00B79-BD96-4371-951A-D0B0495F81CF}"/>
    <pc:docChg chg="undo redo custSel addSld delSld modSld">
      <pc:chgData name="Alfred Smith" userId="3c60a3631c0db8ad" providerId="LiveId" clId="{B2E00B79-BD96-4371-951A-D0B0495F81CF}" dt="2025-04-02T09:44:06.040" v="93"/>
      <pc:docMkLst>
        <pc:docMk/>
      </pc:docMkLst>
      <pc:sldChg chg="addSp delSp modSp mod">
        <pc:chgData name="Alfred Smith" userId="3c60a3631c0db8ad" providerId="LiveId" clId="{B2E00B79-BD96-4371-951A-D0B0495F81CF}" dt="2025-04-02T09:31:58.325" v="42"/>
        <pc:sldMkLst>
          <pc:docMk/>
          <pc:sldMk cId="2869461528" sldId="308"/>
        </pc:sldMkLst>
        <pc:spChg chg="add mod">
          <ac:chgData name="Alfred Smith" userId="3c60a3631c0db8ad" providerId="LiveId" clId="{B2E00B79-BD96-4371-951A-D0B0495F81CF}" dt="2025-04-02T09:31:58.325" v="42"/>
          <ac:spMkLst>
            <pc:docMk/>
            <pc:sldMk cId="2869461528" sldId="308"/>
            <ac:spMk id="8" creationId="{FD0963D3-2265-AACE-0F33-795BF32B6F78}"/>
          </ac:spMkLst>
        </pc:spChg>
      </pc:sldChg>
      <pc:sldChg chg="delSp mod">
        <pc:chgData name="Alfred Smith" userId="3c60a3631c0db8ad" providerId="LiveId" clId="{B2E00B79-BD96-4371-951A-D0B0495F81CF}" dt="2025-04-02T09:30:01.471" v="35" actId="21"/>
        <pc:sldMkLst>
          <pc:docMk/>
          <pc:sldMk cId="1003827451" sldId="426"/>
        </pc:sldMkLst>
      </pc:sldChg>
      <pc:sldChg chg="delSp mod">
        <pc:chgData name="Alfred Smith" userId="3c60a3631c0db8ad" providerId="LiveId" clId="{B2E00B79-BD96-4371-951A-D0B0495F81CF}" dt="2025-04-02T09:29:23.488" v="32" actId="21"/>
        <pc:sldMkLst>
          <pc:docMk/>
          <pc:sldMk cId="2174129452" sldId="428"/>
        </pc:sldMkLst>
      </pc:sldChg>
      <pc:sldChg chg="addSp delSp modSp mod">
        <pc:chgData name="Alfred Smith" userId="3c60a3631c0db8ad" providerId="LiveId" clId="{B2E00B79-BD96-4371-951A-D0B0495F81CF}" dt="2025-04-02T09:32:45.193" v="46"/>
        <pc:sldMkLst>
          <pc:docMk/>
          <pc:sldMk cId="942615762" sldId="430"/>
        </pc:sldMkLst>
        <pc:spChg chg="add mod">
          <ac:chgData name="Alfred Smith" userId="3c60a3631c0db8ad" providerId="LiveId" clId="{B2E00B79-BD96-4371-951A-D0B0495F81CF}" dt="2025-04-02T09:32:45.193" v="46"/>
          <ac:spMkLst>
            <pc:docMk/>
            <pc:sldMk cId="942615762" sldId="430"/>
            <ac:spMk id="2" creationId="{A25687AD-CE97-ED0F-616E-DEC0DE7910F4}"/>
          </ac:spMkLst>
        </pc:spChg>
        <pc:spChg chg="add mod">
          <ac:chgData name="Alfred Smith" userId="3c60a3631c0db8ad" providerId="LiveId" clId="{B2E00B79-BD96-4371-951A-D0B0495F81CF}" dt="2025-04-02T09:32:45.193" v="46"/>
          <ac:spMkLst>
            <pc:docMk/>
            <pc:sldMk cId="942615762" sldId="430"/>
            <ac:spMk id="3" creationId="{9802152D-7755-4D14-F3D8-A98170F38997}"/>
          </ac:spMkLst>
        </pc:spChg>
      </pc:sldChg>
      <pc:sldChg chg="addSp delSp modSp mod">
        <pc:chgData name="Alfred Smith" userId="3c60a3631c0db8ad" providerId="LiveId" clId="{B2E00B79-BD96-4371-951A-D0B0495F81CF}" dt="2025-04-02T09:33:05.814" v="50"/>
        <pc:sldMkLst>
          <pc:docMk/>
          <pc:sldMk cId="1886351016" sldId="432"/>
        </pc:sldMkLst>
        <pc:spChg chg="add mod">
          <ac:chgData name="Alfred Smith" userId="3c60a3631c0db8ad" providerId="LiveId" clId="{B2E00B79-BD96-4371-951A-D0B0495F81CF}" dt="2025-04-02T09:33:05.814" v="50"/>
          <ac:spMkLst>
            <pc:docMk/>
            <pc:sldMk cId="1886351016" sldId="432"/>
            <ac:spMk id="2" creationId="{0645DBF0-1B44-60CC-569B-09CCED28DA72}"/>
          </ac:spMkLst>
        </pc:spChg>
        <pc:spChg chg="add mod">
          <ac:chgData name="Alfred Smith" userId="3c60a3631c0db8ad" providerId="LiveId" clId="{B2E00B79-BD96-4371-951A-D0B0495F81CF}" dt="2025-04-02T09:33:05.814" v="50"/>
          <ac:spMkLst>
            <pc:docMk/>
            <pc:sldMk cId="1886351016" sldId="432"/>
            <ac:spMk id="3" creationId="{A6CD294E-4E24-EFB4-6D1D-38D1DDA60288}"/>
          </ac:spMkLst>
        </pc:spChg>
      </pc:sldChg>
      <pc:sldChg chg="addSp delSp modSp mod">
        <pc:chgData name="Alfred Smith" userId="3c60a3631c0db8ad" providerId="LiveId" clId="{B2E00B79-BD96-4371-951A-D0B0495F81CF}" dt="2025-04-02T09:33:29.072" v="52"/>
        <pc:sldMkLst>
          <pc:docMk/>
          <pc:sldMk cId="882125327" sldId="434"/>
        </pc:sldMkLst>
        <pc:spChg chg="add mod">
          <ac:chgData name="Alfred Smith" userId="3c60a3631c0db8ad" providerId="LiveId" clId="{B2E00B79-BD96-4371-951A-D0B0495F81CF}" dt="2025-04-02T09:33:29.072" v="52"/>
          <ac:spMkLst>
            <pc:docMk/>
            <pc:sldMk cId="882125327" sldId="434"/>
            <ac:spMk id="2" creationId="{2D6D47A6-E90F-1D1C-EA8B-6DF5229724DE}"/>
          </ac:spMkLst>
        </pc:spChg>
        <pc:spChg chg="add mod">
          <ac:chgData name="Alfred Smith" userId="3c60a3631c0db8ad" providerId="LiveId" clId="{B2E00B79-BD96-4371-951A-D0B0495F81CF}" dt="2025-04-02T09:33:29.072" v="52"/>
          <ac:spMkLst>
            <pc:docMk/>
            <pc:sldMk cId="882125327" sldId="434"/>
            <ac:spMk id="8" creationId="{F63ABE58-43E6-D9BB-5753-03157947C134}"/>
          </ac:spMkLst>
        </pc:spChg>
      </pc:sldChg>
      <pc:sldChg chg="addSp delSp modSp mod">
        <pc:chgData name="Alfred Smith" userId="3c60a3631c0db8ad" providerId="LiveId" clId="{B2E00B79-BD96-4371-951A-D0B0495F81CF}" dt="2025-04-02T09:33:45.982" v="54"/>
        <pc:sldMkLst>
          <pc:docMk/>
          <pc:sldMk cId="3195935868" sldId="436"/>
        </pc:sldMkLst>
        <pc:spChg chg="add mod">
          <ac:chgData name="Alfred Smith" userId="3c60a3631c0db8ad" providerId="LiveId" clId="{B2E00B79-BD96-4371-951A-D0B0495F81CF}" dt="2025-04-02T09:33:45.982" v="54"/>
          <ac:spMkLst>
            <pc:docMk/>
            <pc:sldMk cId="3195935868" sldId="436"/>
            <ac:spMk id="2" creationId="{A940BEA8-BF97-822F-0225-70DA658B1308}"/>
          </ac:spMkLst>
        </pc:spChg>
        <pc:spChg chg="add mod">
          <ac:chgData name="Alfred Smith" userId="3c60a3631c0db8ad" providerId="LiveId" clId="{B2E00B79-BD96-4371-951A-D0B0495F81CF}" dt="2025-04-02T09:33:45.982" v="54"/>
          <ac:spMkLst>
            <pc:docMk/>
            <pc:sldMk cId="3195935868" sldId="436"/>
            <ac:spMk id="8" creationId="{03AF7E22-80C8-5CC2-055A-4F45983CC34E}"/>
          </ac:spMkLst>
        </pc:spChg>
      </pc:sldChg>
      <pc:sldChg chg="addSp delSp modSp mod">
        <pc:chgData name="Alfred Smith" userId="3c60a3631c0db8ad" providerId="LiveId" clId="{B2E00B79-BD96-4371-951A-D0B0495F81CF}" dt="2025-04-02T09:36:19.255" v="61"/>
        <pc:sldMkLst>
          <pc:docMk/>
          <pc:sldMk cId="3261377596" sldId="438"/>
        </pc:sldMkLst>
        <pc:spChg chg="add mod">
          <ac:chgData name="Alfred Smith" userId="3c60a3631c0db8ad" providerId="LiveId" clId="{B2E00B79-BD96-4371-951A-D0B0495F81CF}" dt="2025-04-02T09:36:19.255" v="61"/>
          <ac:spMkLst>
            <pc:docMk/>
            <pc:sldMk cId="3261377596" sldId="438"/>
            <ac:spMk id="9" creationId="{2750BCCB-6DA6-C4F7-3AA9-497802CA5EB6}"/>
          </ac:spMkLst>
        </pc:spChg>
        <pc:spChg chg="add mod">
          <ac:chgData name="Alfred Smith" userId="3c60a3631c0db8ad" providerId="LiveId" clId="{B2E00B79-BD96-4371-951A-D0B0495F81CF}" dt="2025-04-02T09:36:19.255" v="61"/>
          <ac:spMkLst>
            <pc:docMk/>
            <pc:sldMk cId="3261377596" sldId="438"/>
            <ac:spMk id="10" creationId="{A8592025-B385-8DD0-EFAF-B63F53E09E73}"/>
          </ac:spMkLst>
        </pc:spChg>
      </pc:sldChg>
      <pc:sldChg chg="addSp delSp modSp mod">
        <pc:chgData name="Alfred Smith" userId="3c60a3631c0db8ad" providerId="LiveId" clId="{B2E00B79-BD96-4371-951A-D0B0495F81CF}" dt="2025-04-02T09:36:37.470" v="63"/>
        <pc:sldMkLst>
          <pc:docMk/>
          <pc:sldMk cId="923867738" sldId="440"/>
        </pc:sldMkLst>
        <pc:spChg chg="add mod">
          <ac:chgData name="Alfred Smith" userId="3c60a3631c0db8ad" providerId="LiveId" clId="{B2E00B79-BD96-4371-951A-D0B0495F81CF}" dt="2025-04-02T09:36:37.470" v="63"/>
          <ac:spMkLst>
            <pc:docMk/>
            <pc:sldMk cId="923867738" sldId="440"/>
            <ac:spMk id="2" creationId="{17B984D2-62D8-9903-1E75-A37B3BF8366F}"/>
          </ac:spMkLst>
        </pc:spChg>
        <pc:spChg chg="add mod">
          <ac:chgData name="Alfred Smith" userId="3c60a3631c0db8ad" providerId="LiveId" clId="{B2E00B79-BD96-4371-951A-D0B0495F81CF}" dt="2025-04-02T09:36:37.470" v="63"/>
          <ac:spMkLst>
            <pc:docMk/>
            <pc:sldMk cId="923867738" sldId="440"/>
            <ac:spMk id="8" creationId="{D558E6B6-6E81-FD21-1C45-76FAE4C32A1E}"/>
          </ac:spMkLst>
        </pc:spChg>
      </pc:sldChg>
      <pc:sldChg chg="addSp delSp modSp mod">
        <pc:chgData name="Alfred Smith" userId="3c60a3631c0db8ad" providerId="LiveId" clId="{B2E00B79-BD96-4371-951A-D0B0495F81CF}" dt="2025-04-02T09:37:22.050" v="68"/>
        <pc:sldMkLst>
          <pc:docMk/>
          <pc:sldMk cId="2180228365" sldId="442"/>
        </pc:sldMkLst>
        <pc:spChg chg="add mod">
          <ac:chgData name="Alfred Smith" userId="3c60a3631c0db8ad" providerId="LiveId" clId="{B2E00B79-BD96-4371-951A-D0B0495F81CF}" dt="2025-04-02T09:37:22.050" v="68"/>
          <ac:spMkLst>
            <pc:docMk/>
            <pc:sldMk cId="2180228365" sldId="442"/>
            <ac:spMk id="3" creationId="{B8AF4D87-AC43-10F9-BCD9-BA9538DD60DD}"/>
          </ac:spMkLst>
        </pc:spChg>
        <pc:spChg chg="add mod">
          <ac:chgData name="Alfred Smith" userId="3c60a3631c0db8ad" providerId="LiveId" clId="{B2E00B79-BD96-4371-951A-D0B0495F81CF}" dt="2025-04-02T09:37:22.050" v="68"/>
          <ac:spMkLst>
            <pc:docMk/>
            <pc:sldMk cId="2180228365" sldId="442"/>
            <ac:spMk id="8" creationId="{CE372E94-95BB-9B55-4DDC-D70B6DC40C22}"/>
          </ac:spMkLst>
        </pc:spChg>
      </pc:sldChg>
      <pc:sldChg chg="addSp delSp modSp mod">
        <pc:chgData name="Alfred Smith" userId="3c60a3631c0db8ad" providerId="LiveId" clId="{B2E00B79-BD96-4371-951A-D0B0495F81CF}" dt="2025-04-02T09:37:36.181" v="70"/>
        <pc:sldMkLst>
          <pc:docMk/>
          <pc:sldMk cId="1718612039" sldId="444"/>
        </pc:sldMkLst>
        <pc:spChg chg="add mod">
          <ac:chgData name="Alfred Smith" userId="3c60a3631c0db8ad" providerId="LiveId" clId="{B2E00B79-BD96-4371-951A-D0B0495F81CF}" dt="2025-04-02T09:37:36.181" v="70"/>
          <ac:spMkLst>
            <pc:docMk/>
            <pc:sldMk cId="1718612039" sldId="444"/>
            <ac:spMk id="2" creationId="{4CE91850-AF0F-9979-1ACB-E207D65ED1A4}"/>
          </ac:spMkLst>
        </pc:spChg>
        <pc:spChg chg="add mod">
          <ac:chgData name="Alfred Smith" userId="3c60a3631c0db8ad" providerId="LiveId" clId="{B2E00B79-BD96-4371-951A-D0B0495F81CF}" dt="2025-04-02T09:37:36.181" v="70"/>
          <ac:spMkLst>
            <pc:docMk/>
            <pc:sldMk cId="1718612039" sldId="444"/>
            <ac:spMk id="8" creationId="{470FEBE2-6F5F-DD53-928F-C546EB9DD297}"/>
          </ac:spMkLst>
        </pc:spChg>
      </pc:sldChg>
      <pc:sldChg chg="addSp delSp modSp mod">
        <pc:chgData name="Alfred Smith" userId="3c60a3631c0db8ad" providerId="LiveId" clId="{B2E00B79-BD96-4371-951A-D0B0495F81CF}" dt="2025-04-02T09:37:54.053" v="72"/>
        <pc:sldMkLst>
          <pc:docMk/>
          <pc:sldMk cId="665805102" sldId="446"/>
        </pc:sldMkLst>
        <pc:spChg chg="add mod">
          <ac:chgData name="Alfred Smith" userId="3c60a3631c0db8ad" providerId="LiveId" clId="{B2E00B79-BD96-4371-951A-D0B0495F81CF}" dt="2025-04-02T09:37:54.053" v="72"/>
          <ac:spMkLst>
            <pc:docMk/>
            <pc:sldMk cId="665805102" sldId="446"/>
            <ac:spMk id="2" creationId="{B1EB3FF4-79FF-A66D-D7D8-65839676DB1F}"/>
          </ac:spMkLst>
        </pc:spChg>
        <pc:spChg chg="add mod">
          <ac:chgData name="Alfred Smith" userId="3c60a3631c0db8ad" providerId="LiveId" clId="{B2E00B79-BD96-4371-951A-D0B0495F81CF}" dt="2025-04-02T09:37:54.053" v="72"/>
          <ac:spMkLst>
            <pc:docMk/>
            <pc:sldMk cId="665805102" sldId="446"/>
            <ac:spMk id="3" creationId="{AC496E02-07D7-D548-460A-2ACD32035466}"/>
          </ac:spMkLst>
        </pc:spChg>
      </pc:sldChg>
      <pc:sldChg chg="addSp delSp modSp mod">
        <pc:chgData name="Alfred Smith" userId="3c60a3631c0db8ad" providerId="LiveId" clId="{B2E00B79-BD96-4371-951A-D0B0495F81CF}" dt="2025-04-02T09:37:07.498" v="66"/>
        <pc:sldMkLst>
          <pc:docMk/>
          <pc:sldMk cId="1998870317" sldId="448"/>
        </pc:sldMkLst>
        <pc:spChg chg="add mod">
          <ac:chgData name="Alfred Smith" userId="3c60a3631c0db8ad" providerId="LiveId" clId="{B2E00B79-BD96-4371-951A-D0B0495F81CF}" dt="2025-04-02T09:37:07.498" v="66"/>
          <ac:spMkLst>
            <pc:docMk/>
            <pc:sldMk cId="1998870317" sldId="448"/>
            <ac:spMk id="3" creationId="{A92D75F6-38A5-1F0F-C97A-E2D3A0DB5476}"/>
          </ac:spMkLst>
        </pc:spChg>
        <pc:spChg chg="add mod">
          <ac:chgData name="Alfred Smith" userId="3c60a3631c0db8ad" providerId="LiveId" clId="{B2E00B79-BD96-4371-951A-D0B0495F81CF}" dt="2025-04-02T09:37:07.498" v="66"/>
          <ac:spMkLst>
            <pc:docMk/>
            <pc:sldMk cId="1998870317" sldId="448"/>
            <ac:spMk id="8" creationId="{A1E10C76-249C-DFB7-7628-F9DE5ECBCC38}"/>
          </ac:spMkLst>
        </pc:spChg>
      </pc:sldChg>
      <pc:sldChg chg="add del">
        <pc:chgData name="Alfred Smith" userId="3c60a3631c0db8ad" providerId="LiveId" clId="{B2E00B79-BD96-4371-951A-D0B0495F81CF}" dt="2025-04-02T09:26:57.756" v="1"/>
        <pc:sldMkLst>
          <pc:docMk/>
          <pc:sldMk cId="3581547812" sldId="449"/>
        </pc:sldMkLst>
      </pc:sldChg>
      <pc:sldChg chg="addSp modSp new">
        <pc:chgData name="Alfred Smith" userId="3c60a3631c0db8ad" providerId="LiveId" clId="{B2E00B79-BD96-4371-951A-D0B0495F81CF}" dt="2025-04-02T09:38:10.954" v="73"/>
        <pc:sldMkLst>
          <pc:docMk/>
          <pc:sldMk cId="3878257546" sldId="449"/>
        </pc:sldMkLst>
        <pc:spChg chg="add mod">
          <ac:chgData name="Alfred Smith" userId="3c60a3631c0db8ad" providerId="LiveId" clId="{B2E00B79-BD96-4371-951A-D0B0495F81CF}" dt="2025-04-02T09:38:10.954" v="73"/>
          <ac:spMkLst>
            <pc:docMk/>
            <pc:sldMk cId="3878257546" sldId="449"/>
            <ac:spMk id="4" creationId="{5827A4F3-4A1B-D8D9-3C20-3AF79987E6D5}"/>
          </ac:spMkLst>
        </pc:spChg>
        <pc:picChg chg="add mod">
          <ac:chgData name="Alfred Smith" userId="3c60a3631c0db8ad" providerId="LiveId" clId="{B2E00B79-BD96-4371-951A-D0B0495F81CF}" dt="2025-04-02T09:27:16.079" v="4"/>
          <ac:picMkLst>
            <pc:docMk/>
            <pc:sldMk cId="3878257546" sldId="449"/>
            <ac:picMk id="7" creationId="{71EB78C7-7DD4-3261-C7C1-794322AFD1FE}"/>
          </ac:picMkLst>
        </pc:picChg>
      </pc:sldChg>
      <pc:sldChg chg="addSp modSp new add del mod">
        <pc:chgData name="Alfred Smith" userId="3c60a3631c0db8ad" providerId="LiveId" clId="{B2E00B79-BD96-4371-951A-D0B0495F81CF}" dt="2025-04-02T09:40:01.622" v="80" actId="20577"/>
        <pc:sldMkLst>
          <pc:docMk/>
          <pc:sldMk cId="3998062732" sldId="450"/>
        </pc:sldMkLst>
        <pc:spChg chg="add mod">
          <ac:chgData name="Alfred Smith" userId="3c60a3631c0db8ad" providerId="LiveId" clId="{B2E00B79-BD96-4371-951A-D0B0495F81CF}" dt="2025-04-02T09:40:01.622" v="80" actId="20577"/>
          <ac:spMkLst>
            <pc:docMk/>
            <pc:sldMk cId="3998062732" sldId="450"/>
            <ac:spMk id="4" creationId="{2A6E8A4E-B954-9B54-8FAB-3E75F074FB6D}"/>
          </ac:spMkLst>
        </pc:spChg>
        <pc:picChg chg="add mod">
          <ac:chgData name="Alfred Smith" userId="3c60a3631c0db8ad" providerId="LiveId" clId="{B2E00B79-BD96-4371-951A-D0B0495F81CF}" dt="2025-04-02T09:27:34.950" v="9"/>
          <ac:picMkLst>
            <pc:docMk/>
            <pc:sldMk cId="3998062732" sldId="450"/>
            <ac:picMk id="5" creationId="{E16C1719-2447-74FB-AC78-90A62CDE88D2}"/>
          </ac:picMkLst>
        </pc:picChg>
      </pc:sldChg>
      <pc:sldChg chg="addSp modSp new mod">
        <pc:chgData name="Alfred Smith" userId="3c60a3631c0db8ad" providerId="LiveId" clId="{B2E00B79-BD96-4371-951A-D0B0495F81CF}" dt="2025-04-02T09:40:39.110" v="86" actId="20577"/>
        <pc:sldMkLst>
          <pc:docMk/>
          <pc:sldMk cId="1287785323" sldId="451"/>
        </pc:sldMkLst>
        <pc:spChg chg="add mod">
          <ac:chgData name="Alfred Smith" userId="3c60a3631c0db8ad" providerId="LiveId" clId="{B2E00B79-BD96-4371-951A-D0B0495F81CF}" dt="2025-04-02T09:40:39.110" v="86" actId="20577"/>
          <ac:spMkLst>
            <pc:docMk/>
            <pc:sldMk cId="1287785323" sldId="451"/>
            <ac:spMk id="4" creationId="{865DD260-911E-FB68-BBB1-826C36273CEF}"/>
          </ac:spMkLst>
        </pc:spChg>
        <pc:picChg chg="add mod">
          <ac:chgData name="Alfred Smith" userId="3c60a3631c0db8ad" providerId="LiveId" clId="{B2E00B79-BD96-4371-951A-D0B0495F81CF}" dt="2025-04-02T09:27:52.109" v="12"/>
          <ac:picMkLst>
            <pc:docMk/>
            <pc:sldMk cId="1287785323" sldId="451"/>
            <ac:picMk id="5" creationId="{E8C2A1CC-15EA-6219-448F-246C18DF6C84}"/>
          </ac:picMkLst>
        </pc:picChg>
      </pc:sldChg>
      <pc:sldChg chg="addSp modSp new">
        <pc:chgData name="Alfred Smith" userId="3c60a3631c0db8ad" providerId="LiveId" clId="{B2E00B79-BD96-4371-951A-D0B0495F81CF}" dt="2025-04-02T09:38:54.245" v="76"/>
        <pc:sldMkLst>
          <pc:docMk/>
          <pc:sldMk cId="3560015310" sldId="452"/>
        </pc:sldMkLst>
        <pc:spChg chg="add mod">
          <ac:chgData name="Alfred Smith" userId="3c60a3631c0db8ad" providerId="LiveId" clId="{B2E00B79-BD96-4371-951A-D0B0495F81CF}" dt="2025-04-02T09:38:54.245" v="76"/>
          <ac:spMkLst>
            <pc:docMk/>
            <pc:sldMk cId="3560015310" sldId="452"/>
            <ac:spMk id="4" creationId="{FD60A9A8-8317-9B30-9800-381AE6C7B8A6}"/>
          </ac:spMkLst>
        </pc:spChg>
        <pc:picChg chg="add mod">
          <ac:chgData name="Alfred Smith" userId="3c60a3631c0db8ad" providerId="LiveId" clId="{B2E00B79-BD96-4371-951A-D0B0495F81CF}" dt="2025-04-02T09:28:03.855" v="15"/>
          <ac:picMkLst>
            <pc:docMk/>
            <pc:sldMk cId="3560015310" sldId="452"/>
            <ac:picMk id="5" creationId="{126C5BFC-966C-B230-ADD4-A440CDEC7ED3}"/>
          </ac:picMkLst>
        </pc:picChg>
      </pc:sldChg>
      <pc:sldChg chg="addSp modSp new">
        <pc:chgData name="Alfred Smith" userId="3c60a3631c0db8ad" providerId="LiveId" clId="{B2E00B79-BD96-4371-951A-D0B0495F81CF}" dt="2025-04-02T09:41:21.824" v="87"/>
        <pc:sldMkLst>
          <pc:docMk/>
          <pc:sldMk cId="3011792173" sldId="453"/>
        </pc:sldMkLst>
        <pc:spChg chg="add mod">
          <ac:chgData name="Alfred Smith" userId="3c60a3631c0db8ad" providerId="LiveId" clId="{B2E00B79-BD96-4371-951A-D0B0495F81CF}" dt="2025-04-02T09:41:21.824" v="87"/>
          <ac:spMkLst>
            <pc:docMk/>
            <pc:sldMk cId="3011792173" sldId="453"/>
            <ac:spMk id="4" creationId="{5C6F1130-A943-351A-EF65-E2A30BC4BAB3}"/>
          </ac:spMkLst>
        </pc:spChg>
        <pc:picChg chg="add mod">
          <ac:chgData name="Alfred Smith" userId="3c60a3631c0db8ad" providerId="LiveId" clId="{B2E00B79-BD96-4371-951A-D0B0495F81CF}" dt="2025-04-02T09:28:24.629" v="18"/>
          <ac:picMkLst>
            <pc:docMk/>
            <pc:sldMk cId="3011792173" sldId="453"/>
            <ac:picMk id="5" creationId="{E5ACB318-357C-4C07-DE34-A9A6FD41551C}"/>
          </ac:picMkLst>
        </pc:picChg>
      </pc:sldChg>
      <pc:sldChg chg="addSp modSp new">
        <pc:chgData name="Alfred Smith" userId="3c60a3631c0db8ad" providerId="LiveId" clId="{B2E00B79-BD96-4371-951A-D0B0495F81CF}" dt="2025-04-02T09:39:24.043" v="77"/>
        <pc:sldMkLst>
          <pc:docMk/>
          <pc:sldMk cId="1888938193" sldId="454"/>
        </pc:sldMkLst>
        <pc:spChg chg="add mod">
          <ac:chgData name="Alfred Smith" userId="3c60a3631c0db8ad" providerId="LiveId" clId="{B2E00B79-BD96-4371-951A-D0B0495F81CF}" dt="2025-04-02T09:39:24.043" v="77"/>
          <ac:spMkLst>
            <pc:docMk/>
            <pc:sldMk cId="1888938193" sldId="454"/>
            <ac:spMk id="4" creationId="{BE0A5C59-E665-AD17-EA1A-B76E3C9B2463}"/>
          </ac:spMkLst>
        </pc:spChg>
        <pc:picChg chg="add mod">
          <ac:chgData name="Alfred Smith" userId="3c60a3631c0db8ad" providerId="LiveId" clId="{B2E00B79-BD96-4371-951A-D0B0495F81CF}" dt="2025-04-02T09:28:35.425" v="21"/>
          <ac:picMkLst>
            <pc:docMk/>
            <pc:sldMk cId="1888938193" sldId="454"/>
            <ac:picMk id="5" creationId="{1C9CEEF8-CA09-0ACE-9900-CD1D8458D8A6}"/>
          </ac:picMkLst>
        </pc:picChg>
      </pc:sldChg>
      <pc:sldChg chg="addSp modSp new">
        <pc:chgData name="Alfred Smith" userId="3c60a3631c0db8ad" providerId="LiveId" clId="{B2E00B79-BD96-4371-951A-D0B0495F81CF}" dt="2025-04-02T09:42:21.210" v="88"/>
        <pc:sldMkLst>
          <pc:docMk/>
          <pc:sldMk cId="462855458" sldId="455"/>
        </pc:sldMkLst>
        <pc:spChg chg="add mod">
          <ac:chgData name="Alfred Smith" userId="3c60a3631c0db8ad" providerId="LiveId" clId="{B2E00B79-BD96-4371-951A-D0B0495F81CF}" dt="2025-04-02T09:42:21.210" v="88"/>
          <ac:spMkLst>
            <pc:docMk/>
            <pc:sldMk cId="462855458" sldId="455"/>
            <ac:spMk id="4" creationId="{1E7B82B8-6570-8E2F-904E-D040C58306B0}"/>
          </ac:spMkLst>
        </pc:spChg>
        <pc:picChg chg="add mod">
          <ac:chgData name="Alfred Smith" userId="3c60a3631c0db8ad" providerId="LiveId" clId="{B2E00B79-BD96-4371-951A-D0B0495F81CF}" dt="2025-04-02T09:28:48.364" v="24"/>
          <ac:picMkLst>
            <pc:docMk/>
            <pc:sldMk cId="462855458" sldId="455"/>
            <ac:picMk id="5" creationId="{561D6624-0932-3395-8FDE-7D8FC5015860}"/>
          </ac:picMkLst>
        </pc:picChg>
      </pc:sldChg>
      <pc:sldChg chg="addSp modSp new">
        <pc:chgData name="Alfred Smith" userId="3c60a3631c0db8ad" providerId="LiveId" clId="{B2E00B79-BD96-4371-951A-D0B0495F81CF}" dt="2025-04-02T09:42:34.744" v="89"/>
        <pc:sldMkLst>
          <pc:docMk/>
          <pc:sldMk cId="3563747499" sldId="456"/>
        </pc:sldMkLst>
        <pc:spChg chg="add mod">
          <ac:chgData name="Alfred Smith" userId="3c60a3631c0db8ad" providerId="LiveId" clId="{B2E00B79-BD96-4371-951A-D0B0495F81CF}" dt="2025-04-02T09:42:34.744" v="89"/>
          <ac:spMkLst>
            <pc:docMk/>
            <pc:sldMk cId="3563747499" sldId="456"/>
            <ac:spMk id="4" creationId="{A1F883B0-74F8-45A9-BC9D-41945DA5A2A2}"/>
          </ac:spMkLst>
        </pc:spChg>
        <pc:picChg chg="add mod">
          <ac:chgData name="Alfred Smith" userId="3c60a3631c0db8ad" providerId="LiveId" clId="{B2E00B79-BD96-4371-951A-D0B0495F81CF}" dt="2025-04-02T09:28:59.567" v="27"/>
          <ac:picMkLst>
            <pc:docMk/>
            <pc:sldMk cId="3563747499" sldId="456"/>
            <ac:picMk id="7" creationId="{30E659A2-3CD7-26A7-A899-48032E4846AB}"/>
          </ac:picMkLst>
        </pc:picChg>
      </pc:sldChg>
      <pc:sldChg chg="addSp modSp new">
        <pc:chgData name="Alfred Smith" userId="3c60a3631c0db8ad" providerId="LiveId" clId="{B2E00B79-BD96-4371-951A-D0B0495F81CF}" dt="2025-04-02T09:42:48.300" v="90"/>
        <pc:sldMkLst>
          <pc:docMk/>
          <pc:sldMk cId="2153874859" sldId="457"/>
        </pc:sldMkLst>
        <pc:spChg chg="add mod">
          <ac:chgData name="Alfred Smith" userId="3c60a3631c0db8ad" providerId="LiveId" clId="{B2E00B79-BD96-4371-951A-D0B0495F81CF}" dt="2025-04-02T09:42:48.300" v="90"/>
          <ac:spMkLst>
            <pc:docMk/>
            <pc:sldMk cId="2153874859" sldId="457"/>
            <ac:spMk id="4" creationId="{2BBA5CE8-9195-745F-4E17-2E281B23C206}"/>
          </ac:spMkLst>
        </pc:spChg>
        <pc:picChg chg="add mod">
          <ac:chgData name="Alfred Smith" userId="3c60a3631c0db8ad" providerId="LiveId" clId="{B2E00B79-BD96-4371-951A-D0B0495F81CF}" dt="2025-04-02T09:29:13.878" v="30"/>
          <ac:picMkLst>
            <pc:docMk/>
            <pc:sldMk cId="2153874859" sldId="457"/>
            <ac:picMk id="5" creationId="{24CD76D9-8006-E37D-9738-20F3D6F075D4}"/>
          </ac:picMkLst>
        </pc:picChg>
      </pc:sldChg>
      <pc:sldChg chg="addSp modSp new">
        <pc:chgData name="Alfred Smith" userId="3c60a3631c0db8ad" providerId="LiveId" clId="{B2E00B79-BD96-4371-951A-D0B0495F81CF}" dt="2025-04-02T09:29:26.065" v="33"/>
        <pc:sldMkLst>
          <pc:docMk/>
          <pc:sldMk cId="3278476050" sldId="458"/>
        </pc:sldMkLst>
        <pc:picChg chg="add mod">
          <ac:chgData name="Alfred Smith" userId="3c60a3631c0db8ad" providerId="LiveId" clId="{B2E00B79-BD96-4371-951A-D0B0495F81CF}" dt="2025-04-02T09:29:26.065" v="33"/>
          <ac:picMkLst>
            <pc:docMk/>
            <pc:sldMk cId="3278476050" sldId="458"/>
            <ac:picMk id="5" creationId="{3F6C876F-AC1F-1C02-0185-542A9B11789A}"/>
          </ac:picMkLst>
        </pc:picChg>
      </pc:sldChg>
      <pc:sldChg chg="addSp modSp new">
        <pc:chgData name="Alfred Smith" userId="3c60a3631c0db8ad" providerId="LiveId" clId="{B2E00B79-BD96-4371-951A-D0B0495F81CF}" dt="2025-04-02T09:44:00.141" v="92"/>
        <pc:sldMkLst>
          <pc:docMk/>
          <pc:sldMk cId="2502527097" sldId="459"/>
        </pc:sldMkLst>
        <pc:spChg chg="add mod">
          <ac:chgData name="Alfred Smith" userId="3c60a3631c0db8ad" providerId="LiveId" clId="{B2E00B79-BD96-4371-951A-D0B0495F81CF}" dt="2025-04-02T09:32:18.782" v="43"/>
          <ac:spMkLst>
            <pc:docMk/>
            <pc:sldMk cId="2502527097" sldId="459"/>
            <ac:spMk id="4" creationId="{92CD6D53-A45A-1D1A-8DAF-0FD187483F1C}"/>
          </ac:spMkLst>
        </pc:spChg>
        <pc:spChg chg="add mod">
          <ac:chgData name="Alfred Smith" userId="3c60a3631c0db8ad" providerId="LiveId" clId="{B2E00B79-BD96-4371-951A-D0B0495F81CF}" dt="2025-04-02T09:44:00.141" v="92"/>
          <ac:spMkLst>
            <pc:docMk/>
            <pc:sldMk cId="2502527097" sldId="459"/>
            <ac:spMk id="7" creationId="{CE26A7FA-4D46-C4B4-C46B-07D09AE62A46}"/>
          </ac:spMkLst>
        </pc:spChg>
        <pc:picChg chg="add mod">
          <ac:chgData name="Alfred Smith" userId="3c60a3631c0db8ad" providerId="LiveId" clId="{B2E00B79-BD96-4371-951A-D0B0495F81CF}" dt="2025-04-02T09:30:04.518" v="36"/>
          <ac:picMkLst>
            <pc:docMk/>
            <pc:sldMk cId="2502527097" sldId="459"/>
            <ac:picMk id="5" creationId="{91AAE0F4-21A2-CC5E-6968-E252DED97E83}"/>
          </ac:picMkLst>
        </pc:picChg>
      </pc:sldChg>
      <pc:sldChg chg="addSp modSp new">
        <pc:chgData name="Alfred Smith" userId="3c60a3631c0db8ad" providerId="LiveId" clId="{B2E00B79-BD96-4371-951A-D0B0495F81CF}" dt="2025-04-02T09:44:06.040" v="93"/>
        <pc:sldMkLst>
          <pc:docMk/>
          <pc:sldMk cId="1540533478" sldId="460"/>
        </pc:sldMkLst>
        <pc:spChg chg="add mod">
          <ac:chgData name="Alfred Smith" userId="3c60a3631c0db8ad" providerId="LiveId" clId="{B2E00B79-BD96-4371-951A-D0B0495F81CF}" dt="2025-04-02T09:44:06.040" v="93"/>
          <ac:spMkLst>
            <pc:docMk/>
            <pc:sldMk cId="1540533478" sldId="460"/>
            <ac:spMk id="4" creationId="{AC055AC7-B62A-6289-9C04-1CC87B39AFC6}"/>
          </ac:spMkLst>
        </pc:spChg>
        <pc:picChg chg="add mod">
          <ac:chgData name="Alfred Smith" userId="3c60a3631c0db8ad" providerId="LiveId" clId="{B2E00B79-BD96-4371-951A-D0B0495F81CF}" dt="2025-04-02T09:30:21.987" v="39"/>
          <ac:picMkLst>
            <pc:docMk/>
            <pc:sldMk cId="1540533478" sldId="460"/>
            <ac:picMk id="6" creationId="{91066318-2945-EAB1-8BE5-26E7C3DDAD84}"/>
          </ac:picMkLst>
        </pc:picChg>
      </pc:sldChg>
      <pc:sldChg chg="addSp modSp new">
        <pc:chgData name="Alfred Smith" userId="3c60a3631c0db8ad" providerId="LiveId" clId="{B2E00B79-BD96-4371-951A-D0B0495F81CF}" dt="2025-04-02T09:34:41.250" v="59"/>
        <pc:sldMkLst>
          <pc:docMk/>
          <pc:sldMk cId="1944570029" sldId="461"/>
        </pc:sldMkLst>
        <pc:spChg chg="add mod">
          <ac:chgData name="Alfred Smith" userId="3c60a3631c0db8ad" providerId="LiveId" clId="{B2E00B79-BD96-4371-951A-D0B0495F81CF}" dt="2025-04-02T09:34:41.250" v="59"/>
          <ac:spMkLst>
            <pc:docMk/>
            <pc:sldMk cId="1944570029" sldId="461"/>
            <ac:spMk id="7" creationId="{3BC62BE0-C1F0-268B-D6A9-76E628B11A27}"/>
          </ac:spMkLst>
        </pc:spChg>
        <pc:picChg chg="add mod">
          <ac:chgData name="Alfred Smith" userId="3c60a3631c0db8ad" providerId="LiveId" clId="{B2E00B79-BD96-4371-951A-D0B0495F81CF}" dt="2025-04-02T09:34:41.250" v="59"/>
          <ac:picMkLst>
            <pc:docMk/>
            <pc:sldMk cId="1944570029" sldId="461"/>
            <ac:picMk id="5" creationId="{E1D5C928-C071-5903-AE4F-68E277537D0D}"/>
          </ac:picMkLst>
        </pc:picChg>
      </pc:sldChg>
    </pc:docChg>
  </pc:docChgLst>
  <pc:docChgLst>
    <pc:chgData name="Alfred Smith" userId="3c60a3631c0db8ad" providerId="LiveId" clId="{A9BD3209-5C50-431B-B34F-AA2446523241}"/>
    <pc:docChg chg="modSld">
      <pc:chgData name="Alfred Smith" userId="3c60a3631c0db8ad" providerId="LiveId" clId="{A9BD3209-5C50-431B-B34F-AA2446523241}" dt="2025-05-12T08:24:18.839" v="1"/>
      <pc:docMkLst>
        <pc:docMk/>
      </pc:docMkLst>
      <pc:sldChg chg="modSp">
        <pc:chgData name="Alfred Smith" userId="3c60a3631c0db8ad" providerId="LiveId" clId="{A9BD3209-5C50-431B-B34F-AA2446523241}" dt="2025-05-12T08:24:18.839" v="1"/>
        <pc:sldMkLst>
          <pc:docMk/>
          <pc:sldMk cId="2869461528" sldId="308"/>
        </pc:sldMkLst>
        <pc:spChg chg="mod">
          <ac:chgData name="Alfred Smith" userId="3c60a3631c0db8ad" providerId="LiveId" clId="{A9BD3209-5C50-431B-B34F-AA2446523241}" dt="2025-05-12T08:24:18.839" v="1"/>
          <ac:spMkLst>
            <pc:docMk/>
            <pc:sldMk cId="2869461528" sldId="308"/>
            <ac:spMk id="7" creationId="{627E8BF0-2ECC-D238-E520-8FAAE2E3AD6C}"/>
          </ac:spMkLst>
        </pc:spChg>
      </pc:sldChg>
      <pc:sldChg chg="modSp">
        <pc:chgData name="Alfred Smith" userId="3c60a3631c0db8ad" providerId="LiveId" clId="{A9BD3209-5C50-431B-B34F-AA2446523241}" dt="2025-05-12T08:24:18.839" v="1"/>
        <pc:sldMkLst>
          <pc:docMk/>
          <pc:sldMk cId="1003827451" sldId="426"/>
        </pc:sldMkLst>
        <pc:spChg chg="mod">
          <ac:chgData name="Alfred Smith" userId="3c60a3631c0db8ad" providerId="LiveId" clId="{A9BD3209-5C50-431B-B34F-AA2446523241}" dt="2025-05-12T08:24:18.839" v="1"/>
          <ac:spMkLst>
            <pc:docMk/>
            <pc:sldMk cId="1003827451" sldId="426"/>
            <ac:spMk id="6" creationId="{416C064E-628E-47C0-A712-DB178FE9901E}"/>
          </ac:spMkLst>
        </pc:spChg>
        <pc:spChg chg="mod">
          <ac:chgData name="Alfred Smith" userId="3c60a3631c0db8ad" providerId="LiveId" clId="{A9BD3209-5C50-431B-B34F-AA2446523241}" dt="2025-05-12T08:24:18.839" v="1"/>
          <ac:spMkLst>
            <pc:docMk/>
            <pc:sldMk cId="1003827451" sldId="426"/>
            <ac:spMk id="7" creationId="{6B632216-FBD0-4C43-FA35-E275B2AF9196}"/>
          </ac:spMkLst>
        </pc:spChg>
      </pc:sldChg>
      <pc:sldChg chg="modSp">
        <pc:chgData name="Alfred Smith" userId="3c60a3631c0db8ad" providerId="LiveId" clId="{A9BD3209-5C50-431B-B34F-AA2446523241}" dt="2025-05-12T08:24:18.839" v="1"/>
        <pc:sldMkLst>
          <pc:docMk/>
          <pc:sldMk cId="3878257546" sldId="449"/>
        </pc:sldMkLst>
        <pc:spChg chg="mod">
          <ac:chgData name="Alfred Smith" userId="3c60a3631c0db8ad" providerId="LiveId" clId="{A9BD3209-5C50-431B-B34F-AA2446523241}" dt="2025-05-12T08:24:18.839" v="1"/>
          <ac:spMkLst>
            <pc:docMk/>
            <pc:sldMk cId="3878257546" sldId="449"/>
            <ac:spMk id="4" creationId="{5827A4F3-4A1B-D8D9-3C20-3AF79987E6D5}"/>
          </ac:spMkLst>
        </pc:spChg>
      </pc:sldChg>
      <pc:sldChg chg="modSp">
        <pc:chgData name="Alfred Smith" userId="3c60a3631c0db8ad" providerId="LiveId" clId="{A9BD3209-5C50-431B-B34F-AA2446523241}" dt="2025-05-12T08:24:18.839" v="1"/>
        <pc:sldMkLst>
          <pc:docMk/>
          <pc:sldMk cId="3998062732" sldId="450"/>
        </pc:sldMkLst>
        <pc:spChg chg="mod">
          <ac:chgData name="Alfred Smith" userId="3c60a3631c0db8ad" providerId="LiveId" clId="{A9BD3209-5C50-431B-B34F-AA2446523241}" dt="2025-05-12T08:24:18.839" v="1"/>
          <ac:spMkLst>
            <pc:docMk/>
            <pc:sldMk cId="3998062732" sldId="450"/>
            <ac:spMk id="4" creationId="{2A6E8A4E-B954-9B54-8FAB-3E75F074FB6D}"/>
          </ac:spMkLst>
        </pc:spChg>
      </pc:sldChg>
      <pc:sldChg chg="modSp">
        <pc:chgData name="Alfred Smith" userId="3c60a3631c0db8ad" providerId="LiveId" clId="{A9BD3209-5C50-431B-B34F-AA2446523241}" dt="2025-05-12T08:24:18.839" v="1"/>
        <pc:sldMkLst>
          <pc:docMk/>
          <pc:sldMk cId="1287785323" sldId="451"/>
        </pc:sldMkLst>
        <pc:spChg chg="mod">
          <ac:chgData name="Alfred Smith" userId="3c60a3631c0db8ad" providerId="LiveId" clId="{A9BD3209-5C50-431B-B34F-AA2446523241}" dt="2025-05-12T08:24:18.839" v="1"/>
          <ac:spMkLst>
            <pc:docMk/>
            <pc:sldMk cId="1287785323" sldId="451"/>
            <ac:spMk id="4" creationId="{865DD260-911E-FB68-BBB1-826C36273CEF}"/>
          </ac:spMkLst>
        </pc:spChg>
      </pc:sldChg>
      <pc:sldChg chg="modSp">
        <pc:chgData name="Alfred Smith" userId="3c60a3631c0db8ad" providerId="LiveId" clId="{A9BD3209-5C50-431B-B34F-AA2446523241}" dt="2025-05-12T08:24:18.839" v="1"/>
        <pc:sldMkLst>
          <pc:docMk/>
          <pc:sldMk cId="3560015310" sldId="452"/>
        </pc:sldMkLst>
        <pc:spChg chg="mod">
          <ac:chgData name="Alfred Smith" userId="3c60a3631c0db8ad" providerId="LiveId" clId="{A9BD3209-5C50-431B-B34F-AA2446523241}" dt="2025-05-12T08:24:18.839" v="1"/>
          <ac:spMkLst>
            <pc:docMk/>
            <pc:sldMk cId="3560015310" sldId="452"/>
            <ac:spMk id="4" creationId="{FD60A9A8-8317-9B30-9800-381AE6C7B8A6}"/>
          </ac:spMkLst>
        </pc:spChg>
      </pc:sldChg>
      <pc:sldChg chg="modSp">
        <pc:chgData name="Alfred Smith" userId="3c60a3631c0db8ad" providerId="LiveId" clId="{A9BD3209-5C50-431B-B34F-AA2446523241}" dt="2025-05-12T08:24:18.839" v="1"/>
        <pc:sldMkLst>
          <pc:docMk/>
          <pc:sldMk cId="3011792173" sldId="453"/>
        </pc:sldMkLst>
        <pc:spChg chg="mod">
          <ac:chgData name="Alfred Smith" userId="3c60a3631c0db8ad" providerId="LiveId" clId="{A9BD3209-5C50-431B-B34F-AA2446523241}" dt="2025-05-12T08:24:18.839" v="1"/>
          <ac:spMkLst>
            <pc:docMk/>
            <pc:sldMk cId="3011792173" sldId="453"/>
            <ac:spMk id="4" creationId="{5C6F1130-A943-351A-EF65-E2A30BC4BAB3}"/>
          </ac:spMkLst>
        </pc:spChg>
      </pc:sldChg>
      <pc:sldChg chg="modSp">
        <pc:chgData name="Alfred Smith" userId="3c60a3631c0db8ad" providerId="LiveId" clId="{A9BD3209-5C50-431B-B34F-AA2446523241}" dt="2025-05-12T08:24:18.839" v="1"/>
        <pc:sldMkLst>
          <pc:docMk/>
          <pc:sldMk cId="1888938193" sldId="454"/>
        </pc:sldMkLst>
        <pc:spChg chg="mod">
          <ac:chgData name="Alfred Smith" userId="3c60a3631c0db8ad" providerId="LiveId" clId="{A9BD3209-5C50-431B-B34F-AA2446523241}" dt="2025-05-12T08:24:18.839" v="1"/>
          <ac:spMkLst>
            <pc:docMk/>
            <pc:sldMk cId="1888938193" sldId="454"/>
            <ac:spMk id="4" creationId="{BE0A5C59-E665-AD17-EA1A-B76E3C9B2463}"/>
          </ac:spMkLst>
        </pc:spChg>
      </pc:sldChg>
      <pc:sldChg chg="modSp">
        <pc:chgData name="Alfred Smith" userId="3c60a3631c0db8ad" providerId="LiveId" clId="{A9BD3209-5C50-431B-B34F-AA2446523241}" dt="2025-05-12T08:24:18.839" v="1"/>
        <pc:sldMkLst>
          <pc:docMk/>
          <pc:sldMk cId="462855458" sldId="455"/>
        </pc:sldMkLst>
        <pc:spChg chg="mod">
          <ac:chgData name="Alfred Smith" userId="3c60a3631c0db8ad" providerId="LiveId" clId="{A9BD3209-5C50-431B-B34F-AA2446523241}" dt="2025-05-12T08:24:18.839" v="1"/>
          <ac:spMkLst>
            <pc:docMk/>
            <pc:sldMk cId="462855458" sldId="455"/>
            <ac:spMk id="4" creationId="{1E7B82B8-6570-8E2F-904E-D040C58306B0}"/>
          </ac:spMkLst>
        </pc:spChg>
      </pc:sldChg>
      <pc:sldChg chg="modSp">
        <pc:chgData name="Alfred Smith" userId="3c60a3631c0db8ad" providerId="LiveId" clId="{A9BD3209-5C50-431B-B34F-AA2446523241}" dt="2025-05-12T08:24:18.839" v="1"/>
        <pc:sldMkLst>
          <pc:docMk/>
          <pc:sldMk cId="3563747499" sldId="456"/>
        </pc:sldMkLst>
        <pc:spChg chg="mod">
          <ac:chgData name="Alfred Smith" userId="3c60a3631c0db8ad" providerId="LiveId" clId="{A9BD3209-5C50-431B-B34F-AA2446523241}" dt="2025-05-12T08:24:18.839" v="1"/>
          <ac:spMkLst>
            <pc:docMk/>
            <pc:sldMk cId="3563747499" sldId="456"/>
            <ac:spMk id="4" creationId="{A1F883B0-74F8-45A9-BC9D-41945DA5A2A2}"/>
          </ac:spMkLst>
        </pc:spChg>
      </pc:sldChg>
      <pc:sldChg chg="modSp">
        <pc:chgData name="Alfred Smith" userId="3c60a3631c0db8ad" providerId="LiveId" clId="{A9BD3209-5C50-431B-B34F-AA2446523241}" dt="2025-05-12T08:24:18.839" v="1"/>
        <pc:sldMkLst>
          <pc:docMk/>
          <pc:sldMk cId="2153874859" sldId="457"/>
        </pc:sldMkLst>
        <pc:spChg chg="mod">
          <ac:chgData name="Alfred Smith" userId="3c60a3631c0db8ad" providerId="LiveId" clId="{A9BD3209-5C50-431B-B34F-AA2446523241}" dt="2025-05-12T08:24:18.839" v="1"/>
          <ac:spMkLst>
            <pc:docMk/>
            <pc:sldMk cId="2153874859" sldId="457"/>
            <ac:spMk id="4" creationId="{2BBA5CE8-9195-745F-4E17-2E281B23C206}"/>
          </ac:spMkLst>
        </pc:spChg>
      </pc:sldChg>
      <pc:sldChg chg="modSp">
        <pc:chgData name="Alfred Smith" userId="3c60a3631c0db8ad" providerId="LiveId" clId="{A9BD3209-5C50-431B-B34F-AA2446523241}" dt="2025-05-12T08:24:18.839" v="1"/>
        <pc:sldMkLst>
          <pc:docMk/>
          <pc:sldMk cId="2502527097" sldId="459"/>
        </pc:sldMkLst>
        <pc:spChg chg="mod">
          <ac:chgData name="Alfred Smith" userId="3c60a3631c0db8ad" providerId="LiveId" clId="{A9BD3209-5C50-431B-B34F-AA2446523241}" dt="2025-05-12T08:24:18.839" v="1"/>
          <ac:spMkLst>
            <pc:docMk/>
            <pc:sldMk cId="2502527097" sldId="459"/>
            <ac:spMk id="7" creationId="{CE26A7FA-4D46-C4B4-C46B-07D09AE62A46}"/>
          </ac:spMkLst>
        </pc:spChg>
      </pc:sldChg>
      <pc:sldChg chg="modSp">
        <pc:chgData name="Alfred Smith" userId="3c60a3631c0db8ad" providerId="LiveId" clId="{A9BD3209-5C50-431B-B34F-AA2446523241}" dt="2025-05-12T08:24:18.839" v="1"/>
        <pc:sldMkLst>
          <pc:docMk/>
          <pc:sldMk cId="1540533478" sldId="460"/>
        </pc:sldMkLst>
        <pc:spChg chg="mod">
          <ac:chgData name="Alfred Smith" userId="3c60a3631c0db8ad" providerId="LiveId" clId="{A9BD3209-5C50-431B-B34F-AA2446523241}" dt="2025-05-12T08:24:18.839" v="1"/>
          <ac:spMkLst>
            <pc:docMk/>
            <pc:sldMk cId="1540533478" sldId="460"/>
            <ac:spMk id="4" creationId="{AC055AC7-B62A-6289-9C04-1CC87B39AFC6}"/>
          </ac:spMkLst>
        </pc:spChg>
      </pc:sldChg>
      <pc:sldChg chg="modSp">
        <pc:chgData name="Alfred Smith" userId="3c60a3631c0db8ad" providerId="LiveId" clId="{A9BD3209-5C50-431B-B34F-AA2446523241}" dt="2025-05-12T08:24:18.839" v="1"/>
        <pc:sldMkLst>
          <pc:docMk/>
          <pc:sldMk cId="1944570029" sldId="461"/>
        </pc:sldMkLst>
        <pc:spChg chg="mod">
          <ac:chgData name="Alfred Smith" userId="3c60a3631c0db8ad" providerId="LiveId" clId="{A9BD3209-5C50-431B-B34F-AA2446523241}" dt="2025-05-12T08:24:18.839" v="1"/>
          <ac:spMkLst>
            <pc:docMk/>
            <pc:sldMk cId="1944570029" sldId="461"/>
            <ac:spMk id="7" creationId="{3BC62BE0-C1F0-268B-D6A9-76E628B11A2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18 </a:t>
            </a:r>
            <a:r>
              <a:rPr lang="en-US" sz="1200" b="1" i="0" u="none" strike="noStrike" baseline="0" dirty="0">
                <a:latin typeface="TimesNewRomanPS-BoldMT"/>
              </a:rPr>
              <a:t>Saul and David – Part 2</a:t>
            </a:r>
          </a:p>
          <a:p>
            <a:pPr algn="l"/>
            <a:r>
              <a:rPr lang="en-US" sz="1200" b="0" i="0" u="none" strike="noStrike" baseline="0" dirty="0">
                <a:latin typeface="TimesNewRomanPSMT"/>
              </a:rPr>
              <a:t>1. David at Nob and Saul’s vengeance - 1 Sam 21 – 22 ( Left Top)</a:t>
            </a:r>
          </a:p>
          <a:p>
            <a:pPr algn="l"/>
            <a:r>
              <a:rPr lang="en-US" sz="1200" b="0" i="0" u="none" strike="noStrike" baseline="0" dirty="0">
                <a:latin typeface="TimesNewRomanPSMT"/>
              </a:rPr>
              <a:t>2. The Rock of Escape -1 Sam 23 (Right Top)</a:t>
            </a:r>
          </a:p>
          <a:p>
            <a:pPr algn="l"/>
            <a:r>
              <a:rPr lang="en-US" sz="1200" b="0" i="0" u="none" strike="noStrike" baseline="0" dirty="0">
                <a:latin typeface="TimesNewRomanPSMT"/>
              </a:rPr>
              <a:t>3. David spares Saul’s life -1 Sam 24 (Right Center)</a:t>
            </a:r>
          </a:p>
          <a:p>
            <a:pPr algn="l"/>
            <a:r>
              <a:rPr lang="en-US" sz="1200" b="0" i="0" u="none" strike="noStrike" baseline="0" dirty="0">
                <a:latin typeface="TimesNewRomanPSMT"/>
              </a:rPr>
              <a:t>4. David spares Saul’s life again -1 Sam 26 (Right Bottom)</a:t>
            </a:r>
          </a:p>
          <a:p>
            <a:pPr algn="l"/>
            <a:r>
              <a:rPr lang="en-US" sz="1200" b="0" i="0" u="none" strike="noStrike" baseline="0" dirty="0">
                <a:latin typeface="TimesNewRomanPSMT"/>
              </a:rPr>
              <a:t>5. Saul and the witch of Endor -1 Sam 28:3-25 (Left Bottom)</a:t>
            </a:r>
          </a:p>
          <a:p>
            <a:pPr algn="l"/>
            <a:r>
              <a:rPr lang="en-US" sz="1200" b="0" i="0" u="none" strike="noStrike" baseline="0" dirty="0">
                <a:latin typeface="TimesNewRomanPSMT"/>
              </a:rPr>
              <a:t>6. David returns and finds that </a:t>
            </a:r>
            <a:r>
              <a:rPr lang="en-US" sz="1200" b="0" i="0" u="none" strike="noStrike" baseline="0" dirty="0" err="1">
                <a:latin typeface="TimesNewRomanPSMT"/>
              </a:rPr>
              <a:t>Ziklag</a:t>
            </a:r>
            <a:r>
              <a:rPr lang="en-US" sz="1200" b="0" i="0" u="none" strike="noStrike" baseline="0" dirty="0">
                <a:latin typeface="TimesNewRomanPSMT"/>
              </a:rPr>
              <a:t> has been </a:t>
            </a:r>
            <a:r>
              <a:rPr lang="en-US" sz="1200" b="0" i="0" u="none" strike="noStrike" baseline="0" dirty="0" err="1">
                <a:latin typeface="TimesNewRomanPSMT"/>
              </a:rPr>
              <a:t>raded</a:t>
            </a:r>
            <a:r>
              <a:rPr lang="en-US" sz="1200" b="0" i="0" u="none" strike="noStrike" baseline="0" dirty="0">
                <a:latin typeface="TimesNewRomanPSMT"/>
              </a:rPr>
              <a:t> -1 Sam 29-30 (Left Center)</a:t>
            </a:r>
          </a:p>
          <a:p>
            <a:pPr algn="l"/>
            <a:r>
              <a:rPr lang="en-US" sz="1200" b="0" i="0" u="none" strike="noStrike" baseline="0" dirty="0">
                <a:latin typeface="TimesNewRomanPSMT"/>
              </a:rPr>
              <a:t>7. David morns for Saul and Jonathan – 1 Sam 31, 2 Sam 1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304710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18-2</a:t>
            </a:r>
          </a:p>
        </p:txBody>
      </p:sp>
      <p:pic>
        <p:nvPicPr>
          <p:cNvPr id="5" name="Audio 4">
            <a:hlinkClick r:id="" action="ppaction://media"/>
            <a:extLst>
              <a:ext uri="{FF2B5EF4-FFF2-40B4-BE49-F238E27FC236}">
                <a16:creationId xmlns:a16="http://schemas.microsoft.com/office/drawing/2014/main" id="{108DF5D2-9A17-8B0D-B02F-173D07D6DE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627E8BF0-2ECC-D238-E520-8FAAE2E3AD6C}"/>
              </a:ext>
            </a:extLst>
          </p:cNvPr>
          <p:cNvSpPr txBox="1"/>
          <p:nvPr/>
        </p:nvSpPr>
        <p:spPr>
          <a:xfrm>
            <a:off x="6458609" y="2981325"/>
            <a:ext cx="5975129" cy="6858000"/>
          </a:xfrm>
          <a:prstGeom prst="rect">
            <a:avLst/>
          </a:prstGeom>
          <a:noFill/>
        </p:spPr>
        <p:txBody>
          <a:bodyPr wrap="square" rtlCol="0">
            <a:noAutofit/>
          </a:bodyPr>
          <a:lstStyle/>
          <a:p>
            <a:r>
              <a:rPr lang="bo-CN" sz="8000" b="1" cap="all" dirty="0">
                <a:solidFill>
                  <a:schemeClr val="bg1"/>
                </a:solidFill>
                <a:latin typeface="ArialMT"/>
              </a:rPr>
              <a:t>སཱ་མུ་ཨེལ་དང་པོ 23</a:t>
            </a:r>
            <a:endParaRPr lang="en-IN" sz="8000" b="1" cap="all" dirty="0">
              <a:solidFill>
                <a:schemeClr val="bg1"/>
              </a:solidFill>
              <a:latin typeface="ArialMT"/>
            </a:endParaRPr>
          </a:p>
          <a:p>
            <a:r>
              <a:rPr lang="bo-CN" sz="8000" b="1" i="0" dirty="0">
                <a:solidFill>
                  <a:schemeClr val="bg1"/>
                </a:solidFill>
                <a:effectLst/>
                <a:latin typeface="ArialMT"/>
              </a:rPr>
              <a:t>དཱ་བིད་རི་བརྒྱུད་ཁག་ཏུ་གནས་པ།</a:t>
            </a:r>
            <a:endParaRPr lang="bo-CN" sz="8000" b="1" cap="all" dirty="0">
              <a:solidFill>
                <a:schemeClr val="bg1"/>
              </a:solidFill>
              <a:latin typeface="ArialMT"/>
            </a:endParaRPr>
          </a:p>
          <a:p>
            <a:endParaRPr lang="en-ZA" dirty="0"/>
          </a:p>
        </p:txBody>
      </p:sp>
      <p:sp>
        <p:nvSpPr>
          <p:cNvPr id="8" name="Content Placeholder 2">
            <a:extLst>
              <a:ext uri="{FF2B5EF4-FFF2-40B4-BE49-F238E27FC236}">
                <a16:creationId xmlns:a16="http://schemas.microsoft.com/office/drawing/2014/main" id="{FD0963D3-2265-AACE-0F33-795BF32B6F78}"/>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759"/>
    </mc:Choice>
    <mc:Fallback xmlns="">
      <p:transition spd="slow" advTm="2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EC97C-6706-C24E-3D75-E9F719F7C6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AD4126-931B-B779-399B-9C32B9DDC55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30E659A2-3CD7-26A7-A899-48032E4846AB}"/>
              </a:ext>
            </a:extLst>
          </p:cNvPr>
          <p:cNvPicPr>
            <a:picLocks noChangeAspect="1"/>
          </p:cNvPicPr>
          <p:nvPr/>
        </p:nvPicPr>
        <p:blipFill>
          <a:blip r:embed="rId2"/>
          <a:stretch>
            <a:fillRect/>
          </a:stretch>
        </p:blipFill>
        <p:spPr>
          <a:xfrm>
            <a:off x="0" y="-173735"/>
            <a:ext cx="12191999" cy="7022591"/>
          </a:xfrm>
          <a:prstGeom prst="rect">
            <a:avLst/>
          </a:prstGeom>
        </p:spPr>
      </p:pic>
      <p:sp>
        <p:nvSpPr>
          <p:cNvPr id="4" name="TextBox 3">
            <a:extLst>
              <a:ext uri="{FF2B5EF4-FFF2-40B4-BE49-F238E27FC236}">
                <a16:creationId xmlns:a16="http://schemas.microsoft.com/office/drawing/2014/main" id="{A1F883B0-74F8-45A9-BC9D-41945DA5A2A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63747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CACADE6-C69C-953B-D342-32579253AD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D6D47A6-E90F-1D1C-EA8B-6DF5229724DE}"/>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16And Saul’s son Jonathan came to David in </a:t>
            </a:r>
            <a:r>
              <a:rPr lang="en-US" sz="4400" dirty="0" err="1">
                <a:solidFill>
                  <a:srgbClr val="121212"/>
                </a:solidFill>
                <a:latin typeface="ArialMT"/>
              </a:rPr>
              <a:t>Horesh</a:t>
            </a:r>
            <a:r>
              <a:rPr lang="en-US" sz="4400" dirty="0">
                <a:solidFill>
                  <a:srgbClr val="121212"/>
                </a:solidFill>
                <a:latin typeface="ArialMT"/>
              </a:rPr>
              <a:t> and strengthened his hand in God, </a:t>
            </a:r>
            <a:endParaRPr lang="en-ZA" dirty="0"/>
          </a:p>
        </p:txBody>
      </p:sp>
      <p:sp>
        <p:nvSpPr>
          <p:cNvPr id="8" name="TextBox 7">
            <a:extLst>
              <a:ext uri="{FF2B5EF4-FFF2-40B4-BE49-F238E27FC236}">
                <a16:creationId xmlns:a16="http://schemas.microsoft.com/office/drawing/2014/main" id="{F63ABE58-43E6-D9BB-5753-03157947C134}"/>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16དེ་ནས་སོ་ལོའི་སྲས་ཡོ་ནཱ་ཐན་ལངས་ནས་ཧོ་རེ་ཧྲི་ཡུལ་ལ་དཱ་བིད་ཀྱི་མདུན་དུ་སོང་སྟེ། ཁོ་རང་དཀོན་མཆོག་ལ་བརྟེན་ནས་བརྟན་པོ་ཡོང་བར་བྱས་པ་དང་།</a:t>
            </a:r>
            <a:endParaRPr lang="en-ZA" dirty="0"/>
          </a:p>
        </p:txBody>
      </p:sp>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6561"/>
    </mc:Choice>
    <mc:Fallback xmlns="">
      <p:transition spd="slow" advTm="6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30198-9F3B-793E-0BFC-F57829ECFC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F323C0A-10D1-0368-5D46-3B062E1F20F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61D6624-0932-3395-8FDE-7D8FC5015860}"/>
              </a:ext>
            </a:extLst>
          </p:cNvPr>
          <p:cNvPicPr>
            <a:picLocks noChangeAspect="1"/>
          </p:cNvPicPr>
          <p:nvPr/>
        </p:nvPicPr>
        <p:blipFill>
          <a:blip r:embed="rId2"/>
          <a:stretch>
            <a:fillRect/>
          </a:stretch>
        </p:blipFill>
        <p:spPr>
          <a:xfrm>
            <a:off x="-1" y="1"/>
            <a:ext cx="13019113" cy="6858000"/>
          </a:xfrm>
          <a:prstGeom prst="rect">
            <a:avLst/>
          </a:prstGeom>
        </p:spPr>
      </p:pic>
      <p:sp>
        <p:nvSpPr>
          <p:cNvPr id="4" name="TextBox 3">
            <a:extLst>
              <a:ext uri="{FF2B5EF4-FFF2-40B4-BE49-F238E27FC236}">
                <a16:creationId xmlns:a16="http://schemas.microsoft.com/office/drawing/2014/main" id="{1E7B82B8-6570-8E2F-904E-D040C58306B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62855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264F3A8-A4C8-AF4D-C70B-3587CF0EDC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940BEA8-BF97-822F-0225-70DA658B130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17saying, “Do not be afraid, for my father Saul will never lay a hand on you. And you will be king over Israel, and I will be your second-in-command. Even my father Saul knows this is true.”</a:t>
            </a:r>
            <a:endParaRPr lang="en-ZA" sz="1600" dirty="0"/>
          </a:p>
        </p:txBody>
      </p:sp>
      <p:sp>
        <p:nvSpPr>
          <p:cNvPr id="8" name="TextBox 7">
            <a:extLst>
              <a:ext uri="{FF2B5EF4-FFF2-40B4-BE49-F238E27FC236}">
                <a16:creationId xmlns:a16="http://schemas.microsoft.com/office/drawing/2014/main" id="{03AF7E22-80C8-5CC2-055A-4F45983CC34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17ཡང་ཁོས་དེ་ལ། མ་འཇིགས་ཤིག ངའི་ཕ་སོ་ལོའི་ལག་པས་ཁྱེད་ལ་གནག་ཐབས་མེད། ཁྱེད་ནི་ཅིས་ཀྱང་ཡེས་ར་ཨེལ་གྱི་རྒྱལ་པོར་འགྱུར་ཞིང་ང་ནི་ཅིས་ཀྱང་ཁྱེད་ཀྱི་ལག་རོགས་སུ་འགྱུར་ཡོང་། བྱ་བ་དེ་ནི་ངའི་ཕ་ཡིས་ཀྱང་ཤེས་སོ་ཞེས་སྨྲས་པས།</a:t>
            </a:r>
            <a:endParaRPr lang="en-ZA" dirty="0"/>
          </a:p>
        </p:txBody>
      </p:sp>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1271"/>
    </mc:Choice>
    <mc:Fallback xmlns="">
      <p:transition spd="slow" advTm="1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140A3-E4B4-428C-450C-CFC6ECC9A82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D2BD49-CF00-42EA-0E41-0243ACD9549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C9CEEF8-CA09-0ACE-9900-CD1D8458D8A6}"/>
              </a:ext>
            </a:extLst>
          </p:cNvPr>
          <p:cNvPicPr>
            <a:picLocks noChangeAspect="1"/>
          </p:cNvPicPr>
          <p:nvPr/>
        </p:nvPicPr>
        <p:blipFill>
          <a:blip r:embed="rId2"/>
          <a:stretch>
            <a:fillRect/>
          </a:stretch>
        </p:blipFill>
        <p:spPr>
          <a:xfrm>
            <a:off x="-1" y="1"/>
            <a:ext cx="12973161" cy="6858000"/>
          </a:xfrm>
          <a:prstGeom prst="rect">
            <a:avLst/>
          </a:prstGeom>
        </p:spPr>
      </p:pic>
      <p:sp>
        <p:nvSpPr>
          <p:cNvPr id="4" name="TextBox 3">
            <a:extLst>
              <a:ext uri="{FF2B5EF4-FFF2-40B4-BE49-F238E27FC236}">
                <a16:creationId xmlns:a16="http://schemas.microsoft.com/office/drawing/2014/main" id="{BE0A5C59-E665-AD17-EA1A-B76E3C9B246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88938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3C6EDC2-5628-0A6F-DE5F-7258757734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TextBox 8">
            <a:extLst>
              <a:ext uri="{FF2B5EF4-FFF2-40B4-BE49-F238E27FC236}">
                <a16:creationId xmlns:a16="http://schemas.microsoft.com/office/drawing/2014/main" id="{2750BCCB-6DA6-C4F7-3AA9-497802CA5EB6}"/>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25and Saul and his men went to seek him. When David was told about it, he went down to the rock and stayed in the Wilderness of </a:t>
            </a:r>
            <a:r>
              <a:rPr lang="en-US" sz="4000" dirty="0" err="1">
                <a:solidFill>
                  <a:srgbClr val="121212"/>
                </a:solidFill>
                <a:latin typeface="ArialMT"/>
              </a:rPr>
              <a:t>Maon</a:t>
            </a:r>
            <a:r>
              <a:rPr lang="en-US" sz="4000" dirty="0">
                <a:solidFill>
                  <a:srgbClr val="121212"/>
                </a:solidFill>
                <a:latin typeface="ArialMT"/>
              </a:rPr>
              <a:t>. And when Saul heard of this, he pursued David there.</a:t>
            </a:r>
            <a:endParaRPr lang="en-ZA" dirty="0"/>
          </a:p>
        </p:txBody>
      </p:sp>
      <p:sp>
        <p:nvSpPr>
          <p:cNvPr id="10" name="TextBox 9">
            <a:extLst>
              <a:ext uri="{FF2B5EF4-FFF2-40B4-BE49-F238E27FC236}">
                <a16:creationId xmlns:a16="http://schemas.microsoft.com/office/drawing/2014/main" id="{A8592025-B385-8DD0-EFAF-B63F53E09E73}"/>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25སོ་ལོ་དང་དེའི་མི་རྣམས་ཁོ་བཙལ་བར་ཕྱིན་པ་ན། དཱ་བིད་ཀྱིས་ཐོས་པས་ཁོ་བྲག་རྡོ་དེ་རུ་མར་སོང་བ་དང་མཱ་ཨོན་གྱི་བྱེ་ཐང་ལ་གནས་ཤིང་། སོ་ལོས་གཏམ་དེ་ཐོས་ནས་མཱ་ཨོན་གྱི་ཐང་དུ་དཱ་བིད་ཀྱི་རྗེས་དེད་དོ། །</a:t>
            </a:r>
            <a:endParaRPr lang="en-ZA" dirty="0"/>
          </a:p>
        </p:txBody>
      </p:sp>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7215"/>
    </mc:Choice>
    <mc:Fallback xmlns="">
      <p:transition spd="slow" advTm="17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0E516-CD2F-C56D-CF9E-BAEF61E84E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0BDAC76-64F8-C18C-E1FD-3E93C24E432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5ACB318-357C-4C07-DE34-A9A6FD41551C}"/>
              </a:ext>
            </a:extLst>
          </p:cNvPr>
          <p:cNvPicPr>
            <a:picLocks noChangeAspect="1"/>
          </p:cNvPicPr>
          <p:nvPr/>
        </p:nvPicPr>
        <p:blipFill>
          <a:blip r:embed="rId2"/>
          <a:stretch>
            <a:fillRect/>
          </a:stretch>
        </p:blipFill>
        <p:spPr>
          <a:xfrm>
            <a:off x="0" y="-73606"/>
            <a:ext cx="12192000" cy="6931606"/>
          </a:xfrm>
          <a:prstGeom prst="rect">
            <a:avLst/>
          </a:prstGeom>
        </p:spPr>
      </p:pic>
      <p:sp>
        <p:nvSpPr>
          <p:cNvPr id="4" name="TextBox 3">
            <a:extLst>
              <a:ext uri="{FF2B5EF4-FFF2-40B4-BE49-F238E27FC236}">
                <a16:creationId xmlns:a16="http://schemas.microsoft.com/office/drawing/2014/main" id="{5C6F1130-A943-351A-EF65-E2A30BC4BAB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11792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5883D14-080B-B801-157E-BD8B13FA8B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7B984D2-62D8-9903-1E75-A37B3BF8366F}"/>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26Saul was proceeding along one side of the mountain, and David and his men along the other side… </a:t>
            </a:r>
            <a:endParaRPr lang="en-ZA" sz="2000" dirty="0"/>
          </a:p>
        </p:txBody>
      </p:sp>
      <p:sp>
        <p:nvSpPr>
          <p:cNvPr id="8" name="TextBox 7">
            <a:extLst>
              <a:ext uri="{FF2B5EF4-FFF2-40B4-BE49-F238E27FC236}">
                <a16:creationId xmlns:a16="http://schemas.microsoft.com/office/drawing/2014/main" id="{D558E6B6-6E81-FD21-1C45-76FAE4C32A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26དེ་ནས་སོ་ལོ་རིའི་ཚུར་ཕྱོགས་སུ་འགྲོ་བའི་ཚེ། དཱ་བིད་དང་དེའི་མི་རྣམས་རིའི་ཕར་ཕྱོགས་སུ་ཡོད་ཅིང་། དཱ་བིད་འབྲོ་བར་བརྩོན་པ་བྱས་ཀྱང་།</a:t>
            </a:r>
            <a:endParaRPr lang="en-ZA" sz="2800"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9948"/>
    </mc:Choice>
    <mc:Fallback xmlns="">
      <p:transition spd="slow" advTm="9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71044-28AA-28F3-74B2-E65A07C6610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420E04B-2FA5-731B-1275-CC3CA3D60B9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1D5C928-C071-5903-AE4F-68E277537D0D}"/>
              </a:ext>
            </a:extLst>
          </p:cNvPr>
          <p:cNvPicPr>
            <a:picLocks noChangeAspect="1"/>
          </p:cNvPicPr>
          <p:nvPr/>
        </p:nvPicPr>
        <p:blipFill>
          <a:blip r:embed="rId2"/>
          <a:stretch>
            <a:fillRect/>
          </a:stretch>
        </p:blipFill>
        <p:spPr>
          <a:xfrm>
            <a:off x="-649706" y="-324307"/>
            <a:ext cx="13491411" cy="8289214"/>
          </a:xfrm>
          <a:prstGeom prst="rect">
            <a:avLst/>
          </a:prstGeom>
        </p:spPr>
      </p:pic>
      <p:sp>
        <p:nvSpPr>
          <p:cNvPr id="7" name="TextBox 6">
            <a:extLst>
              <a:ext uri="{FF2B5EF4-FFF2-40B4-BE49-F238E27FC236}">
                <a16:creationId xmlns:a16="http://schemas.microsoft.com/office/drawing/2014/main" id="{3BC62BE0-C1F0-268B-D6A9-76E628B11A2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44570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EE92F67-1079-0655-AE8B-EDE92A0805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92D75F6-38A5-1F0F-C97A-E2D3A0DB5476}"/>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Even though David was hurrying to get away, Saul and his men were closing in on David and his men to capture them.</a:t>
            </a:r>
            <a:endParaRPr lang="en-ZA" sz="2800" dirty="0"/>
          </a:p>
        </p:txBody>
      </p:sp>
      <p:sp>
        <p:nvSpPr>
          <p:cNvPr id="8" name="TextBox 7">
            <a:extLst>
              <a:ext uri="{FF2B5EF4-FFF2-40B4-BE49-F238E27FC236}">
                <a16:creationId xmlns:a16="http://schemas.microsoft.com/office/drawing/2014/main" id="{A1E10C76-249C-DFB7-7628-F9DE5ECBCC38}"/>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སོ་ལོ་དང་དེའི་དམག་དཔུང་གིས་དཱ་བིད་དང་དེའི་མི་རྣམས་ཡོངས་སུ་བསྐོར།</a:t>
            </a:r>
            <a:endParaRPr lang="en-ZA" sz="3200" dirty="0"/>
          </a:p>
        </p:txBody>
      </p:sp>
    </p:spTree>
    <p:extLst>
      <p:ext uri="{BB962C8B-B14F-4D97-AF65-F5344CB8AC3E}">
        <p14:creationId xmlns:p14="http://schemas.microsoft.com/office/powerpoint/2010/main" val="1998870317"/>
      </p:ext>
    </p:extLst>
  </p:cSld>
  <p:clrMapOvr>
    <a:masterClrMapping/>
  </p:clrMapOvr>
  <mc:AlternateContent xmlns:mc="http://schemas.openxmlformats.org/markup-compatibility/2006" xmlns:p14="http://schemas.microsoft.com/office/powerpoint/2010/main">
    <mc:Choice Requires="p14">
      <p:transition spd="slow" p14:dur="2000" advTm="10516"/>
    </mc:Choice>
    <mc:Fallback xmlns="">
      <p:transition spd="slow" advTm="10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A449B-2782-923F-B6FB-AB27E760B7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88DCAA-4918-5ED8-5204-CF49C547355D}"/>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91066318-2945-EAB1-8BE5-26E7C3DDAD84}"/>
              </a:ext>
            </a:extLst>
          </p:cNvPr>
          <p:cNvPicPr>
            <a:picLocks noChangeAspect="1"/>
          </p:cNvPicPr>
          <p:nvPr/>
        </p:nvPicPr>
        <p:blipFill>
          <a:blip r:embed="rId2"/>
          <a:stretch>
            <a:fillRect/>
          </a:stretch>
        </p:blipFill>
        <p:spPr>
          <a:xfrm>
            <a:off x="0" y="0"/>
            <a:ext cx="12191999" cy="6970752"/>
          </a:xfrm>
          <a:prstGeom prst="rect">
            <a:avLst/>
          </a:prstGeom>
        </p:spPr>
      </p:pic>
      <p:sp>
        <p:nvSpPr>
          <p:cNvPr id="4" name="TextBox 3">
            <a:extLst>
              <a:ext uri="{FF2B5EF4-FFF2-40B4-BE49-F238E27FC236}">
                <a16:creationId xmlns:a16="http://schemas.microsoft.com/office/drawing/2014/main" id="{AC055AC7-B62A-6289-9C04-1CC87B39AFC6}"/>
              </a:ext>
            </a:extLst>
          </p:cNvPr>
          <p:cNvSpPr txBox="1"/>
          <p:nvPr/>
        </p:nvSpPr>
        <p:spPr>
          <a:xfrm>
            <a:off x="6458609" y="2981325"/>
            <a:ext cx="5975129" cy="6858000"/>
          </a:xfrm>
          <a:prstGeom prst="rect">
            <a:avLst/>
          </a:prstGeom>
          <a:noFill/>
        </p:spPr>
        <p:txBody>
          <a:bodyPr wrap="square" rtlCol="0">
            <a:noAutofit/>
          </a:bodyPr>
          <a:lstStyle/>
          <a:p>
            <a:r>
              <a:rPr lang="bo-CN" sz="8000" b="1" cap="all" dirty="0">
                <a:solidFill>
                  <a:schemeClr val="bg1"/>
                </a:solidFill>
                <a:latin typeface="ArialMT"/>
              </a:rPr>
              <a:t>སཱ་མུ་ཨེལ་དང་པོ 23</a:t>
            </a:r>
            <a:endParaRPr lang="en-IN" sz="8000" b="1" cap="all" dirty="0">
              <a:solidFill>
                <a:schemeClr val="bg1"/>
              </a:solidFill>
              <a:latin typeface="ArialMT"/>
            </a:endParaRPr>
          </a:p>
          <a:p>
            <a:r>
              <a:rPr lang="bo-CN" sz="8000" b="1" i="0" dirty="0">
                <a:solidFill>
                  <a:schemeClr val="bg1"/>
                </a:solidFill>
                <a:effectLst/>
                <a:latin typeface="ArialMT"/>
              </a:rPr>
              <a:t>དཱ་བིད་རི་བརྒྱུད་ཁག་ཏུ་གནས་པ།</a:t>
            </a:r>
            <a:endParaRPr lang="bo-CN" sz="8000" b="1" cap="all" dirty="0">
              <a:solidFill>
                <a:schemeClr val="bg1"/>
              </a:solidFill>
              <a:latin typeface="ArialMT"/>
            </a:endParaRPr>
          </a:p>
          <a:p>
            <a:endParaRPr lang="en-ZA" dirty="0"/>
          </a:p>
        </p:txBody>
      </p:sp>
    </p:spTree>
    <p:extLst>
      <p:ext uri="{BB962C8B-B14F-4D97-AF65-F5344CB8AC3E}">
        <p14:creationId xmlns:p14="http://schemas.microsoft.com/office/powerpoint/2010/main" val="1540533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B60ED-9568-7973-6F53-DD619CA8C1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F15D95-053A-5A4D-0730-413FA1A8D12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26C5BFC-966C-B230-ADD4-A440CDEC7ED3}"/>
              </a:ext>
            </a:extLst>
          </p:cNvPr>
          <p:cNvPicPr>
            <a:picLocks noChangeAspect="1"/>
          </p:cNvPicPr>
          <p:nvPr/>
        </p:nvPicPr>
        <p:blipFill>
          <a:blip r:embed="rId2"/>
          <a:stretch>
            <a:fillRect/>
          </a:stretch>
        </p:blipFill>
        <p:spPr>
          <a:xfrm>
            <a:off x="-1" y="-170612"/>
            <a:ext cx="12191999" cy="7028612"/>
          </a:xfrm>
          <a:prstGeom prst="rect">
            <a:avLst/>
          </a:prstGeom>
        </p:spPr>
      </p:pic>
      <p:sp>
        <p:nvSpPr>
          <p:cNvPr id="4" name="TextBox 3">
            <a:extLst>
              <a:ext uri="{FF2B5EF4-FFF2-40B4-BE49-F238E27FC236}">
                <a16:creationId xmlns:a16="http://schemas.microsoft.com/office/drawing/2014/main" id="{FD60A9A8-8317-9B30-9800-381AE6C7B8A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60015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1">
            <a:hlinkClick r:id="" action="ppaction://media"/>
            <a:extLst>
              <a:ext uri="{FF2B5EF4-FFF2-40B4-BE49-F238E27FC236}">
                <a16:creationId xmlns:a16="http://schemas.microsoft.com/office/drawing/2014/main" id="{D5BE9F39-53B8-BBA5-B94B-9510566A85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8AF4D87-AC43-10F9-BCD9-BA9538DD60DD}"/>
              </a:ext>
            </a:extLst>
          </p:cNvPr>
          <p:cNvSpPr txBox="1"/>
          <p:nvPr/>
        </p:nvSpPr>
        <p:spPr>
          <a:xfrm>
            <a:off x="1" y="0"/>
            <a:ext cx="5975131" cy="6858000"/>
          </a:xfrm>
          <a:prstGeom prst="rect">
            <a:avLst/>
          </a:prstGeom>
          <a:noFill/>
        </p:spPr>
        <p:txBody>
          <a:bodyPr wrap="square" rtlCol="0">
            <a:noAutofit/>
          </a:bodyPr>
          <a:lstStyle/>
          <a:p>
            <a:r>
              <a:rPr lang="en-US" sz="4800" dirty="0">
                <a:solidFill>
                  <a:srgbClr val="121212"/>
                </a:solidFill>
                <a:latin typeface="ArialMT"/>
              </a:rPr>
              <a:t>27Then a messenger came to Saul, saying, “Come quickly, for the Philistines have raided the land!”</a:t>
            </a:r>
            <a:endParaRPr lang="en-ZA" dirty="0"/>
          </a:p>
        </p:txBody>
      </p:sp>
      <p:sp>
        <p:nvSpPr>
          <p:cNvPr id="8" name="TextBox 7">
            <a:extLst>
              <a:ext uri="{FF2B5EF4-FFF2-40B4-BE49-F238E27FC236}">
                <a16:creationId xmlns:a16="http://schemas.microsoft.com/office/drawing/2014/main" id="{CE372E94-95BB-9B55-4DDC-D70B6DC40C22}"/>
              </a:ext>
            </a:extLst>
          </p:cNvPr>
          <p:cNvSpPr txBox="1"/>
          <p:nvPr/>
        </p:nvSpPr>
        <p:spPr>
          <a:xfrm>
            <a:off x="6216871" y="0"/>
            <a:ext cx="5975129" cy="6858000"/>
          </a:xfrm>
          <a:prstGeom prst="rect">
            <a:avLst/>
          </a:prstGeom>
          <a:noFill/>
        </p:spPr>
        <p:txBody>
          <a:bodyPr wrap="square" rtlCol="0">
            <a:noAutofit/>
          </a:bodyPr>
          <a:lstStyle/>
          <a:p>
            <a:r>
              <a:rPr lang="bo-CN" sz="6600" dirty="0"/>
              <a:t>27དེ་ནས་སོ་ལོའི་དྲུང་དུ་བང་ཆེན་ཞིག་འོངས་ནས་དེ་ལ། ཁྱེད་མྱུར་ཏུ་ཕེབས་ཤོག ཕེ་ལེ་ཤེད་པ་རྣམས་ཀྱིས་ཚུར་རྒོལ་བྱས་བྱུང་ཞེས་འཕྲིན་ཞུས་པས།</a:t>
            </a:r>
            <a:endParaRPr lang="en-ZA" sz="6600"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9699"/>
    </mc:Choice>
    <mc:Fallback xmlns="">
      <p:transition spd="slow" advTm="9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A9D6D-A2EC-138E-F037-3CDD32B0E4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82B9E34-44DF-2633-3912-352D68290A7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8C2A1CC-15EA-6219-448F-246C18DF6C84}"/>
              </a:ext>
            </a:extLst>
          </p:cNvPr>
          <p:cNvPicPr>
            <a:picLocks noChangeAspect="1"/>
          </p:cNvPicPr>
          <p:nvPr/>
        </p:nvPicPr>
        <p:blipFill>
          <a:blip r:embed="rId2"/>
          <a:stretch>
            <a:fillRect/>
          </a:stretch>
        </p:blipFill>
        <p:spPr>
          <a:xfrm>
            <a:off x="-1128954" y="0"/>
            <a:ext cx="13320954" cy="6858000"/>
          </a:xfrm>
          <a:prstGeom prst="rect">
            <a:avLst/>
          </a:prstGeom>
        </p:spPr>
      </p:pic>
      <p:sp>
        <p:nvSpPr>
          <p:cNvPr id="4" name="TextBox 3">
            <a:extLst>
              <a:ext uri="{FF2B5EF4-FFF2-40B4-BE49-F238E27FC236}">
                <a16:creationId xmlns:a16="http://schemas.microsoft.com/office/drawing/2014/main" id="{865DD260-911E-FB68-BBB1-826C36273CE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87785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Audio 2">
            <a:hlinkClick r:id="" action="ppaction://media"/>
            <a:extLst>
              <a:ext uri="{FF2B5EF4-FFF2-40B4-BE49-F238E27FC236}">
                <a16:creationId xmlns:a16="http://schemas.microsoft.com/office/drawing/2014/main" id="{D8AC7C13-81A6-7437-4F22-7F6EEE2072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CE91850-AF0F-9979-1ACB-E207D65ED1A4}"/>
              </a:ext>
            </a:extLst>
          </p:cNvPr>
          <p:cNvSpPr txBox="1"/>
          <p:nvPr/>
        </p:nvSpPr>
        <p:spPr>
          <a:xfrm>
            <a:off x="152400" y="152400"/>
            <a:ext cx="5975131" cy="6858000"/>
          </a:xfrm>
          <a:prstGeom prst="rect">
            <a:avLst/>
          </a:prstGeom>
          <a:noFill/>
        </p:spPr>
        <p:txBody>
          <a:bodyPr wrap="square" rtlCol="0">
            <a:noAutofit/>
          </a:bodyPr>
          <a:lstStyle/>
          <a:p>
            <a:r>
              <a:rPr lang="en-US" sz="4800" dirty="0">
                <a:solidFill>
                  <a:srgbClr val="121212"/>
                </a:solidFill>
                <a:latin typeface="ArialMT"/>
              </a:rPr>
              <a:t>28So Saul broke off his pursuit of David and went to meet the Philistines. That is why that place is called Sela-</a:t>
            </a:r>
            <a:r>
              <a:rPr lang="en-US" sz="4800" dirty="0" err="1">
                <a:solidFill>
                  <a:srgbClr val="121212"/>
                </a:solidFill>
                <a:latin typeface="ArialMT"/>
              </a:rPr>
              <a:t>hammahlekoth</a:t>
            </a:r>
            <a:r>
              <a:rPr lang="en-US" sz="4800" dirty="0">
                <a:solidFill>
                  <a:srgbClr val="121212"/>
                </a:solidFill>
                <a:latin typeface="ArialMT"/>
              </a:rPr>
              <a:t>.</a:t>
            </a:r>
            <a:endParaRPr lang="en-ZA" dirty="0"/>
          </a:p>
        </p:txBody>
      </p:sp>
      <p:sp>
        <p:nvSpPr>
          <p:cNvPr id="8" name="TextBox 7">
            <a:extLst>
              <a:ext uri="{FF2B5EF4-FFF2-40B4-BE49-F238E27FC236}">
                <a16:creationId xmlns:a16="http://schemas.microsoft.com/office/drawing/2014/main" id="{470FEBE2-6F5F-DD53-928F-C546EB9DD297}"/>
              </a:ext>
            </a:extLst>
          </p:cNvPr>
          <p:cNvSpPr txBox="1"/>
          <p:nvPr/>
        </p:nvSpPr>
        <p:spPr>
          <a:xfrm>
            <a:off x="6369270" y="152400"/>
            <a:ext cx="5975129" cy="6858000"/>
          </a:xfrm>
          <a:prstGeom prst="rect">
            <a:avLst/>
          </a:prstGeom>
          <a:noFill/>
        </p:spPr>
        <p:txBody>
          <a:bodyPr wrap="square" rtlCol="0">
            <a:noAutofit/>
          </a:bodyPr>
          <a:lstStyle/>
          <a:p>
            <a:r>
              <a:rPr lang="bo-CN" sz="6600" dirty="0"/>
              <a:t>28སོ་ལོ་ནི་དཱ་བིད་ཀྱི་རྗེས་མ་དེད་པར་ཕྱིར་ལོག་སྟེ་ཕེ་ལེ་ཤེད་པའི་གདོང་བསུས་ནས་འཐབ། དེའི་ཕྱིར་བྲག་རྡོ་དེའི་མིང་ལ་ཐར་པའི་བྲག་ཅེས་བཏགས།</a:t>
            </a:r>
            <a:endParaRPr lang="en-ZA" sz="6600"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7068"/>
    </mc:Choice>
    <mc:Fallback xmlns="">
      <p:transition spd="slow" advTm="7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551EC-BEB4-9D0A-3CF9-9EC6CC4478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3882FAC-B282-E1AC-17CC-66AC7243E803}"/>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E16C1719-2447-74FB-AC78-90A62CDE88D2}"/>
              </a:ext>
            </a:extLst>
          </p:cNvPr>
          <p:cNvPicPr>
            <a:picLocks noChangeAspect="1"/>
          </p:cNvPicPr>
          <p:nvPr/>
        </p:nvPicPr>
        <p:blipFill>
          <a:blip r:embed="rId2"/>
          <a:stretch>
            <a:fillRect/>
          </a:stretch>
        </p:blipFill>
        <p:spPr>
          <a:xfrm>
            <a:off x="0" y="1"/>
            <a:ext cx="13629503" cy="6858000"/>
          </a:xfrm>
          <a:prstGeom prst="rect">
            <a:avLst/>
          </a:prstGeom>
        </p:spPr>
      </p:pic>
      <p:sp>
        <p:nvSpPr>
          <p:cNvPr id="4" name="TextBox 3">
            <a:extLst>
              <a:ext uri="{FF2B5EF4-FFF2-40B4-BE49-F238E27FC236}">
                <a16:creationId xmlns:a16="http://schemas.microsoft.com/office/drawing/2014/main" id="{2A6E8A4E-B954-9B54-8FAB-3E75F074FB6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98062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Audio 4">
            <a:hlinkClick r:id="" action="ppaction://media"/>
            <a:extLst>
              <a:ext uri="{FF2B5EF4-FFF2-40B4-BE49-F238E27FC236}">
                <a16:creationId xmlns:a16="http://schemas.microsoft.com/office/drawing/2014/main" id="{9855CBEF-37A0-2384-28EC-BF7400D6B6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1EB3FF4-79FF-A66D-D7D8-65839676DB1F}"/>
              </a:ext>
            </a:extLst>
          </p:cNvPr>
          <p:cNvSpPr txBox="1"/>
          <p:nvPr/>
        </p:nvSpPr>
        <p:spPr>
          <a:xfrm>
            <a:off x="152400" y="152400"/>
            <a:ext cx="5975131" cy="6858000"/>
          </a:xfrm>
          <a:prstGeom prst="rect">
            <a:avLst/>
          </a:prstGeom>
          <a:noFill/>
        </p:spPr>
        <p:txBody>
          <a:bodyPr wrap="square" rtlCol="0">
            <a:noAutofit/>
          </a:bodyPr>
          <a:lstStyle/>
          <a:p>
            <a:r>
              <a:rPr lang="en-US" sz="6000" dirty="0">
                <a:solidFill>
                  <a:srgbClr val="121212"/>
                </a:solidFill>
                <a:latin typeface="ArialMT"/>
              </a:rPr>
              <a:t>29And David went up from there and lived in the strongholds of En-</a:t>
            </a:r>
            <a:r>
              <a:rPr lang="en-US" sz="6000" dirty="0" err="1">
                <a:solidFill>
                  <a:srgbClr val="121212"/>
                </a:solidFill>
                <a:latin typeface="ArialMT"/>
              </a:rPr>
              <a:t>gedi</a:t>
            </a:r>
            <a:r>
              <a:rPr lang="en-US" sz="6000" dirty="0">
                <a:solidFill>
                  <a:srgbClr val="121212"/>
                </a:solidFill>
                <a:latin typeface="ArialMT"/>
              </a:rPr>
              <a:t>.</a:t>
            </a:r>
            <a:endParaRPr lang="en-ZA" dirty="0"/>
          </a:p>
        </p:txBody>
      </p:sp>
      <p:sp>
        <p:nvSpPr>
          <p:cNvPr id="3" name="TextBox 2">
            <a:extLst>
              <a:ext uri="{FF2B5EF4-FFF2-40B4-BE49-F238E27FC236}">
                <a16:creationId xmlns:a16="http://schemas.microsoft.com/office/drawing/2014/main" id="{AC496E02-07D7-D548-460A-2ACD32035466}"/>
              </a:ext>
            </a:extLst>
          </p:cNvPr>
          <p:cNvSpPr txBox="1"/>
          <p:nvPr/>
        </p:nvSpPr>
        <p:spPr>
          <a:xfrm>
            <a:off x="6369270" y="152400"/>
            <a:ext cx="5975129" cy="6858000"/>
          </a:xfrm>
          <a:prstGeom prst="rect">
            <a:avLst/>
          </a:prstGeom>
          <a:noFill/>
        </p:spPr>
        <p:txBody>
          <a:bodyPr wrap="square" rtlCol="0">
            <a:noAutofit/>
          </a:bodyPr>
          <a:lstStyle/>
          <a:p>
            <a:r>
              <a:rPr lang="bo-CN" sz="7200" dirty="0"/>
              <a:t>29ཡང་དཱ་བིད་གནས་དེ་ནས་ཐོན་ཏེ་ཨེན་གེ་དི་ཞེས་པའི་བཙན་རྫོང་རྣམས་ལ་གནས་སོ། །</a:t>
            </a:r>
            <a:endParaRPr lang="en-ZA" sz="7200"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5307"/>
    </mc:Choice>
    <mc:Fallback xmlns="">
      <p:transition spd="slow" advTm="5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B9FE-A738-EE3E-8E4E-B31CF837CE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2776EF-F91E-D58B-B20A-3BBFC1CC28B7}"/>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71EB78C7-7DD4-3261-C7C1-794322AFD1FE}"/>
              </a:ext>
            </a:extLst>
          </p:cNvPr>
          <p:cNvPicPr>
            <a:picLocks noChangeAspect="1"/>
          </p:cNvPicPr>
          <p:nvPr/>
        </p:nvPicPr>
        <p:blipFill>
          <a:blip r:embed="rId2"/>
          <a:stretch>
            <a:fillRect/>
          </a:stretch>
        </p:blipFill>
        <p:spPr>
          <a:xfrm>
            <a:off x="0" y="0"/>
            <a:ext cx="12191999" cy="6970752"/>
          </a:xfrm>
          <a:prstGeom prst="rect">
            <a:avLst/>
          </a:prstGeom>
        </p:spPr>
      </p:pic>
      <p:sp>
        <p:nvSpPr>
          <p:cNvPr id="4" name="TextBox 3">
            <a:extLst>
              <a:ext uri="{FF2B5EF4-FFF2-40B4-BE49-F238E27FC236}">
                <a16:creationId xmlns:a16="http://schemas.microsoft.com/office/drawing/2014/main" id="{5827A4F3-4A1B-D8D9-3C20-3AF79987E6D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78257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2. The Rock of Escape -1 Sam 23 (Right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སཱ་མུ་ཨེལ་དང་པོ 23</a:t>
            </a:r>
            <a:endParaRPr lang="en-IN" sz="8000" b="1" cap="all" dirty="0">
              <a:solidFill>
                <a:srgbClr val="121212"/>
              </a:solidFill>
              <a:latin typeface="ArialMT"/>
            </a:endParaRPr>
          </a:p>
          <a:p>
            <a:r>
              <a:rPr lang="bo-CN" sz="8000" b="1" i="0" dirty="0">
                <a:solidFill>
                  <a:srgbClr val="121212"/>
                </a:solidFill>
                <a:effectLst/>
                <a:latin typeface="ArialMT"/>
              </a:rPr>
              <a:t>དཱ་བིད་རི་བརྒྱུད་ཁག་ཏུ་གནས་པ།</a:t>
            </a:r>
            <a:endParaRPr lang="bo-CN" sz="8000" b="1" cap="all" dirty="0">
              <a:solidFill>
                <a:srgbClr val="121212"/>
              </a:solidFill>
              <a:latin typeface="ArialMT"/>
            </a:endParaRPr>
          </a:p>
          <a:p>
            <a:endParaRPr lang="en-ZA" dirty="0"/>
          </a:p>
        </p:txBody>
      </p:sp>
      <p:pic>
        <p:nvPicPr>
          <p:cNvPr id="3" name="Audio 2">
            <a:hlinkClick r:id="" action="ppaction://media"/>
            <a:extLst>
              <a:ext uri="{FF2B5EF4-FFF2-40B4-BE49-F238E27FC236}">
                <a16:creationId xmlns:a16="http://schemas.microsoft.com/office/drawing/2014/main" id="{BA881C22-0F08-5C3C-D140-B9F4879606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6B632216-FBD0-4C43-FA35-E275B2AF9196}"/>
              </a:ext>
            </a:extLst>
          </p:cNvPr>
          <p:cNvSpPr txBox="1"/>
          <p:nvPr/>
        </p:nvSpPr>
        <p:spPr>
          <a:xfrm>
            <a:off x="6458609" y="2981325"/>
            <a:ext cx="5975129" cy="6858000"/>
          </a:xfrm>
          <a:prstGeom prst="rect">
            <a:avLst/>
          </a:prstGeom>
          <a:noFill/>
        </p:spPr>
        <p:txBody>
          <a:bodyPr wrap="square" rtlCol="0">
            <a:noAutofit/>
          </a:bodyPr>
          <a:lstStyle/>
          <a:p>
            <a:r>
              <a:rPr lang="bo-CN" sz="8000" b="1" cap="all" dirty="0">
                <a:solidFill>
                  <a:schemeClr val="bg1"/>
                </a:solidFill>
                <a:latin typeface="ArialMT"/>
              </a:rPr>
              <a:t>སཱ་མུ་ཨེལ་དང་པོ 23</a:t>
            </a:r>
            <a:endParaRPr lang="en-IN" sz="8000" b="1" cap="all" dirty="0">
              <a:solidFill>
                <a:schemeClr val="bg1"/>
              </a:solidFill>
              <a:latin typeface="ArialMT"/>
            </a:endParaRPr>
          </a:p>
          <a:p>
            <a:r>
              <a:rPr lang="bo-CN" sz="8000" b="1" i="0" dirty="0">
                <a:solidFill>
                  <a:schemeClr val="bg1"/>
                </a:solidFill>
                <a:effectLst/>
                <a:latin typeface="ArialMT"/>
              </a:rPr>
              <a:t>དཱ་བིད་རི་བརྒྱུད་ཁག་ཏུ་གནས་པ།</a:t>
            </a:r>
            <a:endParaRPr lang="bo-CN" sz="8000" b="1" cap="all" dirty="0">
              <a:solidFill>
                <a:schemeClr val="bg1"/>
              </a:solidFill>
              <a:latin typeface="ArialMT"/>
            </a:endParaRPr>
          </a:p>
          <a:p>
            <a:endParaRPr lang="en-ZA" dirty="0"/>
          </a:p>
        </p:txBody>
      </p:sp>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6489"/>
    </mc:Choice>
    <mc:Fallback xmlns="">
      <p:transition spd="slow" advTm="6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83763-F65D-C6A0-7FE5-00B7930C38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BE3527-F54A-3500-EA8A-0AE2EBB74A38}"/>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91AAE0F4-21A2-CC5E-6968-E252DED97E83}"/>
              </a:ext>
            </a:extLst>
          </p:cNvPr>
          <p:cNvPicPr>
            <a:picLocks noChangeAspect="1"/>
          </p:cNvPicPr>
          <p:nvPr/>
        </p:nvPicPr>
        <p:blipFill>
          <a:blip r:embed="rId2"/>
          <a:stretch>
            <a:fillRect/>
          </a:stretch>
        </p:blipFill>
        <p:spPr>
          <a:xfrm>
            <a:off x="0" y="0"/>
            <a:ext cx="12191999" cy="6970752"/>
          </a:xfrm>
          <a:prstGeom prst="rect">
            <a:avLst/>
          </a:prstGeom>
        </p:spPr>
      </p:pic>
      <p:sp>
        <p:nvSpPr>
          <p:cNvPr id="4" name="TextBox 3">
            <a:extLst>
              <a:ext uri="{FF2B5EF4-FFF2-40B4-BE49-F238E27FC236}">
                <a16:creationId xmlns:a16="http://schemas.microsoft.com/office/drawing/2014/main" id="{92CD6D53-A45A-1D1A-8DAF-0FD187483F1C}"/>
              </a:ext>
            </a:extLst>
          </p:cNvPr>
          <p:cNvSpPr txBox="1"/>
          <p:nvPr/>
        </p:nvSpPr>
        <p:spPr>
          <a:xfrm>
            <a:off x="580697" y="623333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E26A7FA-4D46-C4B4-C46B-07D09AE62A46}"/>
              </a:ext>
            </a:extLst>
          </p:cNvPr>
          <p:cNvSpPr txBox="1"/>
          <p:nvPr/>
        </p:nvSpPr>
        <p:spPr>
          <a:xfrm>
            <a:off x="6458609" y="2981325"/>
            <a:ext cx="5975129" cy="6858000"/>
          </a:xfrm>
          <a:prstGeom prst="rect">
            <a:avLst/>
          </a:prstGeom>
          <a:noFill/>
        </p:spPr>
        <p:txBody>
          <a:bodyPr wrap="square" rtlCol="0">
            <a:noAutofit/>
          </a:bodyPr>
          <a:lstStyle/>
          <a:p>
            <a:r>
              <a:rPr lang="bo-CN" sz="8000" b="1" cap="all" dirty="0">
                <a:solidFill>
                  <a:schemeClr val="bg1"/>
                </a:solidFill>
                <a:latin typeface="ArialMT"/>
              </a:rPr>
              <a:t>སཱ་མུ་ཨེལ་དང་པོ 23</a:t>
            </a:r>
            <a:endParaRPr lang="en-IN" sz="8000" b="1" cap="all" dirty="0">
              <a:solidFill>
                <a:schemeClr val="bg1"/>
              </a:solidFill>
              <a:latin typeface="ArialMT"/>
            </a:endParaRPr>
          </a:p>
          <a:p>
            <a:r>
              <a:rPr lang="bo-CN" sz="8000" b="1" i="0" dirty="0">
                <a:solidFill>
                  <a:schemeClr val="bg1"/>
                </a:solidFill>
                <a:effectLst/>
                <a:latin typeface="ArialMT"/>
              </a:rPr>
              <a:t>དཱ་བིད་རི་བརྒྱུད་ཁག་ཏུ་གནས་པ།</a:t>
            </a:r>
            <a:endParaRPr lang="bo-CN" sz="8000" b="1" cap="all" dirty="0">
              <a:solidFill>
                <a:schemeClr val="bg1"/>
              </a:solidFill>
              <a:latin typeface="ArialMT"/>
            </a:endParaRPr>
          </a:p>
          <a:p>
            <a:endParaRPr lang="en-ZA" dirty="0"/>
          </a:p>
        </p:txBody>
      </p:sp>
    </p:spTree>
    <p:extLst>
      <p:ext uri="{BB962C8B-B14F-4D97-AF65-F5344CB8AC3E}">
        <p14:creationId xmlns:p14="http://schemas.microsoft.com/office/powerpoint/2010/main" val="2502527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000" dirty="0"/>
              <a:t>David and his 600 men attacked the Philistines while hiding from Saul. They kept moving from place to place.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Audio 6">
            <a:hlinkClick r:id="" action="ppaction://media"/>
            <a:extLst>
              <a:ext uri="{FF2B5EF4-FFF2-40B4-BE49-F238E27FC236}">
                <a16:creationId xmlns:a16="http://schemas.microsoft.com/office/drawing/2014/main" id="{94DB28F5-8E9E-3A9C-1C86-2EEA91A490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0644"/>
    </mc:Choice>
    <mc:Fallback xmlns="">
      <p:transition spd="slow" advTm="10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57D31-7E75-ECBB-BB5C-179BC49ED5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EE3D72-7633-FAFA-399C-678CB21704B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F6C876F-AC1F-1C02-0185-542A9B11789A}"/>
              </a:ext>
            </a:extLst>
          </p:cNvPr>
          <p:cNvPicPr>
            <a:picLocks noChangeAspect="1"/>
          </p:cNvPicPr>
          <p:nvPr/>
        </p:nvPicPr>
        <p:blipFill>
          <a:blip r:embed="rId2"/>
          <a:stretch>
            <a:fillRect/>
          </a:stretch>
        </p:blipFill>
        <p:spPr>
          <a:xfrm>
            <a:off x="0" y="0"/>
            <a:ext cx="12242910" cy="8731229"/>
          </a:xfrm>
          <a:prstGeom prst="rect">
            <a:avLst/>
          </a:prstGeom>
        </p:spPr>
      </p:pic>
    </p:spTree>
    <p:extLst>
      <p:ext uri="{BB962C8B-B14F-4D97-AF65-F5344CB8AC3E}">
        <p14:creationId xmlns:p14="http://schemas.microsoft.com/office/powerpoint/2010/main" val="3278476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3DF0A5C-8FBC-8F69-7DC0-6A0C3D2400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25687AD-CE97-ED0F-616E-DEC0DE7910F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14And David stayed in the wilderness strongholds and in the hill country of the Wilderness of Ziph. Day after day Saul searched for him, but God would not deliver David into his hand.</a:t>
            </a:r>
            <a:endParaRPr lang="en-ZA" dirty="0"/>
          </a:p>
        </p:txBody>
      </p:sp>
      <p:sp>
        <p:nvSpPr>
          <p:cNvPr id="3" name="TextBox 2">
            <a:extLst>
              <a:ext uri="{FF2B5EF4-FFF2-40B4-BE49-F238E27FC236}">
                <a16:creationId xmlns:a16="http://schemas.microsoft.com/office/drawing/2014/main" id="{9802152D-7755-4D14-F3D8-A98170F3899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14ཡང་དཱ་བིད་དབེན་སྟོང་གི་རི་རྫོང་དེར་བསྡད་ཅིང་བྱེ་ཐང་དང་རི་མང་བའི་ཡུལ་ལུང་ཟིབ་ཅེས་པར་གནས་པ་ལ། སོ་ལོས་ཉིན་རེ་བཞིན་དུ་ཁོ་བཙལ་ཡང་དཀོན་མཆོག་གིས་ཁོ་སོ་ལོའི་ལག་ཏུ་མ་སྤྲད་དོ། །</a:t>
            </a:r>
            <a:endParaRPr lang="en-ZA" dirty="0"/>
          </a:p>
        </p:txBody>
      </p:sp>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4365"/>
    </mc:Choice>
    <mc:Fallback xmlns="">
      <p:transition spd="slow" advTm="14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11A93-3B73-DC48-AA51-7A3D52DA1B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7493C1-6D0F-3A3E-E945-B937358F21D6}"/>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4CD76D9-8006-E37D-9738-20F3D6F075D4}"/>
              </a:ext>
            </a:extLst>
          </p:cNvPr>
          <p:cNvPicPr>
            <a:picLocks noChangeAspect="1"/>
          </p:cNvPicPr>
          <p:nvPr/>
        </p:nvPicPr>
        <p:blipFill>
          <a:blip r:embed="rId2"/>
          <a:stretch>
            <a:fillRect/>
          </a:stretch>
        </p:blipFill>
        <p:spPr>
          <a:xfrm>
            <a:off x="0" y="-125767"/>
            <a:ext cx="12192000" cy="6983767"/>
          </a:xfrm>
          <a:prstGeom prst="rect">
            <a:avLst/>
          </a:prstGeom>
        </p:spPr>
      </p:pic>
      <p:sp>
        <p:nvSpPr>
          <p:cNvPr id="4" name="TextBox 3">
            <a:extLst>
              <a:ext uri="{FF2B5EF4-FFF2-40B4-BE49-F238E27FC236}">
                <a16:creationId xmlns:a16="http://schemas.microsoft.com/office/drawing/2014/main" id="{2BBA5CE8-9195-745F-4E17-2E281B23C20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53874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FC4A43B-F651-B1A6-668D-B9CF80969D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645DBF0-1B44-60CC-569B-09CCED28DA72}"/>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15While David was in </a:t>
            </a:r>
            <a:r>
              <a:rPr lang="en-US" sz="4800" dirty="0" err="1">
                <a:solidFill>
                  <a:srgbClr val="121212"/>
                </a:solidFill>
                <a:latin typeface="ArialMT"/>
              </a:rPr>
              <a:t>Horesh</a:t>
            </a:r>
            <a:r>
              <a:rPr lang="en-US" sz="4800" dirty="0">
                <a:solidFill>
                  <a:srgbClr val="121212"/>
                </a:solidFill>
                <a:latin typeface="ArialMT"/>
              </a:rPr>
              <a:t> in the Wilderness of </a:t>
            </a:r>
            <a:r>
              <a:rPr lang="en-US" sz="4800" dirty="0" err="1">
                <a:solidFill>
                  <a:srgbClr val="121212"/>
                </a:solidFill>
                <a:latin typeface="ArialMT"/>
              </a:rPr>
              <a:t>Ziph</a:t>
            </a:r>
            <a:r>
              <a:rPr lang="en-US" sz="4800" dirty="0">
                <a:solidFill>
                  <a:srgbClr val="121212"/>
                </a:solidFill>
                <a:latin typeface="ArialMT"/>
              </a:rPr>
              <a:t>, he saw that Saul had come out to take his life. </a:t>
            </a:r>
            <a:endParaRPr lang="en-ZA" dirty="0"/>
          </a:p>
        </p:txBody>
      </p:sp>
      <p:sp>
        <p:nvSpPr>
          <p:cNvPr id="3" name="TextBox 2">
            <a:extLst>
              <a:ext uri="{FF2B5EF4-FFF2-40B4-BE49-F238E27FC236}">
                <a16:creationId xmlns:a16="http://schemas.microsoft.com/office/drawing/2014/main" id="{A6CD294E-4E24-EFB4-6D1D-38D1DDA60288}"/>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15དཱ་བིད་ནི་ཟིབ་བྱ་བའི་བྱེ་ཐང་གི་ཧོ་རེ་ཧྲི་ཡུལ་དུ་གནས་པའི་ཚེ། སོ་ལོ་དེའི་སྲོག་ལེན་དུ་སླེབས་པ་ཤེས་པར་གྱུར།</a:t>
            </a:r>
            <a:endParaRPr lang="en-ZA" dirty="0"/>
          </a:p>
        </p:txBody>
      </p:sp>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7678"/>
    </mc:Choice>
    <mc:Fallback xmlns="">
      <p:transition spd="slow" advTm="7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1705</TotalTime>
  <Words>1107</Words>
  <Application>Microsoft Office PowerPoint</Application>
  <PresentationFormat>Widescreen</PresentationFormat>
  <Paragraphs>63</Paragraphs>
  <Slides>26</Slides>
  <Notes>1</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18-2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2025-05-12T08:24:27Z</dcterms:modified>
</cp:coreProperties>
</file>