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3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5" r:id="rId11"/>
    <p:sldId id="434" r:id="rId12"/>
    <p:sldId id="433" r:id="rId13"/>
    <p:sldId id="460" r:id="rId14"/>
    <p:sldId id="437" r:id="rId15"/>
    <p:sldId id="436" r:id="rId16"/>
    <p:sldId id="461" r:id="rId17"/>
    <p:sldId id="440" r:id="rId18"/>
    <p:sldId id="439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B2FE9-E65E-4B90-835D-9E2FACAEBFAE}" v="2" dt="2025-05-12T08:25:18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5019" autoAdjust="0"/>
  </p:normalViewPr>
  <p:slideViewPr>
    <p:cSldViewPr snapToGrid="0">
      <p:cViewPr varScale="1">
        <p:scale>
          <a:sx n="89" d="100"/>
          <a:sy n="89" d="100"/>
        </p:scale>
        <p:origin x="77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0F1B2FE9-E65E-4B90-835D-9E2FACAEBFAE}"/>
    <pc:docChg chg="modSld">
      <pc:chgData name="Alfred Smith" userId="3c60a3631c0db8ad" providerId="LiveId" clId="{0F1B2FE9-E65E-4B90-835D-9E2FACAEBFAE}" dt="2025-05-12T08:25:18.867" v="1"/>
      <pc:docMkLst>
        <pc:docMk/>
      </pc:docMkLst>
      <pc:sldChg chg="modSp">
        <pc:chgData name="Alfred Smith" userId="3c60a3631c0db8ad" providerId="LiveId" clId="{0F1B2FE9-E65E-4B90-835D-9E2FACAEBFAE}" dt="2025-05-12T08:25:18.867" v="1"/>
        <pc:sldMkLst>
          <pc:docMk/>
          <pc:sldMk cId="1237137471" sldId="310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1237137471" sldId="310"/>
            <ac:spMk id="2" creationId="{0FE02BED-5CB2-BD4A-4D4C-F081DA08DCBA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1003827451" sldId="426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1003827451" sldId="426"/>
            <ac:spMk id="6" creationId="{416C064E-628E-47C0-A712-DB178FE9901E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1727650077" sldId="427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1727650077" sldId="427"/>
            <ac:spMk id="3" creationId="{E7AFDE49-264E-438A-DBDF-7585A359A99E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703207630" sldId="429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703207630" sldId="429"/>
            <ac:spMk id="2" creationId="{022A9E01-617B-387C-B845-651A8FB5AE07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579800659" sldId="431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579800659" sldId="431"/>
            <ac:spMk id="2" creationId="{8BF724C9-4CF0-116F-62C5-B68DA510B7A0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484949745" sldId="433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484949745" sldId="433"/>
            <ac:spMk id="2" creationId="{B3DE2B54-E414-B6BE-2C31-E93778686742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381388045" sldId="435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381388045" sldId="435"/>
            <ac:spMk id="2" creationId="{1F1C8F01-411A-B1AA-72AF-BBB022076C09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630368776" sldId="437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630368776" sldId="437"/>
            <ac:spMk id="2" creationId="{5E09F68F-18A6-211D-D88E-97866A3419DB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3759221820" sldId="439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3759221820" sldId="439"/>
            <ac:spMk id="2" creationId="{BBE7AF3C-A304-AF60-5706-BF5EA10DD8CF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3095902142" sldId="443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3095902142" sldId="443"/>
            <ac:spMk id="2" creationId="{B9BC0654-10FB-A7E0-5EA1-322C34D847FB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2166098122" sldId="445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2166098122" sldId="445"/>
            <ac:spMk id="7" creationId="{B1F7056D-D095-5CBA-67F9-B6E95337458C}"/>
          </ac:spMkLst>
        </pc:spChg>
        <pc:spChg chg="mod">
          <ac:chgData name="Alfred Smith" userId="3c60a3631c0db8ad" providerId="LiveId" clId="{0F1B2FE9-E65E-4B90-835D-9E2FACAEBFAE}" dt="2025-05-12T08:25:18.867" v="1"/>
          <ac:spMkLst>
            <pc:docMk/>
            <pc:sldMk cId="2166098122" sldId="445"/>
            <ac:spMk id="8" creationId="{42FE594F-9CED-4605-8FB0-E56B4EA57360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2422728137" sldId="447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2422728137" sldId="447"/>
            <ac:spMk id="7" creationId="{DE95113E-079A-EBAF-E1A2-9DD3A4653822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4160448636" sldId="449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4160448636" sldId="449"/>
            <ac:spMk id="2" creationId="{D78047D3-387E-1DF0-B8D8-FD2123795133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3386340796" sldId="451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3386340796" sldId="451"/>
            <ac:spMk id="2" creationId="{5F4EA607-2AFB-C3D8-F0DD-130AA2C93345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283334129" sldId="453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283334129" sldId="453"/>
            <ac:spMk id="2" creationId="{62B65D56-4782-9BBA-9D3D-FF907C104409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1941843824" sldId="455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1941843824" sldId="455"/>
            <ac:spMk id="2" creationId="{9DEBA064-C8EF-ACD7-AB98-572B68079F29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768147302" sldId="457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768147302" sldId="457"/>
            <ac:spMk id="2" creationId="{78E41929-A560-20F4-AF56-7344C47B8222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1959647456" sldId="459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1959647456" sldId="459"/>
            <ac:spMk id="5" creationId="{65BF9E90-9B7D-823C-7891-77EBEC37065E}"/>
          </ac:spMkLst>
        </pc:spChg>
      </pc:sldChg>
      <pc:sldChg chg="modSp">
        <pc:chgData name="Alfred Smith" userId="3c60a3631c0db8ad" providerId="LiveId" clId="{0F1B2FE9-E65E-4B90-835D-9E2FACAEBFAE}" dt="2025-05-12T08:25:18.867" v="1"/>
        <pc:sldMkLst>
          <pc:docMk/>
          <pc:sldMk cId="3964354449" sldId="461"/>
        </pc:sldMkLst>
        <pc:spChg chg="mod">
          <ac:chgData name="Alfred Smith" userId="3c60a3631c0db8ad" providerId="LiveId" clId="{0F1B2FE9-E65E-4B90-835D-9E2FACAEBFAE}" dt="2025-05-12T08:25:18.867" v="1"/>
          <ac:spMkLst>
            <pc:docMk/>
            <pc:sldMk cId="3964354449" sldId="461"/>
            <ac:spMk id="2" creationId="{86FC09A6-873A-8CA1-D03F-C9F58F7F45F9}"/>
          </ac:spMkLst>
        </pc:spChg>
      </pc:sldChg>
    </pc:docChg>
  </pc:docChgLst>
  <pc:docChgLst>
    <pc:chgData name="Alfred Smith" userId="3c60a3631c0db8ad" providerId="LiveId" clId="{47314BB4-7BCF-4C05-BEF9-72EDE3EF8794}"/>
    <pc:docChg chg="undo custSel modSld">
      <pc:chgData name="Alfred Smith" userId="3c60a3631c0db8ad" providerId="LiveId" clId="{47314BB4-7BCF-4C05-BEF9-72EDE3EF8794}" dt="2025-04-04T05:53:52.013" v="60"/>
      <pc:docMkLst>
        <pc:docMk/>
      </pc:docMkLst>
      <pc:sldChg chg="addSp delSp modSp mod">
        <pc:chgData name="Alfred Smith" userId="3c60a3631c0db8ad" providerId="LiveId" clId="{47314BB4-7BCF-4C05-BEF9-72EDE3EF8794}" dt="2025-04-04T05:44:38.595" v="1"/>
        <pc:sldMkLst>
          <pc:docMk/>
          <pc:sldMk cId="2869461528" sldId="308"/>
        </pc:sldMkLst>
        <pc:spChg chg="add mod">
          <ac:chgData name="Alfred Smith" userId="3c60a3631c0db8ad" providerId="LiveId" clId="{47314BB4-7BCF-4C05-BEF9-72EDE3EF8794}" dt="2025-04-04T05:44:38.595" v="1"/>
          <ac:spMkLst>
            <pc:docMk/>
            <pc:sldMk cId="2869461528" sldId="308"/>
            <ac:spMk id="4" creationId="{B81157DF-25F5-0366-6CA5-B00BFC871636}"/>
          </ac:spMkLst>
        </pc:spChg>
      </pc:sldChg>
      <pc:sldChg chg="addSp modSp">
        <pc:chgData name="Alfred Smith" userId="3c60a3631c0db8ad" providerId="LiveId" clId="{47314BB4-7BCF-4C05-BEF9-72EDE3EF8794}" dt="2025-04-04T05:47:57.708" v="25"/>
        <pc:sldMkLst>
          <pc:docMk/>
          <pc:sldMk cId="1237137471" sldId="310"/>
        </pc:sldMkLst>
        <pc:spChg chg="add mod">
          <ac:chgData name="Alfred Smith" userId="3c60a3631c0db8ad" providerId="LiveId" clId="{47314BB4-7BCF-4C05-BEF9-72EDE3EF8794}" dt="2025-04-04T05:47:57.708" v="25"/>
          <ac:spMkLst>
            <pc:docMk/>
            <pc:sldMk cId="1237137471" sldId="310"/>
            <ac:spMk id="2" creationId="{0FE02BED-5CB2-BD4A-4D4C-F081DA08DCBA}"/>
          </ac:spMkLst>
        </pc:spChg>
      </pc:sldChg>
      <pc:sldChg chg="addSp modSp">
        <pc:chgData name="Alfred Smith" userId="3c60a3631c0db8ad" providerId="LiveId" clId="{47314BB4-7BCF-4C05-BEF9-72EDE3EF8794}" dt="2025-04-04T05:48:00.911" v="26"/>
        <pc:sldMkLst>
          <pc:docMk/>
          <pc:sldMk cId="1727650077" sldId="427"/>
        </pc:sldMkLst>
        <pc:spChg chg="add mod">
          <ac:chgData name="Alfred Smith" userId="3c60a3631c0db8ad" providerId="LiveId" clId="{47314BB4-7BCF-4C05-BEF9-72EDE3EF8794}" dt="2025-04-04T05:44:49.570" v="2"/>
          <ac:spMkLst>
            <pc:docMk/>
            <pc:sldMk cId="1727650077" sldId="427"/>
            <ac:spMk id="2" creationId="{BBF01426-055C-4BFB-BB92-998C964C333A}"/>
          </ac:spMkLst>
        </pc:spChg>
        <pc:spChg chg="add mod">
          <ac:chgData name="Alfred Smith" userId="3c60a3631c0db8ad" providerId="LiveId" clId="{47314BB4-7BCF-4C05-BEF9-72EDE3EF8794}" dt="2025-04-04T05:48:00.911" v="26"/>
          <ac:spMkLst>
            <pc:docMk/>
            <pc:sldMk cId="1727650077" sldId="427"/>
            <ac:spMk id="3" creationId="{E7AFDE49-264E-438A-DBDF-7585A359A99E}"/>
          </ac:spMkLst>
        </pc:spChg>
      </pc:sldChg>
      <pc:sldChg chg="addSp delSp modSp mod">
        <pc:chgData name="Alfred Smith" userId="3c60a3631c0db8ad" providerId="LiveId" clId="{47314BB4-7BCF-4C05-BEF9-72EDE3EF8794}" dt="2025-04-04T05:45:03.860" v="4"/>
        <pc:sldMkLst>
          <pc:docMk/>
          <pc:sldMk cId="2174129452" sldId="428"/>
        </pc:sldMkLst>
        <pc:spChg chg="add mod">
          <ac:chgData name="Alfred Smith" userId="3c60a3631c0db8ad" providerId="LiveId" clId="{47314BB4-7BCF-4C05-BEF9-72EDE3EF8794}" dt="2025-04-04T05:45:03.860" v="4"/>
          <ac:spMkLst>
            <pc:docMk/>
            <pc:sldMk cId="2174129452" sldId="428"/>
            <ac:spMk id="2" creationId="{1B992D7A-546F-C59A-1AE9-D3153D68177B}"/>
          </ac:spMkLst>
        </pc:spChg>
        <pc:spChg chg="add mod">
          <ac:chgData name="Alfred Smith" userId="3c60a3631c0db8ad" providerId="LiveId" clId="{47314BB4-7BCF-4C05-BEF9-72EDE3EF8794}" dt="2025-04-04T05:45:03.860" v="4"/>
          <ac:spMkLst>
            <pc:docMk/>
            <pc:sldMk cId="2174129452" sldId="428"/>
            <ac:spMk id="3" creationId="{0894918E-5ED2-5775-F9E7-89767EDDF5F0}"/>
          </ac:spMkLst>
        </pc:spChg>
      </pc:sldChg>
      <pc:sldChg chg="addSp modSp">
        <pc:chgData name="Alfred Smith" userId="3c60a3631c0db8ad" providerId="LiveId" clId="{47314BB4-7BCF-4C05-BEF9-72EDE3EF8794}" dt="2025-04-04T05:48:10.110" v="27"/>
        <pc:sldMkLst>
          <pc:docMk/>
          <pc:sldMk cId="703207630" sldId="429"/>
        </pc:sldMkLst>
        <pc:spChg chg="add mod">
          <ac:chgData name="Alfred Smith" userId="3c60a3631c0db8ad" providerId="LiveId" clId="{47314BB4-7BCF-4C05-BEF9-72EDE3EF8794}" dt="2025-04-04T05:48:10.110" v="27"/>
          <ac:spMkLst>
            <pc:docMk/>
            <pc:sldMk cId="703207630" sldId="429"/>
            <ac:spMk id="2" creationId="{022A9E01-617B-387C-B845-651A8FB5AE07}"/>
          </ac:spMkLst>
        </pc:spChg>
      </pc:sldChg>
      <pc:sldChg chg="addSp delSp modSp mod">
        <pc:chgData name="Alfred Smith" userId="3c60a3631c0db8ad" providerId="LiveId" clId="{47314BB4-7BCF-4C05-BEF9-72EDE3EF8794}" dt="2025-04-04T05:45:16.324" v="6"/>
        <pc:sldMkLst>
          <pc:docMk/>
          <pc:sldMk cId="942615762" sldId="430"/>
        </pc:sldMkLst>
        <pc:spChg chg="add mod">
          <ac:chgData name="Alfred Smith" userId="3c60a3631c0db8ad" providerId="LiveId" clId="{47314BB4-7BCF-4C05-BEF9-72EDE3EF8794}" dt="2025-04-04T05:45:16.324" v="6"/>
          <ac:spMkLst>
            <pc:docMk/>
            <pc:sldMk cId="942615762" sldId="430"/>
            <ac:spMk id="3" creationId="{816B89ED-EED3-B342-BB45-3B0883EB6C43}"/>
          </ac:spMkLst>
        </pc:spChg>
        <pc:spChg chg="add mod">
          <ac:chgData name="Alfred Smith" userId="3c60a3631c0db8ad" providerId="LiveId" clId="{47314BB4-7BCF-4C05-BEF9-72EDE3EF8794}" dt="2025-04-04T05:45:16.324" v="6"/>
          <ac:spMkLst>
            <pc:docMk/>
            <pc:sldMk cId="942615762" sldId="430"/>
            <ac:spMk id="5" creationId="{1C4782DF-B138-6B77-CA29-92421A8D2680}"/>
          </ac:spMkLst>
        </pc:spChg>
      </pc:sldChg>
      <pc:sldChg chg="addSp modSp">
        <pc:chgData name="Alfred Smith" userId="3c60a3631c0db8ad" providerId="LiveId" clId="{47314BB4-7BCF-4C05-BEF9-72EDE3EF8794}" dt="2025-04-04T05:48:22.300" v="28"/>
        <pc:sldMkLst>
          <pc:docMk/>
          <pc:sldMk cId="579800659" sldId="431"/>
        </pc:sldMkLst>
        <pc:spChg chg="add mod">
          <ac:chgData name="Alfred Smith" userId="3c60a3631c0db8ad" providerId="LiveId" clId="{47314BB4-7BCF-4C05-BEF9-72EDE3EF8794}" dt="2025-04-04T05:48:22.300" v="28"/>
          <ac:spMkLst>
            <pc:docMk/>
            <pc:sldMk cId="579800659" sldId="431"/>
            <ac:spMk id="2" creationId="{8BF724C9-4CF0-116F-62C5-B68DA510B7A0}"/>
          </ac:spMkLst>
        </pc:spChg>
      </pc:sldChg>
      <pc:sldChg chg="addSp delSp modSp mod">
        <pc:chgData name="Alfred Smith" userId="3c60a3631c0db8ad" providerId="LiveId" clId="{47314BB4-7BCF-4C05-BEF9-72EDE3EF8794}" dt="2025-04-04T05:45:30.631" v="8"/>
        <pc:sldMkLst>
          <pc:docMk/>
          <pc:sldMk cId="1886351016" sldId="432"/>
        </pc:sldMkLst>
        <pc:spChg chg="add mod">
          <ac:chgData name="Alfred Smith" userId="3c60a3631c0db8ad" providerId="LiveId" clId="{47314BB4-7BCF-4C05-BEF9-72EDE3EF8794}" dt="2025-04-04T05:45:30.631" v="8"/>
          <ac:spMkLst>
            <pc:docMk/>
            <pc:sldMk cId="1886351016" sldId="432"/>
            <ac:spMk id="2" creationId="{01CA2128-B357-C18A-4027-9D794D363AE5}"/>
          </ac:spMkLst>
        </pc:spChg>
        <pc:spChg chg="add mod">
          <ac:chgData name="Alfred Smith" userId="3c60a3631c0db8ad" providerId="LiveId" clId="{47314BB4-7BCF-4C05-BEF9-72EDE3EF8794}" dt="2025-04-04T05:45:30.631" v="8"/>
          <ac:spMkLst>
            <pc:docMk/>
            <pc:sldMk cId="1886351016" sldId="432"/>
            <ac:spMk id="5" creationId="{3B4469EE-978A-CB8C-41AB-43DB7CE9EEB5}"/>
          </ac:spMkLst>
        </pc:spChg>
      </pc:sldChg>
      <pc:sldChg chg="addSp modSp">
        <pc:chgData name="Alfred Smith" userId="3c60a3631c0db8ad" providerId="LiveId" clId="{47314BB4-7BCF-4C05-BEF9-72EDE3EF8794}" dt="2025-04-04T05:48:58.723" v="30"/>
        <pc:sldMkLst>
          <pc:docMk/>
          <pc:sldMk cId="484949745" sldId="433"/>
        </pc:sldMkLst>
        <pc:spChg chg="add mod">
          <ac:chgData name="Alfred Smith" userId="3c60a3631c0db8ad" providerId="LiveId" clId="{47314BB4-7BCF-4C05-BEF9-72EDE3EF8794}" dt="2025-04-04T05:48:58.723" v="30"/>
          <ac:spMkLst>
            <pc:docMk/>
            <pc:sldMk cId="484949745" sldId="433"/>
            <ac:spMk id="2" creationId="{B3DE2B54-E414-B6BE-2C31-E93778686742}"/>
          </ac:spMkLst>
        </pc:spChg>
      </pc:sldChg>
      <pc:sldChg chg="addSp delSp modSp mod">
        <pc:chgData name="Alfred Smith" userId="3c60a3631c0db8ad" providerId="LiveId" clId="{47314BB4-7BCF-4C05-BEF9-72EDE3EF8794}" dt="2025-04-04T05:45:44.641" v="10"/>
        <pc:sldMkLst>
          <pc:docMk/>
          <pc:sldMk cId="882125327" sldId="434"/>
        </pc:sldMkLst>
        <pc:spChg chg="add mod">
          <ac:chgData name="Alfred Smith" userId="3c60a3631c0db8ad" providerId="LiveId" clId="{47314BB4-7BCF-4C05-BEF9-72EDE3EF8794}" dt="2025-04-04T05:45:44.641" v="10"/>
          <ac:spMkLst>
            <pc:docMk/>
            <pc:sldMk cId="882125327" sldId="434"/>
            <ac:spMk id="2" creationId="{6032361E-12BD-684B-57F5-1A96F424472F}"/>
          </ac:spMkLst>
        </pc:spChg>
        <pc:spChg chg="add mod">
          <ac:chgData name="Alfred Smith" userId="3c60a3631c0db8ad" providerId="LiveId" clId="{47314BB4-7BCF-4C05-BEF9-72EDE3EF8794}" dt="2025-04-04T05:45:44.641" v="10"/>
          <ac:spMkLst>
            <pc:docMk/>
            <pc:sldMk cId="882125327" sldId="434"/>
            <ac:spMk id="5" creationId="{189CC68B-5A5B-8460-2051-2A9EEFE2010E}"/>
          </ac:spMkLst>
        </pc:spChg>
      </pc:sldChg>
      <pc:sldChg chg="addSp modSp">
        <pc:chgData name="Alfred Smith" userId="3c60a3631c0db8ad" providerId="LiveId" clId="{47314BB4-7BCF-4C05-BEF9-72EDE3EF8794}" dt="2025-04-04T05:48:32.547" v="29"/>
        <pc:sldMkLst>
          <pc:docMk/>
          <pc:sldMk cId="381388045" sldId="435"/>
        </pc:sldMkLst>
        <pc:spChg chg="add mod">
          <ac:chgData name="Alfred Smith" userId="3c60a3631c0db8ad" providerId="LiveId" clId="{47314BB4-7BCF-4C05-BEF9-72EDE3EF8794}" dt="2025-04-04T05:48:32.547" v="29"/>
          <ac:spMkLst>
            <pc:docMk/>
            <pc:sldMk cId="381388045" sldId="435"/>
            <ac:spMk id="2" creationId="{1F1C8F01-411A-B1AA-72AF-BBB022076C09}"/>
          </ac:spMkLst>
        </pc:spChg>
      </pc:sldChg>
      <pc:sldChg chg="addSp delSp modSp mod">
        <pc:chgData name="Alfred Smith" userId="3c60a3631c0db8ad" providerId="LiveId" clId="{47314BB4-7BCF-4C05-BEF9-72EDE3EF8794}" dt="2025-04-04T05:46:05.200" v="14"/>
        <pc:sldMkLst>
          <pc:docMk/>
          <pc:sldMk cId="3195935868" sldId="436"/>
        </pc:sldMkLst>
        <pc:spChg chg="add mod">
          <ac:chgData name="Alfred Smith" userId="3c60a3631c0db8ad" providerId="LiveId" clId="{47314BB4-7BCF-4C05-BEF9-72EDE3EF8794}" dt="2025-04-04T05:46:05.200" v="14"/>
          <ac:spMkLst>
            <pc:docMk/>
            <pc:sldMk cId="3195935868" sldId="436"/>
            <ac:spMk id="2" creationId="{86330EFC-AEE5-0A09-F83E-4654E6B068FC}"/>
          </ac:spMkLst>
        </pc:spChg>
        <pc:spChg chg="add mod">
          <ac:chgData name="Alfred Smith" userId="3c60a3631c0db8ad" providerId="LiveId" clId="{47314BB4-7BCF-4C05-BEF9-72EDE3EF8794}" dt="2025-04-04T05:46:05.200" v="14"/>
          <ac:spMkLst>
            <pc:docMk/>
            <pc:sldMk cId="3195935868" sldId="436"/>
            <ac:spMk id="3" creationId="{10E0D242-9F53-5F58-13A3-EFFB1AF6ECAE}"/>
          </ac:spMkLst>
        </pc:spChg>
      </pc:sldChg>
      <pc:sldChg chg="addSp modSp">
        <pc:chgData name="Alfred Smith" userId="3c60a3631c0db8ad" providerId="LiveId" clId="{47314BB4-7BCF-4C05-BEF9-72EDE3EF8794}" dt="2025-04-04T05:49:08.020" v="31"/>
        <pc:sldMkLst>
          <pc:docMk/>
          <pc:sldMk cId="630368776" sldId="437"/>
        </pc:sldMkLst>
        <pc:spChg chg="add mod">
          <ac:chgData name="Alfred Smith" userId="3c60a3631c0db8ad" providerId="LiveId" clId="{47314BB4-7BCF-4C05-BEF9-72EDE3EF8794}" dt="2025-04-04T05:49:08.020" v="31"/>
          <ac:spMkLst>
            <pc:docMk/>
            <pc:sldMk cId="630368776" sldId="437"/>
            <ac:spMk id="2" creationId="{5E09F68F-18A6-211D-D88E-97866A3419DB}"/>
          </ac:spMkLst>
        </pc:spChg>
      </pc:sldChg>
      <pc:sldChg chg="addSp modSp">
        <pc:chgData name="Alfred Smith" userId="3c60a3631c0db8ad" providerId="LiveId" clId="{47314BB4-7BCF-4C05-BEF9-72EDE3EF8794}" dt="2025-04-04T05:49:43.278" v="33"/>
        <pc:sldMkLst>
          <pc:docMk/>
          <pc:sldMk cId="3759221820" sldId="439"/>
        </pc:sldMkLst>
        <pc:spChg chg="add mod">
          <ac:chgData name="Alfred Smith" userId="3c60a3631c0db8ad" providerId="LiveId" clId="{47314BB4-7BCF-4C05-BEF9-72EDE3EF8794}" dt="2025-04-04T05:49:43.278" v="33"/>
          <ac:spMkLst>
            <pc:docMk/>
            <pc:sldMk cId="3759221820" sldId="439"/>
            <ac:spMk id="2" creationId="{BBE7AF3C-A304-AF60-5706-BF5EA10DD8CF}"/>
          </ac:spMkLst>
        </pc:spChg>
      </pc:sldChg>
      <pc:sldChg chg="addSp delSp modSp mod">
        <pc:chgData name="Alfred Smith" userId="3c60a3631c0db8ad" providerId="LiveId" clId="{47314BB4-7BCF-4C05-BEF9-72EDE3EF8794}" dt="2025-04-04T05:46:17.685" v="16"/>
        <pc:sldMkLst>
          <pc:docMk/>
          <pc:sldMk cId="923867738" sldId="440"/>
        </pc:sldMkLst>
        <pc:spChg chg="add mod">
          <ac:chgData name="Alfred Smith" userId="3c60a3631c0db8ad" providerId="LiveId" clId="{47314BB4-7BCF-4C05-BEF9-72EDE3EF8794}" dt="2025-04-04T05:46:17.685" v="16"/>
          <ac:spMkLst>
            <pc:docMk/>
            <pc:sldMk cId="923867738" sldId="440"/>
            <ac:spMk id="3" creationId="{064CEA9C-D049-4B35-521C-24E8872B9452}"/>
          </ac:spMkLst>
        </pc:spChg>
        <pc:spChg chg="add mod">
          <ac:chgData name="Alfred Smith" userId="3c60a3631c0db8ad" providerId="LiveId" clId="{47314BB4-7BCF-4C05-BEF9-72EDE3EF8794}" dt="2025-04-04T05:46:17.685" v="16"/>
          <ac:spMkLst>
            <pc:docMk/>
            <pc:sldMk cId="923867738" sldId="440"/>
            <ac:spMk id="5" creationId="{27009C0C-6D73-3398-4055-7D1FAC9852FE}"/>
          </ac:spMkLst>
        </pc:spChg>
      </pc:sldChg>
      <pc:sldChg chg="addSp delSp modSp mod">
        <pc:chgData name="Alfred Smith" userId="3c60a3631c0db8ad" providerId="LiveId" clId="{47314BB4-7BCF-4C05-BEF9-72EDE3EF8794}" dt="2025-04-04T05:46:27.863" v="18"/>
        <pc:sldMkLst>
          <pc:docMk/>
          <pc:sldMk cId="2180228365" sldId="442"/>
        </pc:sldMkLst>
        <pc:spChg chg="add mod">
          <ac:chgData name="Alfred Smith" userId="3c60a3631c0db8ad" providerId="LiveId" clId="{47314BB4-7BCF-4C05-BEF9-72EDE3EF8794}" dt="2025-04-04T05:46:27.863" v="18"/>
          <ac:spMkLst>
            <pc:docMk/>
            <pc:sldMk cId="2180228365" sldId="442"/>
            <ac:spMk id="2" creationId="{E748C487-104F-C0BE-6999-2BC785785783}"/>
          </ac:spMkLst>
        </pc:spChg>
        <pc:spChg chg="add mod">
          <ac:chgData name="Alfred Smith" userId="3c60a3631c0db8ad" providerId="LiveId" clId="{47314BB4-7BCF-4C05-BEF9-72EDE3EF8794}" dt="2025-04-04T05:46:27.863" v="18"/>
          <ac:spMkLst>
            <pc:docMk/>
            <pc:sldMk cId="2180228365" sldId="442"/>
            <ac:spMk id="3" creationId="{678CAC43-3ABB-64BB-A92E-19BF85B5E7DF}"/>
          </ac:spMkLst>
        </pc:spChg>
      </pc:sldChg>
      <pc:sldChg chg="addSp modSp">
        <pc:chgData name="Alfred Smith" userId="3c60a3631c0db8ad" providerId="LiveId" clId="{47314BB4-7BCF-4C05-BEF9-72EDE3EF8794}" dt="2025-04-04T05:50:06.827" v="34"/>
        <pc:sldMkLst>
          <pc:docMk/>
          <pc:sldMk cId="3095902142" sldId="443"/>
        </pc:sldMkLst>
        <pc:spChg chg="add mod">
          <ac:chgData name="Alfred Smith" userId="3c60a3631c0db8ad" providerId="LiveId" clId="{47314BB4-7BCF-4C05-BEF9-72EDE3EF8794}" dt="2025-04-04T05:50:06.827" v="34"/>
          <ac:spMkLst>
            <pc:docMk/>
            <pc:sldMk cId="3095902142" sldId="443"/>
            <ac:spMk id="2" creationId="{B9BC0654-10FB-A7E0-5EA1-322C34D847FB}"/>
          </ac:spMkLst>
        </pc:spChg>
      </pc:sldChg>
      <pc:sldChg chg="addSp delSp modSp mod">
        <pc:chgData name="Alfred Smith" userId="3c60a3631c0db8ad" providerId="LiveId" clId="{47314BB4-7BCF-4C05-BEF9-72EDE3EF8794}" dt="2025-04-04T05:46:42.176" v="20"/>
        <pc:sldMkLst>
          <pc:docMk/>
          <pc:sldMk cId="1718612039" sldId="444"/>
        </pc:sldMkLst>
        <pc:spChg chg="add mod">
          <ac:chgData name="Alfred Smith" userId="3c60a3631c0db8ad" providerId="LiveId" clId="{47314BB4-7BCF-4C05-BEF9-72EDE3EF8794}" dt="2025-04-04T05:46:42.176" v="20"/>
          <ac:spMkLst>
            <pc:docMk/>
            <pc:sldMk cId="1718612039" sldId="444"/>
            <ac:spMk id="2" creationId="{F7F3214D-85A3-2834-BCC4-62C63A1F47B7}"/>
          </ac:spMkLst>
        </pc:spChg>
        <pc:spChg chg="add mod">
          <ac:chgData name="Alfred Smith" userId="3c60a3631c0db8ad" providerId="LiveId" clId="{47314BB4-7BCF-4C05-BEF9-72EDE3EF8794}" dt="2025-04-04T05:46:42.176" v="20"/>
          <ac:spMkLst>
            <pc:docMk/>
            <pc:sldMk cId="1718612039" sldId="444"/>
            <ac:spMk id="3" creationId="{D0F4B2C7-453C-BEFE-DC9C-2EADB984BD8D}"/>
          </ac:spMkLst>
        </pc:spChg>
      </pc:sldChg>
      <pc:sldChg chg="addSp modSp">
        <pc:chgData name="Alfred Smith" userId="3c60a3631c0db8ad" providerId="LiveId" clId="{47314BB4-7BCF-4C05-BEF9-72EDE3EF8794}" dt="2025-04-04T05:50:20.261" v="35"/>
        <pc:sldMkLst>
          <pc:docMk/>
          <pc:sldMk cId="2166098122" sldId="445"/>
        </pc:sldMkLst>
        <pc:spChg chg="add mod">
          <ac:chgData name="Alfred Smith" userId="3c60a3631c0db8ad" providerId="LiveId" clId="{47314BB4-7BCF-4C05-BEF9-72EDE3EF8794}" dt="2025-04-04T05:47:48.978" v="24"/>
          <ac:spMkLst>
            <pc:docMk/>
            <pc:sldMk cId="2166098122" sldId="445"/>
            <ac:spMk id="7" creationId="{B1F7056D-D095-5CBA-67F9-B6E95337458C}"/>
          </ac:spMkLst>
        </pc:spChg>
        <pc:spChg chg="add mod">
          <ac:chgData name="Alfred Smith" userId="3c60a3631c0db8ad" providerId="LiveId" clId="{47314BB4-7BCF-4C05-BEF9-72EDE3EF8794}" dt="2025-04-04T05:50:20.261" v="35"/>
          <ac:spMkLst>
            <pc:docMk/>
            <pc:sldMk cId="2166098122" sldId="445"/>
            <ac:spMk id="8" creationId="{42FE594F-9CED-4605-8FB0-E56B4EA57360}"/>
          </ac:spMkLst>
        </pc:spChg>
      </pc:sldChg>
      <pc:sldChg chg="addSp delSp modSp mod">
        <pc:chgData name="Alfred Smith" userId="3c60a3631c0db8ad" providerId="LiveId" clId="{47314BB4-7BCF-4C05-BEF9-72EDE3EF8794}" dt="2025-04-04T05:50:46.754" v="37"/>
        <pc:sldMkLst>
          <pc:docMk/>
          <pc:sldMk cId="665805102" sldId="446"/>
        </pc:sldMkLst>
        <pc:spChg chg="add mod">
          <ac:chgData name="Alfred Smith" userId="3c60a3631c0db8ad" providerId="LiveId" clId="{47314BB4-7BCF-4C05-BEF9-72EDE3EF8794}" dt="2025-04-04T05:50:46.754" v="37"/>
          <ac:spMkLst>
            <pc:docMk/>
            <pc:sldMk cId="665805102" sldId="446"/>
            <ac:spMk id="5" creationId="{4D80842C-3E7A-577E-5430-3F2794138EA3}"/>
          </ac:spMkLst>
        </pc:spChg>
        <pc:spChg chg="add mod">
          <ac:chgData name="Alfred Smith" userId="3c60a3631c0db8ad" providerId="LiveId" clId="{47314BB4-7BCF-4C05-BEF9-72EDE3EF8794}" dt="2025-04-04T05:50:46.754" v="37"/>
          <ac:spMkLst>
            <pc:docMk/>
            <pc:sldMk cId="665805102" sldId="446"/>
            <ac:spMk id="7" creationId="{E266B451-FEA0-CE96-7475-546954C1B4DD}"/>
          </ac:spMkLst>
        </pc:spChg>
      </pc:sldChg>
      <pc:sldChg chg="addSp modSp">
        <pc:chgData name="Alfred Smith" userId="3c60a3631c0db8ad" providerId="LiveId" clId="{47314BB4-7BCF-4C05-BEF9-72EDE3EF8794}" dt="2025-04-04T05:51:01.998" v="39"/>
        <pc:sldMkLst>
          <pc:docMk/>
          <pc:sldMk cId="2422728137" sldId="447"/>
        </pc:sldMkLst>
        <pc:spChg chg="add mod">
          <ac:chgData name="Alfred Smith" userId="3c60a3631c0db8ad" providerId="LiveId" clId="{47314BB4-7BCF-4C05-BEF9-72EDE3EF8794}" dt="2025-04-04T05:51:01.998" v="39"/>
          <ac:spMkLst>
            <pc:docMk/>
            <pc:sldMk cId="2422728137" sldId="447"/>
            <ac:spMk id="7" creationId="{DE95113E-079A-EBAF-E1A2-9DD3A4653822}"/>
          </ac:spMkLst>
        </pc:spChg>
      </pc:sldChg>
      <pc:sldChg chg="addSp delSp modSp mod">
        <pc:chgData name="Alfred Smith" userId="3c60a3631c0db8ad" providerId="LiveId" clId="{47314BB4-7BCF-4C05-BEF9-72EDE3EF8794}" dt="2025-04-04T05:51:17.683" v="41"/>
        <pc:sldMkLst>
          <pc:docMk/>
          <pc:sldMk cId="843663555" sldId="448"/>
        </pc:sldMkLst>
        <pc:spChg chg="add mod">
          <ac:chgData name="Alfred Smith" userId="3c60a3631c0db8ad" providerId="LiveId" clId="{47314BB4-7BCF-4C05-BEF9-72EDE3EF8794}" dt="2025-04-04T05:51:17.683" v="41"/>
          <ac:spMkLst>
            <pc:docMk/>
            <pc:sldMk cId="843663555" sldId="448"/>
            <ac:spMk id="2" creationId="{362C0410-B725-AA5C-7CDA-05CF153429F5}"/>
          </ac:spMkLst>
        </pc:spChg>
        <pc:spChg chg="add mod">
          <ac:chgData name="Alfred Smith" userId="3c60a3631c0db8ad" providerId="LiveId" clId="{47314BB4-7BCF-4C05-BEF9-72EDE3EF8794}" dt="2025-04-04T05:51:17.683" v="41"/>
          <ac:spMkLst>
            <pc:docMk/>
            <pc:sldMk cId="843663555" sldId="448"/>
            <ac:spMk id="3" creationId="{C182DC82-AD3E-9633-25E5-61D9FCFB610C}"/>
          </ac:spMkLst>
        </pc:spChg>
      </pc:sldChg>
      <pc:sldChg chg="addSp modSp">
        <pc:chgData name="Alfred Smith" userId="3c60a3631c0db8ad" providerId="LiveId" clId="{47314BB4-7BCF-4C05-BEF9-72EDE3EF8794}" dt="2025-04-04T05:51:27.469" v="42"/>
        <pc:sldMkLst>
          <pc:docMk/>
          <pc:sldMk cId="4160448636" sldId="449"/>
        </pc:sldMkLst>
        <pc:spChg chg="add mod">
          <ac:chgData name="Alfred Smith" userId="3c60a3631c0db8ad" providerId="LiveId" clId="{47314BB4-7BCF-4C05-BEF9-72EDE3EF8794}" dt="2025-04-04T05:51:27.469" v="42"/>
          <ac:spMkLst>
            <pc:docMk/>
            <pc:sldMk cId="4160448636" sldId="449"/>
            <ac:spMk id="2" creationId="{D78047D3-387E-1DF0-B8D8-FD2123795133}"/>
          </ac:spMkLst>
        </pc:spChg>
      </pc:sldChg>
      <pc:sldChg chg="addSp delSp modSp mod">
        <pc:chgData name="Alfred Smith" userId="3c60a3631c0db8ad" providerId="LiveId" clId="{47314BB4-7BCF-4C05-BEF9-72EDE3EF8794}" dt="2025-04-04T05:51:41.618" v="44"/>
        <pc:sldMkLst>
          <pc:docMk/>
          <pc:sldMk cId="538051216" sldId="450"/>
        </pc:sldMkLst>
        <pc:spChg chg="add mod">
          <ac:chgData name="Alfred Smith" userId="3c60a3631c0db8ad" providerId="LiveId" clId="{47314BB4-7BCF-4C05-BEF9-72EDE3EF8794}" dt="2025-04-04T05:51:41.618" v="44"/>
          <ac:spMkLst>
            <pc:docMk/>
            <pc:sldMk cId="538051216" sldId="450"/>
            <ac:spMk id="2" creationId="{1FFEA19D-5A42-99C0-CDE5-97F55479237D}"/>
          </ac:spMkLst>
        </pc:spChg>
        <pc:spChg chg="add mod">
          <ac:chgData name="Alfred Smith" userId="3c60a3631c0db8ad" providerId="LiveId" clId="{47314BB4-7BCF-4C05-BEF9-72EDE3EF8794}" dt="2025-04-04T05:51:41.618" v="44"/>
          <ac:spMkLst>
            <pc:docMk/>
            <pc:sldMk cId="538051216" sldId="450"/>
            <ac:spMk id="3" creationId="{F0C9024D-381B-F5C0-C89A-B82D91072BF6}"/>
          </ac:spMkLst>
        </pc:spChg>
      </pc:sldChg>
      <pc:sldChg chg="addSp modSp">
        <pc:chgData name="Alfred Smith" userId="3c60a3631c0db8ad" providerId="LiveId" clId="{47314BB4-7BCF-4C05-BEF9-72EDE3EF8794}" dt="2025-04-04T05:51:51.781" v="45"/>
        <pc:sldMkLst>
          <pc:docMk/>
          <pc:sldMk cId="3386340796" sldId="451"/>
        </pc:sldMkLst>
        <pc:spChg chg="add mod">
          <ac:chgData name="Alfred Smith" userId="3c60a3631c0db8ad" providerId="LiveId" clId="{47314BB4-7BCF-4C05-BEF9-72EDE3EF8794}" dt="2025-04-04T05:51:51.781" v="45"/>
          <ac:spMkLst>
            <pc:docMk/>
            <pc:sldMk cId="3386340796" sldId="451"/>
            <ac:spMk id="2" creationId="{5F4EA607-2AFB-C3D8-F0DD-130AA2C93345}"/>
          </ac:spMkLst>
        </pc:spChg>
      </pc:sldChg>
      <pc:sldChg chg="addSp delSp modSp mod">
        <pc:chgData name="Alfred Smith" userId="3c60a3631c0db8ad" providerId="LiveId" clId="{47314BB4-7BCF-4C05-BEF9-72EDE3EF8794}" dt="2025-04-04T05:52:14.096" v="47"/>
        <pc:sldMkLst>
          <pc:docMk/>
          <pc:sldMk cId="4002949039" sldId="452"/>
        </pc:sldMkLst>
        <pc:spChg chg="add mod">
          <ac:chgData name="Alfred Smith" userId="3c60a3631c0db8ad" providerId="LiveId" clId="{47314BB4-7BCF-4C05-BEF9-72EDE3EF8794}" dt="2025-04-04T05:52:14.096" v="47"/>
          <ac:spMkLst>
            <pc:docMk/>
            <pc:sldMk cId="4002949039" sldId="452"/>
            <ac:spMk id="2" creationId="{D3A993A2-25E7-F325-2EA9-49C18F74C3F3}"/>
          </ac:spMkLst>
        </pc:spChg>
        <pc:spChg chg="add mod">
          <ac:chgData name="Alfred Smith" userId="3c60a3631c0db8ad" providerId="LiveId" clId="{47314BB4-7BCF-4C05-BEF9-72EDE3EF8794}" dt="2025-04-04T05:52:14.096" v="47"/>
          <ac:spMkLst>
            <pc:docMk/>
            <pc:sldMk cId="4002949039" sldId="452"/>
            <ac:spMk id="3" creationId="{7E0B93F7-FFD5-3ED8-8C07-D0C2A464F070}"/>
          </ac:spMkLst>
        </pc:spChg>
      </pc:sldChg>
      <pc:sldChg chg="addSp modSp">
        <pc:chgData name="Alfred Smith" userId="3c60a3631c0db8ad" providerId="LiveId" clId="{47314BB4-7BCF-4C05-BEF9-72EDE3EF8794}" dt="2025-04-04T05:52:30.717" v="48"/>
        <pc:sldMkLst>
          <pc:docMk/>
          <pc:sldMk cId="283334129" sldId="453"/>
        </pc:sldMkLst>
        <pc:spChg chg="add mod">
          <ac:chgData name="Alfred Smith" userId="3c60a3631c0db8ad" providerId="LiveId" clId="{47314BB4-7BCF-4C05-BEF9-72EDE3EF8794}" dt="2025-04-04T05:52:30.717" v="48"/>
          <ac:spMkLst>
            <pc:docMk/>
            <pc:sldMk cId="283334129" sldId="453"/>
            <ac:spMk id="2" creationId="{62B65D56-4782-9BBA-9D3D-FF907C104409}"/>
          </ac:spMkLst>
        </pc:spChg>
      </pc:sldChg>
      <pc:sldChg chg="addSp delSp modSp mod">
        <pc:chgData name="Alfred Smith" userId="3c60a3631c0db8ad" providerId="LiveId" clId="{47314BB4-7BCF-4C05-BEF9-72EDE3EF8794}" dt="2025-04-04T05:52:43.210" v="50"/>
        <pc:sldMkLst>
          <pc:docMk/>
          <pc:sldMk cId="543934855" sldId="454"/>
        </pc:sldMkLst>
        <pc:spChg chg="add mod">
          <ac:chgData name="Alfred Smith" userId="3c60a3631c0db8ad" providerId="LiveId" clId="{47314BB4-7BCF-4C05-BEF9-72EDE3EF8794}" dt="2025-04-04T05:52:43.210" v="50"/>
          <ac:spMkLst>
            <pc:docMk/>
            <pc:sldMk cId="543934855" sldId="454"/>
            <ac:spMk id="2" creationId="{AFEC9940-6EC2-47E7-BA1D-7D1C14AE6A54}"/>
          </ac:spMkLst>
        </pc:spChg>
        <pc:spChg chg="add mod">
          <ac:chgData name="Alfred Smith" userId="3c60a3631c0db8ad" providerId="LiveId" clId="{47314BB4-7BCF-4C05-BEF9-72EDE3EF8794}" dt="2025-04-04T05:52:43.210" v="50"/>
          <ac:spMkLst>
            <pc:docMk/>
            <pc:sldMk cId="543934855" sldId="454"/>
            <ac:spMk id="3" creationId="{A94B04F8-4781-28BF-38F7-69E000231712}"/>
          </ac:spMkLst>
        </pc:spChg>
      </pc:sldChg>
      <pc:sldChg chg="addSp modSp">
        <pc:chgData name="Alfred Smith" userId="3c60a3631c0db8ad" providerId="LiveId" clId="{47314BB4-7BCF-4C05-BEF9-72EDE3EF8794}" dt="2025-04-04T05:52:59.947" v="51"/>
        <pc:sldMkLst>
          <pc:docMk/>
          <pc:sldMk cId="1941843824" sldId="455"/>
        </pc:sldMkLst>
        <pc:spChg chg="add mod">
          <ac:chgData name="Alfred Smith" userId="3c60a3631c0db8ad" providerId="LiveId" clId="{47314BB4-7BCF-4C05-BEF9-72EDE3EF8794}" dt="2025-04-04T05:52:59.947" v="51"/>
          <ac:spMkLst>
            <pc:docMk/>
            <pc:sldMk cId="1941843824" sldId="455"/>
            <ac:spMk id="2" creationId="{9DEBA064-C8EF-ACD7-AB98-572B68079F29}"/>
          </ac:spMkLst>
        </pc:spChg>
      </pc:sldChg>
      <pc:sldChg chg="addSp delSp modSp mod">
        <pc:chgData name="Alfred Smith" userId="3c60a3631c0db8ad" providerId="LiveId" clId="{47314BB4-7BCF-4C05-BEF9-72EDE3EF8794}" dt="2025-04-04T05:53:09.027" v="53"/>
        <pc:sldMkLst>
          <pc:docMk/>
          <pc:sldMk cId="256388780" sldId="456"/>
        </pc:sldMkLst>
        <pc:spChg chg="add mod">
          <ac:chgData name="Alfred Smith" userId="3c60a3631c0db8ad" providerId="LiveId" clId="{47314BB4-7BCF-4C05-BEF9-72EDE3EF8794}" dt="2025-04-04T05:53:09.027" v="53"/>
          <ac:spMkLst>
            <pc:docMk/>
            <pc:sldMk cId="256388780" sldId="456"/>
            <ac:spMk id="2" creationId="{CE6EEFC4-2D0D-9977-C1BF-1EA12E8117C8}"/>
          </ac:spMkLst>
        </pc:spChg>
        <pc:spChg chg="add mod">
          <ac:chgData name="Alfred Smith" userId="3c60a3631c0db8ad" providerId="LiveId" clId="{47314BB4-7BCF-4C05-BEF9-72EDE3EF8794}" dt="2025-04-04T05:53:09.027" v="53"/>
          <ac:spMkLst>
            <pc:docMk/>
            <pc:sldMk cId="256388780" sldId="456"/>
            <ac:spMk id="3" creationId="{C1201559-3021-BCDD-8A0C-C1F0B8238973}"/>
          </ac:spMkLst>
        </pc:spChg>
      </pc:sldChg>
      <pc:sldChg chg="addSp modSp">
        <pc:chgData name="Alfred Smith" userId="3c60a3631c0db8ad" providerId="LiveId" clId="{47314BB4-7BCF-4C05-BEF9-72EDE3EF8794}" dt="2025-04-04T05:53:18.152" v="54"/>
        <pc:sldMkLst>
          <pc:docMk/>
          <pc:sldMk cId="768147302" sldId="457"/>
        </pc:sldMkLst>
        <pc:spChg chg="add mod">
          <ac:chgData name="Alfred Smith" userId="3c60a3631c0db8ad" providerId="LiveId" clId="{47314BB4-7BCF-4C05-BEF9-72EDE3EF8794}" dt="2025-04-04T05:53:18.152" v="54"/>
          <ac:spMkLst>
            <pc:docMk/>
            <pc:sldMk cId="768147302" sldId="457"/>
            <ac:spMk id="2" creationId="{78E41929-A560-20F4-AF56-7344C47B8222}"/>
          </ac:spMkLst>
        </pc:spChg>
      </pc:sldChg>
      <pc:sldChg chg="addSp delSp modSp mod">
        <pc:chgData name="Alfred Smith" userId="3c60a3631c0db8ad" providerId="LiveId" clId="{47314BB4-7BCF-4C05-BEF9-72EDE3EF8794}" dt="2025-04-04T05:53:30.433" v="56"/>
        <pc:sldMkLst>
          <pc:docMk/>
          <pc:sldMk cId="1439367103" sldId="458"/>
        </pc:sldMkLst>
        <pc:spChg chg="add mod">
          <ac:chgData name="Alfred Smith" userId="3c60a3631c0db8ad" providerId="LiveId" clId="{47314BB4-7BCF-4C05-BEF9-72EDE3EF8794}" dt="2025-04-04T05:53:30.433" v="56"/>
          <ac:spMkLst>
            <pc:docMk/>
            <pc:sldMk cId="1439367103" sldId="458"/>
            <ac:spMk id="2" creationId="{F1A19B83-5C02-38FD-0413-8002C243EDD5}"/>
          </ac:spMkLst>
        </pc:spChg>
        <pc:spChg chg="add mod">
          <ac:chgData name="Alfred Smith" userId="3c60a3631c0db8ad" providerId="LiveId" clId="{47314BB4-7BCF-4C05-BEF9-72EDE3EF8794}" dt="2025-04-04T05:53:30.433" v="56"/>
          <ac:spMkLst>
            <pc:docMk/>
            <pc:sldMk cId="1439367103" sldId="458"/>
            <ac:spMk id="3" creationId="{B866A833-CDCF-9C19-4F57-193B9F0A5BE3}"/>
          </ac:spMkLst>
        </pc:spChg>
      </pc:sldChg>
      <pc:sldChg chg="addSp delSp modSp mod">
        <pc:chgData name="Alfred Smith" userId="3c60a3631c0db8ad" providerId="LiveId" clId="{47314BB4-7BCF-4C05-BEF9-72EDE3EF8794}" dt="2025-04-04T05:53:52.013" v="60"/>
        <pc:sldMkLst>
          <pc:docMk/>
          <pc:sldMk cId="1959647456" sldId="459"/>
        </pc:sldMkLst>
        <pc:spChg chg="add mod">
          <ac:chgData name="Alfred Smith" userId="3c60a3631c0db8ad" providerId="LiveId" clId="{47314BB4-7BCF-4C05-BEF9-72EDE3EF8794}" dt="2025-04-04T05:53:52.013" v="60"/>
          <ac:spMkLst>
            <pc:docMk/>
            <pc:sldMk cId="1959647456" sldId="459"/>
            <ac:spMk id="5" creationId="{65BF9E90-9B7D-823C-7891-77EBEC37065E}"/>
          </ac:spMkLst>
        </pc:spChg>
        <pc:picChg chg="add del">
          <ac:chgData name="Alfred Smith" userId="3c60a3631c0db8ad" providerId="LiveId" clId="{47314BB4-7BCF-4C05-BEF9-72EDE3EF8794}" dt="2025-04-04T05:53:50.472" v="59" actId="478"/>
          <ac:picMkLst>
            <pc:docMk/>
            <pc:sldMk cId="1959647456" sldId="459"/>
            <ac:picMk id="3" creationId="{96B58300-623F-4F37-BE20-441724AD11CA}"/>
          </ac:picMkLst>
        </pc:picChg>
      </pc:sldChg>
      <pc:sldChg chg="addSp delSp modSp mod">
        <pc:chgData name="Alfred Smith" userId="3c60a3631c0db8ad" providerId="LiveId" clId="{47314BB4-7BCF-4C05-BEF9-72EDE3EF8794}" dt="2025-04-04T05:45:54.435" v="12"/>
        <pc:sldMkLst>
          <pc:docMk/>
          <pc:sldMk cId="2213787582" sldId="460"/>
        </pc:sldMkLst>
        <pc:spChg chg="add mod">
          <ac:chgData name="Alfred Smith" userId="3c60a3631c0db8ad" providerId="LiveId" clId="{47314BB4-7BCF-4C05-BEF9-72EDE3EF8794}" dt="2025-04-04T05:45:54.435" v="12"/>
          <ac:spMkLst>
            <pc:docMk/>
            <pc:sldMk cId="2213787582" sldId="460"/>
            <ac:spMk id="2" creationId="{A88B3961-B666-D1E1-FEAF-11B00AFB09A9}"/>
          </ac:spMkLst>
        </pc:spChg>
        <pc:spChg chg="add mod">
          <ac:chgData name="Alfred Smith" userId="3c60a3631c0db8ad" providerId="LiveId" clId="{47314BB4-7BCF-4C05-BEF9-72EDE3EF8794}" dt="2025-04-04T05:45:54.435" v="12"/>
          <ac:spMkLst>
            <pc:docMk/>
            <pc:sldMk cId="2213787582" sldId="460"/>
            <ac:spMk id="3" creationId="{7C3DEE2E-3726-E9D7-C56F-50D68CF914A7}"/>
          </ac:spMkLst>
        </pc:spChg>
      </pc:sldChg>
      <pc:sldChg chg="addSp modSp">
        <pc:chgData name="Alfred Smith" userId="3c60a3631c0db8ad" providerId="LiveId" clId="{47314BB4-7BCF-4C05-BEF9-72EDE3EF8794}" dt="2025-04-04T05:49:23.932" v="32"/>
        <pc:sldMkLst>
          <pc:docMk/>
          <pc:sldMk cId="3964354449" sldId="461"/>
        </pc:sldMkLst>
        <pc:spChg chg="add mod">
          <ac:chgData name="Alfred Smith" userId="3c60a3631c0db8ad" providerId="LiveId" clId="{47314BB4-7BCF-4C05-BEF9-72EDE3EF8794}" dt="2025-04-04T05:49:23.932" v="32"/>
          <ac:spMkLst>
            <pc:docMk/>
            <pc:sldMk cId="3964354449" sldId="461"/>
            <ac:spMk id="2" creationId="{86FC09A6-873A-8CA1-D03F-C9F58F7F45F9}"/>
          </ac:spMkLst>
        </pc:spChg>
      </pc:sldChg>
    </pc:docChg>
  </pc:docChgLst>
  <pc:docChgLst>
    <pc:chgData name="Leonie Smith" userId="fed1330f33f5650e" providerId="LiveId" clId="{EBEEF099-04A1-4DCA-9C41-E46802A3F875}"/>
    <pc:docChg chg="delSld modSld sldOrd">
      <pc:chgData name="Leonie Smith" userId="fed1330f33f5650e" providerId="LiveId" clId="{EBEEF099-04A1-4DCA-9C41-E46802A3F875}" dt="2022-05-09T06:16:26.868" v="56"/>
      <pc:docMkLst>
        <pc:docMk/>
      </pc:docMkLst>
      <pc:sldChg chg="addSp delSp modSp modTransition modAnim">
        <pc:chgData name="Leonie Smith" userId="fed1330f33f5650e" providerId="LiveId" clId="{EBEEF099-04A1-4DCA-9C41-E46802A3F875}" dt="2022-05-09T05:49:36.600" v="3"/>
        <pc:sldMkLst>
          <pc:docMk/>
          <pc:sldMk cId="2869461528" sldId="308"/>
        </pc:sldMkLst>
      </pc:sldChg>
      <pc:sldChg chg="addSp modSp">
        <pc:chgData name="Leonie Smith" userId="fed1330f33f5650e" providerId="LiveId" clId="{EBEEF099-04A1-4DCA-9C41-E46802A3F875}" dt="2022-05-09T05:50:03.058" v="4"/>
        <pc:sldMkLst>
          <pc:docMk/>
          <pc:sldMk cId="1003827451" sldId="426"/>
        </pc:sldMkLst>
      </pc:sldChg>
      <pc:sldChg chg="addSp delSp modSp modTransition modAnim">
        <pc:chgData name="Leonie Smith" userId="fed1330f33f5650e" providerId="LiveId" clId="{EBEEF099-04A1-4DCA-9C41-E46802A3F875}" dt="2022-05-09T05:54:52.164" v="19"/>
        <pc:sldMkLst>
          <pc:docMk/>
          <pc:sldMk cId="2174129452" sldId="428"/>
        </pc:sldMkLst>
      </pc:sldChg>
      <pc:sldChg chg="addSp modSp">
        <pc:chgData name="Leonie Smith" userId="fed1330f33f5650e" providerId="LiveId" clId="{EBEEF099-04A1-4DCA-9C41-E46802A3F875}" dt="2022-05-09T05:55:57.416" v="20"/>
        <pc:sldMkLst>
          <pc:docMk/>
          <pc:sldMk cId="942615762" sldId="430"/>
        </pc:sldMkLst>
      </pc:sldChg>
      <pc:sldChg chg="addSp delSp modSp modTransition modAnim">
        <pc:chgData name="Leonie Smith" userId="fed1330f33f5650e" providerId="LiveId" clId="{EBEEF099-04A1-4DCA-9C41-E46802A3F875}" dt="2022-05-09T05:58:27.121" v="23"/>
        <pc:sldMkLst>
          <pc:docMk/>
          <pc:sldMk cId="1886351016" sldId="432"/>
        </pc:sldMkLst>
      </pc:sldChg>
      <pc:sldChg chg="addSp delSp modSp mod modTransition modAnim">
        <pc:chgData name="Leonie Smith" userId="fed1330f33f5650e" providerId="LiveId" clId="{EBEEF099-04A1-4DCA-9C41-E46802A3F875}" dt="2022-05-09T06:02:57.276" v="26"/>
        <pc:sldMkLst>
          <pc:docMk/>
          <pc:sldMk cId="882125327" sldId="434"/>
        </pc:sldMkLst>
      </pc:sldChg>
      <pc:sldChg chg="addSp delSp modSp mod modTransition modAnim">
        <pc:chgData name="Leonie Smith" userId="fed1330f33f5650e" providerId="LiveId" clId="{EBEEF099-04A1-4DCA-9C41-E46802A3F875}" dt="2022-05-09T06:11:41.147" v="45" actId="404"/>
        <pc:sldMkLst>
          <pc:docMk/>
          <pc:sldMk cId="3195935868" sldId="436"/>
        </pc:sldMkLst>
      </pc:sldChg>
      <pc:sldChg chg="modSp del mod">
        <pc:chgData name="Leonie Smith" userId="fed1330f33f5650e" providerId="LiveId" clId="{EBEEF099-04A1-4DCA-9C41-E46802A3F875}" dt="2022-05-09T06:11:48.796" v="46" actId="47"/>
        <pc:sldMkLst>
          <pc:docMk/>
          <pc:sldMk cId="3261377596" sldId="438"/>
        </pc:sldMkLst>
      </pc:sldChg>
      <pc:sldChg chg="ord">
        <pc:chgData name="Leonie Smith" userId="fed1330f33f5650e" providerId="LiveId" clId="{EBEEF099-04A1-4DCA-9C41-E46802A3F875}" dt="2022-05-09T06:12:04.184" v="49"/>
        <pc:sldMkLst>
          <pc:docMk/>
          <pc:sldMk cId="3759221820" sldId="439"/>
        </pc:sldMkLst>
      </pc:sldChg>
      <pc:sldChg chg="addSp modSp">
        <pc:chgData name="Leonie Smith" userId="fed1330f33f5650e" providerId="LiveId" clId="{EBEEF099-04A1-4DCA-9C41-E46802A3F875}" dt="2022-05-09T06:13:31.341" v="50"/>
        <pc:sldMkLst>
          <pc:docMk/>
          <pc:sldMk cId="923867738" sldId="440"/>
        </pc:sldMkLst>
      </pc:sldChg>
      <pc:sldChg chg="del">
        <pc:chgData name="Leonie Smith" userId="fed1330f33f5650e" providerId="LiveId" clId="{EBEEF099-04A1-4DCA-9C41-E46802A3F875}" dt="2022-05-09T06:12:01.974" v="47" actId="47"/>
        <pc:sldMkLst>
          <pc:docMk/>
          <pc:sldMk cId="3676245138" sldId="441"/>
        </pc:sldMkLst>
      </pc:sldChg>
      <pc:sldChg chg="addSp delSp modSp modTransition modAnim">
        <pc:chgData name="Leonie Smith" userId="fed1330f33f5650e" providerId="LiveId" clId="{EBEEF099-04A1-4DCA-9C41-E46802A3F875}" dt="2022-05-09T06:16:26.868" v="56"/>
        <pc:sldMkLst>
          <pc:docMk/>
          <pc:sldMk cId="2180228365" sldId="442"/>
        </pc:sldMkLst>
      </pc:sldChg>
      <pc:sldChg chg="addSp delSp modSp modTransition modAnim">
        <pc:chgData name="Leonie Smith" userId="fed1330f33f5650e" providerId="LiveId" clId="{EBEEF099-04A1-4DCA-9C41-E46802A3F875}" dt="2022-05-09T06:06:09.402" v="31"/>
        <pc:sldMkLst>
          <pc:docMk/>
          <pc:sldMk cId="2213787582" sldId="4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TimesNewRomanPS-BoldMT"/>
              </a:rPr>
              <a:t>18 Saul and David – Part 2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David at Nob and Saul’s vengeance - 1 Sam 21 – 22 ( 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Rock of Escape -1 Sam 23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David spares Saul’s life -1 Sam 24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David spares Saul’s life again -1 Sam 26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Saul and the witch of Endor -1 Sam 28:3-25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David returns and finds that </a:t>
            </a:r>
            <a:r>
              <a:rPr lang="en-US" sz="1200" b="0" i="0" u="none" strike="noStrike" baseline="0" dirty="0" err="1">
                <a:latin typeface="TimesNewRomanPSMT"/>
              </a:rPr>
              <a:t>Ziklag</a:t>
            </a:r>
            <a:r>
              <a:rPr lang="en-US" sz="1200" b="0" i="0" u="none" strike="noStrike" baseline="0" dirty="0">
                <a:latin typeface="TimesNewRomanPSMT"/>
              </a:rPr>
              <a:t> has been </a:t>
            </a:r>
            <a:r>
              <a:rPr lang="en-US" sz="1200" b="0" i="0" u="none" strike="noStrike" baseline="0" dirty="0" err="1">
                <a:latin typeface="TimesNewRomanPSMT"/>
              </a:rPr>
              <a:t>raded</a:t>
            </a:r>
            <a:r>
              <a:rPr lang="en-US" sz="1200" b="0" i="0" u="none" strike="noStrike" baseline="0" dirty="0">
                <a:latin typeface="TimesNewRomanPSMT"/>
              </a:rPr>
              <a:t> -1 Sam 29-30 (Left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David morns for Saul and Jonathan – 1 Sam 31, 2 Sam 1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355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18-3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C1FE87B-7527-B7FD-F2EE-1C91B0341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157DF-25F5-0366-6CA5-B00BFC87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1"/>
    </mc:Choice>
    <mc:Fallback xmlns="">
      <p:transition spd="slow" advTm="3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DF7A3-A38D-4F6B-B5F1-E0B314E5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545" y="0"/>
            <a:ext cx="1309254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1C8F01-411A-B1AA-72AF-BBB022076C0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70821B0-2FF6-3812-772A-FB1BF2F51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32361E-12BD-684B-57F5-1A96F424472F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4So David’s men said to him, “This is the day about which the Lord said to you, ‘Behold, I will deliver your enemy into your hand, that you may do with him as you wish.’”…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CC68B-5A5B-8460-2051-2A9EEFE2010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4དེ་ནས་དཱ་བིད་ཀྱི་མི་རྣམས་ཀྱིས་ཁོ་ལ། ལྟོས་དང་། དཀོན་མཆོག་ཡ་ཝཱེས་ཁྱོད་ཀྱི་དགྲ་བོ་ཁྱོད་ཀྱི་ལག་ཏུ་སྤྲོད་ཅིང་། ཁྱོད་ཀྱིས་དེ་ལ་ཅི་འདོད་བཞིན་བྱས་ཆོག་ཅེས་གསུངས་པ་དང་། ད་ནི་ཉིན་དེ་སླེབས་བྱུང་ཞེས་སྨྲས་པ་ལ།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0"/>
    </mc:Choice>
    <mc:Fallback xmlns="">
      <p:transition spd="slow" advTm="1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2C217-7B05-40DC-97E8-70007061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0" y="0"/>
            <a:ext cx="1219633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DE2B54-E414-B6BE-2C31-E9377868674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6C026D8-72AB-D16C-55E6-D877967A9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B3961-B666-D1E1-FEAF-11B00AFB09A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Then David crept up secretly and cut off a corner of Saul’s robe.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DEE2E-3726-E9D7-C56F-50D68CF914A7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6000" dirty="0">
                <a:solidFill>
                  <a:srgbClr val="121212"/>
                </a:solidFill>
                <a:latin typeface="ArialMT"/>
              </a:rPr>
              <a:t>…</a:t>
            </a:r>
            <a:r>
              <a:rPr lang="bo-CN" sz="6000" dirty="0">
                <a:solidFill>
                  <a:srgbClr val="121212"/>
                </a:solidFill>
                <a:latin typeface="ArialMT"/>
              </a:rPr>
              <a:t> དཱ་བིད་ལངས་ཏེ་གསང་བའི་སྒོ་ནས་སོ་ལོའི་གོས་ཀྱི་ཐུ་བ་བཅད།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37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5DD2C-90A1-438B-BEF6-32F10093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5839"/>
            <a:ext cx="12202623" cy="7403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F68F-18A6-211D-D88E-97866A3419DB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4A9BA33-9407-F863-79DA-DF3D990DE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30EFC-AEE5-0A09-F83E-4654E6B068F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5Afterward, David’s conscience was stricken because he had cut off the corner of Saul’s robe. 6So he said to his men, “The Lord forbid that I should do such a thing to my master, the Lord’s anointed. May I never lift my hand against him, since he is the Lord’s anointed.”</a:t>
            </a:r>
            <a:endParaRPr lang="en-ZA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0D242-9F53-5F58-13A3-EFFB1AF6ECA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5ཡང་དེའི་རྗེས་སུ་ལས་དེ་བྱས་པར་དཱ་བིད་ཀྱི་སེམས་ནས་རང་ལ་སྨད་དོ། ། 6དེ་ནས་དཱ་བིད་ཀྱིས་རང་གི་མི་རྣམས་ལ། ངའི་རྗེ་བོ་ནི་དཀོན་མཆོག་ཡ་ཝཱེས་བྱུགས་པ་དེ་ལགས་པས། ངས་ཁོང་གི་ཕྱོགས་སུ་ལག་པ་བརྐྱངས་ནས་ཁོང་ལ་རྒོལ་བར་གཏན་ནས་མི་བྱའོ་ཞེས་སྨྲས་པ་དང་།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"/>
    </mc:Choice>
    <mc:Fallback xmlns="">
      <p:transition spd="slow" advTm="1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52B84-3796-4229-9496-BE4AC001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FC09A6-873A-8CA1-D03F-C9F58F7F45F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5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7DE1B9-B3CB-0CCE-2BA4-0EC3104F2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CEA9C-D049-4B35-521C-24E8872B945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7With these words David restrained his men, and he did not let them rise up against Saul. Then Saul left the cave and went on his way.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09C0C-6D73-3398-4055-7D1FAC9852F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7དཱ་བིད་ཀྱིས་རང་གི་མི་རྣམས་བཀག་སྟེ་སོ་ལོ་ལ་རྒོལ་བར་མ་བྱས་ཤིང་། ཡང་སོ་ལོ་ལངས་ནས་བྲག་ཕུག་ནས་སྒོར་བུད་དེ་རང་གི་ལམ་དུ་ཞུགས་སོ།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4"/>
    </mc:Choice>
    <mc:Fallback xmlns="">
      <p:transition spd="slow" advTm="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1AF75-BC63-4F58-9D06-7BE05AA9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3384"/>
            <a:ext cx="12191999" cy="7561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7AF3C-A304-AF60-5706-BF5EA10DD8C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8C487-104F-C0BE-6999-2BC78578578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8After that, David got up, went out of the cave, and called out to Saul, “My lord the king!”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When Saul looked behind him, David bowed facedown in reverence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CAC43-3ABB-64BB-A92E-19BF85B5E7DF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8དེ་ནས་དཱ་བིད་བྲག་ཕུག་ནས་ཐོན་ཏེ། ཀྱེ་བདག་གི་ཇོ་བོ་བདག་གི་རྒྱལ་པོ་ལགས་ཞེས་སོ་ལོ་བོས་པ་ན། སོ་ལོས་ཕྱི་མིག་བལྟས་ཤིང་དེར་དཱ་བིད་ཀྱིས་མར་བསྒུར་ནས་གདོང་སར་བཏུད་དེ་ཕྱག་བཙལ་བ་རེད།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E1AC8-B3EA-42F2-983D-076AD60D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2" y="-856034"/>
            <a:ext cx="13774420" cy="8680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E02BED-5CB2-BD4A-4D4C-F081DA08DCBA}"/>
              </a:ext>
            </a:extLst>
          </p:cNvPr>
          <p:cNvSpPr txBox="1"/>
          <p:nvPr/>
        </p:nvSpPr>
        <p:spPr>
          <a:xfrm>
            <a:off x="4908959" y="-1478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སཱ་མུ་ཨེལ་དང་པོ 24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དཱ་བིད་ཀྱིས་ས་ཨུལ་</a:t>
            </a:r>
            <a:endParaRPr lang="en-IN" sz="8000" b="1" i="0" dirty="0">
              <a:solidFill>
                <a:schemeClr val="bg1"/>
              </a:solidFill>
              <a:effectLst/>
              <a:latin typeface="ArialMT"/>
            </a:endParaRP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ཚེ་ཐར་བཏང་བ།</a:t>
            </a:r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04FE0-4B3F-4627-AC3A-70A408AB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303" y="0"/>
            <a:ext cx="126803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BC0654-10FB-A7E0-5EA1-322C34D847FB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3214D-85A3-2834-BCC4-62C63A1F47B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9and said to Saul, “Why do you listen to the words of men who say, ‘Look, David intends to harm you’?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4B2C7-453C-BEFE-DC9C-2EADB984BD8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9ཡང་དཱ་བིད་ཀྱིས་སོ་ལོ་ལ། མི་རྣམས་ཀྱིས་ཁྱེད་ལ་ཀྱེ་ཧོ་དཱ་བིད་ཀྱིས་རྒྱལ་པོ་ཁྱེད་ལ་གནག་པར་འདོད་ཅེས་པའི་གཏམ་དེ་ལ་ཅིའི་ཕྱིར་གསན་པ་ཡིན་ནམ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F3E17-A601-4F54-838E-462C6343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1268" y="0"/>
            <a:ext cx="1294326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7056D-D095-5CBA-67F9-B6E95337458C}"/>
              </a:ext>
            </a:extLst>
          </p:cNvPr>
          <p:cNvSpPr txBox="1"/>
          <p:nvPr/>
        </p:nvSpPr>
        <p:spPr>
          <a:xfrm>
            <a:off x="4908959" y="-1478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སཱ་མུ་ཨེལ་དང་པོ 24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དཱ་བིད་ཀྱིས་ས་ཨུལ་</a:t>
            </a:r>
            <a:endParaRPr lang="en-IN" sz="8000" b="1" i="0" dirty="0">
              <a:solidFill>
                <a:schemeClr val="bg1"/>
              </a:solidFill>
              <a:effectLst/>
              <a:latin typeface="ArialMT"/>
            </a:endParaRP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ཚེ་ཐར་བཏང་བ།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E594F-9CED-4605-8FB0-E56B4EA5736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80842C-3E7A-577E-5430-3F2794138EA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10Behold, this day you have seen with your own eyes that the Lord delivered you into my hand in the cave. I was told to kill you, but I spared you and said, ‘I will not lift my hand against my lord, since he is the Lord’s anointed.’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6B451-FEA0-CE96-7475-546954C1B4D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10ལྟོས་དང་དཀོན་མཆོག་ཡ་ཝཱེས་ཁྱེད་ནི་དེ་རིང་བྲག་ཕུག་ནང་དུ་ངའི་ལག་ལ་སྤྲད་པ་ཁྱེད་ཀྱི་སྤྱན་གྱིས་གཟིགས་པ་ཡིན། མི་འགའ་ཞིག་གིས་ང་ལ་ཁྱེད་སོད་ཅིག་ཟེར་ཡང་ངས་ཁྱེད་རང་མ་བསད། ངས་དེ་དག་ལ་ངའི་རྗེ་བོ་ནི་དཀོན་མཆོག་ཡ་ཝཱེས་བྱུགས་པ་དེ་ལགས་པས། ངའི་ལག་པ་བརྐྱངས་ནས་རང་གི་རྗེ་བོར་གནག་མི་ཕོད་ཅེས་སྨྲས་པ་ཡིན།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9E491-106D-4AF0-9120-87BF6611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024" y="0"/>
            <a:ext cx="126940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5113E-079A-EBAF-E1A2-9DD3A465382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C0410-B725-AA5C-7CDA-05CF153429F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11See, my father, look at the corner of your robe in my hand. For I cut it off, but I did not kill you. See and know that there is no evil or rebellion in my hands. I have not sinned against you, even though you are hunting me down to take my life.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2DC82-AD3E-9633-25E5-61D9FCFB610C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000" dirty="0">
                <a:solidFill>
                  <a:srgbClr val="121212"/>
                </a:solidFill>
                <a:latin typeface="ArialMT"/>
              </a:rPr>
              <a:t>11ངའི་ཡབ་ལགས། ལྟོས་དང་། ངའི་ལག་ཏུ་ཡོད་པའི་གོས་ཀྱི་ཐུ་བ་འདི་ཁྱེད་ཀྱི་གོས་ནས་བཅད་ཀྱང་ཁྱེད་རང་མ་བསད་པས་འདི་ལ་གཟིགས་ཤིང་དེ་རྟོགས་པར་གྱིས། ང་ལ་ངན་དང་ཉེས་པ་ཅི་ཡང་མེད་དེ། ཁྱེད་ཀྱིས་ངའི་སྲོག་ལེན་པར་འདོད་ནའང་ངས་ཁྱེད་ལ་སྡིག་པ་མ་བྱས།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2C830-5CCC-4EEB-85ED-8E39B8C3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691"/>
            <a:ext cx="12192000" cy="7104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8047D3-387E-1DF0-B8D8-FD2123795133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FEA19D-5A42-99C0-CDE5-97F55479237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12May the Lord judge between you and me, and may the Lord take vengeance on you, but my hand will never be against you.</a:t>
            </a:r>
            <a:endParaRPr lang="en-Z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9024D-381B-F5C0-C89A-B82D91072BF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12དཀོན་མཆོག་ཡ་ཝཱེས་ཁྱེད་དང་ངེད་གཉིས་ཀྱི་བར་ལ་ཤན་འབྱེད་པར་མཛོད་ཅིག དཀོན་མཆོག་ཡ་ཝཱེས་ཁྱེད་ཀྱི་མདུན་ནས་ང་ལ་དཀར་འདོན་པར་མཛོད་ཅིག ངའི་ལག་པས་གཏན་ནས་ཁྱེད་ལ་གནག་མི་སྲིད།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4C59F-E1AD-41AA-AEDB-21320E85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8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4EA607-2AFB-C3D8-F0DD-130AA2C93345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993A2-25E7-F325-2EA9-49C18F74C3F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13As the old proverb says, ‘Wickedness proceeds from the wicked.’ But my hand will never be against you.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B93F7-FFD5-3ED8-8C07-D0C2A464F07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13སྔ་མ་རྣམས་ཀྱི་གཏམ་དཔེར། ངན་པ་ལས་ངན་པ་འབྱུང་ཟེར་ཡང་ངའི་ལག་པས་ཁྱེད་ལ་གནག་མི་སྲིད།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600" b="0" i="0" u="none" strike="noStrike" baseline="0" dirty="0">
                <a:latin typeface="TimesNewRomanPSMT"/>
              </a:rPr>
              <a:t>3. David spares Saul’s life -1 Sam 24 (Right Center)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སཱ་མུ་ཨེལ་དང་པོ 24</a:t>
            </a:r>
          </a:p>
          <a:p>
            <a:pPr algn="l"/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དཱ་བིད་ཀྱིས་ས་ཨུལ་ཚེ་ཐར་བཏང་བ།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341C7F-B2E5-141C-7C69-20C67A42C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"/>
    </mc:Choice>
    <mc:Fallback xmlns="">
      <p:transition spd="slow" advTm="5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73891-8799-4BA3-903E-C0DC80E2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6054" y="0"/>
            <a:ext cx="1380805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65D56-4782-9BBA-9D3D-FF907C10440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C9940-6EC2-47E7-BA1D-7D1C14AE6A5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16When David had finished saying these things, Saul called back, “Is that your voice, David my son?”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Then Saul wept aloud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B04F8-4781-28BF-38F7-69E000231712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16དེ་ནས་དཱ་བིད་ཀྱིས་སོ་ལོ་ལ་གཏམ་བྱས་ཟིན་པ་ན་སོ་ལོས། ཀྱེ་དཱ་བིད། ངའི་བུ། འདི་ནི་ཁྱོད་ཀྱི་སྐད་ཡིན་ནམ་ཞེས་དྲིས་ཤིང་དྲག་ཏུ་ངུས་པ་རེད།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3934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5AD84-55C6-4DF3-A360-EDBECD0D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2748"/>
            <a:ext cx="12191999" cy="7250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BA064-C8EF-ACD7-AB98-572B68079F2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43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EEFC4-2D0D-9977-C1BF-1EA12E8117C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17and said to David, “You are more righteous than I, for you have rewarded me with good, though I have rewarded you with evil.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01559-3021-BCDD-8A0C-C1F0B8238973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17ཡང་ཁོང་གིས་དཱ་བིད་ལ། ཁྱོད་ང་ལས་ལྷག་པར་དྲང་བདེན་ཡིན། ངས་ཁྱོད་ལ་ངན་བྱས་མོད་ཁྱོད་ཀྱིས་ང་ལ་བཟང་བྱས་སོང་།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38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BE7EB-20C3-4917-85EF-B1256E76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841"/>
            <a:ext cx="12192000" cy="7260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41929-A560-20F4-AF56-7344C47B822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47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19B83-5C02-38FD-0413-8002C243EDD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20Now I know for sure that you will be king, and that the kingdom of Israel will be established in your hands.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6A833-CDCF-9C19-4F57-193B9F0A5BE3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20ཡང་ད་ལྟ་ལྟོས་ཤིག ཁྱོད་ནི་ངེས་པར་རྒྱལ་པོར་འགྱུར་བ་དང་ཡེས་ར་ཨེལ་གྱི་རྒྱལ་སྲིད་ཁྱོད་ཀྱི་ལག་ཏུ་བརྟན་པོར་ཚུགས་པར་འགྱུར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9367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58300-623F-4F37-BE20-441724AD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8604" y="-812055"/>
            <a:ext cx="13670603" cy="767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F9E90-9B7D-823C-7891-77EBEC37065E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4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D1559-F31A-40B4-A0CB-6B06D794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2" y="-856034"/>
            <a:ext cx="13774420" cy="8680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F01426-055C-4BFB-BB92-998C964C333A}"/>
              </a:ext>
            </a:extLst>
          </p:cNvPr>
          <p:cNvSpPr txBox="1"/>
          <p:nvPr/>
        </p:nvSpPr>
        <p:spPr>
          <a:xfrm>
            <a:off x="580697" y="6233339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FDE49-264E-438A-DBDF-7585A359A99E}"/>
              </a:ext>
            </a:extLst>
          </p:cNvPr>
          <p:cNvSpPr txBox="1"/>
          <p:nvPr/>
        </p:nvSpPr>
        <p:spPr>
          <a:xfrm>
            <a:off x="4908959" y="-1478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སཱ་མུ་ཨེལ་དང་པོ 24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དཱ་བིད་ཀྱིས་ས་ཨུལ་</a:t>
            </a:r>
            <a:endParaRPr lang="en-IN" sz="8000" b="1" i="0" dirty="0">
              <a:solidFill>
                <a:schemeClr val="bg1"/>
              </a:solidFill>
              <a:effectLst/>
              <a:latin typeface="ArialMT"/>
            </a:endParaRP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ཚེ་ཐར་བཏང་བ།</a:t>
            </a: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B3CA415-5A63-9363-96EC-F01A579EAB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92D7A-546F-C59A-1AE9-D3153D68177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1After Saul had returned from pursuing the Philistines, he was told, “David is in the wilderness of En-</a:t>
            </a:r>
            <a:r>
              <a:rPr lang="en-US" sz="4800" dirty="0" err="1">
                <a:solidFill>
                  <a:srgbClr val="121212"/>
                </a:solidFill>
                <a:latin typeface="ArialMT"/>
              </a:rPr>
              <a:t>gedi</a:t>
            </a:r>
            <a:r>
              <a:rPr lang="en-US" sz="4800" dirty="0">
                <a:solidFill>
                  <a:srgbClr val="121212"/>
                </a:solidFill>
                <a:latin typeface="ArialMT"/>
              </a:rPr>
              <a:t>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4918E-5ED2-5775-F9E7-89767EDDF5F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1དེ་ནས་སོ་ལོ་ནི་ཕེ་ལེ་ཤེད་པ་དག་གི་རྗེས་སུ་དེད་ནས་ཕྱིར་ལོག་པའི་ཚེ། མི་རྣམས་གྱིས་ཁོང་ལ། ལྟོས་དང་དཱ་བིད་ནི་ཨེན་གེ་དི་བྱ་བའི་བྱེ་ཐང་དུ་འདུག་ཅེས་ཞུས་པས།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4"/>
    </mc:Choice>
    <mc:Fallback xmlns="">
      <p:transition spd="slow" advTm="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2615-B701-43C9-A878-D6341720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2455"/>
            <a:ext cx="12192000" cy="7100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A9E01-617B-387C-B845-651A8FB5AE07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4DA2C1-123D-93AB-A1B8-D1959605F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B89ED-EED3-B342-BB45-3B0883EB6C4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2So Saul took three thousand chosen men from all Israel and went to look for David and his men in the region of the Rocks of the Wild Goats.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782DF-B138-6B77-CA29-92421A8D268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2སོ་ལོས་ཡེས་ར་ཨེལ་པ་ཐམས་ཅད་ནས་བདམས་པའི་མི་སྟོང་ཕྲག་གསུམ་ཁྲིད་ཅིང་། དཱ་བིད་དང་དེའི་མི་རྣམས་འཚོལ་བའི་ཕྱིར་གནའ་བའི་བྲག་རྡོ་ཞེས་པར་ཕྱིན་པ་དང་།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"/>
    </mc:Choice>
    <mc:Fallback xmlns="">
      <p:transition spd="slow" advTm="5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9B0C1-79A7-4C71-99A7-DB654185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56"/>
            <a:ext cx="12470860" cy="6928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724C9-4CF0-116F-62C5-B68DA510B7A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སཱ་མུ་ཨེལ་དང་པོ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DAAACCE-D6F1-E402-2A30-9D001875D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A2128-B357-C18A-4027-9D794D363AE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3Soon Saul came to the sheepfolds along the road, where there was a cave, and he went in to relieve himself. And David and his men were hiding in the recesses of the cave.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469EE-978A-CB8C-41AB-43DB7CE9EEB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3ལམ་དུ་ཡོད་པའི་ལུག་རར་སླེབས་ཏེ། བྲག་ཕུག་ཅིག་ཡོད་སར་སོ་ལོ་བཙོག་པ་གཏོང་བའི་ཕྱིར་དེའི་ནང་ཕྱིན་པར་དཱ་བིད་སོགས་བྲག་ཕུག་དེའི་སྦུག་ཏུ་བསྡད་ཡོད་པ་རེད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5"/>
    </mc:Choice>
    <mc:Fallback xmlns="">
      <p:transition spd="slow" advTm="12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1704</Words>
  <Application>Microsoft Office PowerPoint</Application>
  <PresentationFormat>Widescreen</PresentationFormat>
  <Paragraphs>82</Paragraphs>
  <Slides>36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18-3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2025-05-12T08:25:20Z</dcterms:modified>
</cp:coreProperties>
</file>