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 id="458" r:id="rId32"/>
    <p:sldId id="454" r:id="rId33"/>
    <p:sldId id="455" r:id="rId34"/>
    <p:sldId id="456" r:id="rId35"/>
    <p:sldId id="457" r:id="rId36"/>
    <p:sldId id="46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6E83C-6783-47CA-94A4-2F12314FA81B}" v="2" dt="2025-05-12T08:23:04.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48" autoAdjust="0"/>
    <p:restoredTop sz="91051" autoAdjust="0"/>
  </p:normalViewPr>
  <p:slideViewPr>
    <p:cSldViewPr snapToGrid="0">
      <p:cViewPr varScale="1">
        <p:scale>
          <a:sx n="96" d="100"/>
          <a:sy n="96" d="100"/>
        </p:scale>
        <p:origin x="180"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15A9915-1D25-4AC2-9049-590CA38EF825}"/>
    <pc:docChg chg="modSld">
      <pc:chgData name="Leonie Smith" userId="fed1330f33f5650e" providerId="LiveId" clId="{015A9915-1D25-4AC2-9049-590CA38EF825}" dt="2022-06-09T06:59:11.032" v="55" actId="20577"/>
      <pc:docMkLst>
        <pc:docMk/>
      </pc:docMkLst>
      <pc:sldChg chg="addSp modSp mod">
        <pc:chgData name="Leonie Smith" userId="fed1330f33f5650e" providerId="LiveId" clId="{015A9915-1D25-4AC2-9049-590CA38EF825}" dt="2022-06-09T06:55:54.546" v="8" actId="1076"/>
        <pc:sldMkLst>
          <pc:docMk/>
          <pc:sldMk cId="1237137471" sldId="310"/>
        </pc:sldMkLst>
      </pc:sldChg>
      <pc:sldChg chg="addSp modSp mod">
        <pc:chgData name="Leonie Smith" userId="fed1330f33f5650e" providerId="LiveId" clId="{015A9915-1D25-4AC2-9049-590CA38EF825}" dt="2022-06-09T06:56:07.227" v="10" actId="14100"/>
        <pc:sldMkLst>
          <pc:docMk/>
          <pc:sldMk cId="1727650077" sldId="427"/>
        </pc:sldMkLst>
      </pc:sldChg>
      <pc:sldChg chg="addSp modSp mod">
        <pc:chgData name="Leonie Smith" userId="fed1330f33f5650e" providerId="LiveId" clId="{015A9915-1D25-4AC2-9049-590CA38EF825}" dt="2022-06-09T06:57:14.154" v="30" actId="20577"/>
        <pc:sldMkLst>
          <pc:docMk/>
          <pc:sldMk cId="703207630" sldId="429"/>
        </pc:sldMkLst>
      </pc:sldChg>
      <pc:sldChg chg="addSp modSp mod">
        <pc:chgData name="Leonie Smith" userId="fed1330f33f5650e" providerId="LiveId" clId="{015A9915-1D25-4AC2-9049-590CA38EF825}" dt="2022-06-09T06:57:20.461" v="31" actId="20577"/>
        <pc:sldMkLst>
          <pc:docMk/>
          <pc:sldMk cId="579800659" sldId="431"/>
        </pc:sldMkLst>
      </pc:sldChg>
      <pc:sldChg chg="addSp modSp mod">
        <pc:chgData name="Leonie Smith" userId="fed1330f33f5650e" providerId="LiveId" clId="{015A9915-1D25-4AC2-9049-590CA38EF825}" dt="2022-06-09T06:57:28.629" v="32" actId="20577"/>
        <pc:sldMkLst>
          <pc:docMk/>
          <pc:sldMk cId="484949745" sldId="433"/>
        </pc:sldMkLst>
      </pc:sldChg>
      <pc:sldChg chg="addSp modSp mod">
        <pc:chgData name="Leonie Smith" userId="fed1330f33f5650e" providerId="LiveId" clId="{015A9915-1D25-4AC2-9049-590CA38EF825}" dt="2022-06-09T06:57:45.026" v="33" actId="20577"/>
        <pc:sldMkLst>
          <pc:docMk/>
          <pc:sldMk cId="381388045" sldId="435"/>
        </pc:sldMkLst>
      </pc:sldChg>
      <pc:sldChg chg="addSp modSp mod">
        <pc:chgData name="Leonie Smith" userId="fed1330f33f5650e" providerId="LiveId" clId="{015A9915-1D25-4AC2-9049-590CA38EF825}" dt="2022-06-09T06:57:51.359" v="34" actId="20577"/>
        <pc:sldMkLst>
          <pc:docMk/>
          <pc:sldMk cId="630368776" sldId="437"/>
        </pc:sldMkLst>
      </pc:sldChg>
      <pc:sldChg chg="addSp modSp mod">
        <pc:chgData name="Leonie Smith" userId="fed1330f33f5650e" providerId="LiveId" clId="{015A9915-1D25-4AC2-9049-590CA38EF825}" dt="2022-06-09T06:57:59.254" v="35" actId="20577"/>
        <pc:sldMkLst>
          <pc:docMk/>
          <pc:sldMk cId="3759221820" sldId="439"/>
        </pc:sldMkLst>
      </pc:sldChg>
      <pc:sldChg chg="addSp modSp mod">
        <pc:chgData name="Leonie Smith" userId="fed1330f33f5650e" providerId="LiveId" clId="{015A9915-1D25-4AC2-9049-590CA38EF825}" dt="2022-06-09T06:58:06.521" v="37" actId="20577"/>
        <pc:sldMkLst>
          <pc:docMk/>
          <pc:sldMk cId="3676245138" sldId="441"/>
        </pc:sldMkLst>
      </pc:sldChg>
      <pc:sldChg chg="addSp modSp mod">
        <pc:chgData name="Leonie Smith" userId="fed1330f33f5650e" providerId="LiveId" clId="{015A9915-1D25-4AC2-9049-590CA38EF825}" dt="2022-06-09T06:58:12.927" v="39" actId="20577"/>
        <pc:sldMkLst>
          <pc:docMk/>
          <pc:sldMk cId="3095902142" sldId="443"/>
        </pc:sldMkLst>
      </pc:sldChg>
      <pc:sldChg chg="addSp modSp mod">
        <pc:chgData name="Leonie Smith" userId="fed1330f33f5650e" providerId="LiveId" clId="{015A9915-1D25-4AC2-9049-590CA38EF825}" dt="2022-06-09T06:58:18.329" v="41" actId="20577"/>
        <pc:sldMkLst>
          <pc:docMk/>
          <pc:sldMk cId="2166098122" sldId="445"/>
        </pc:sldMkLst>
      </pc:sldChg>
      <pc:sldChg chg="addSp modSp mod">
        <pc:chgData name="Leonie Smith" userId="fed1330f33f5650e" providerId="LiveId" clId="{015A9915-1D25-4AC2-9049-590CA38EF825}" dt="2022-06-09T06:58:25.159" v="43" actId="20577"/>
        <pc:sldMkLst>
          <pc:docMk/>
          <pc:sldMk cId="2422728137" sldId="447"/>
        </pc:sldMkLst>
      </pc:sldChg>
      <pc:sldChg chg="addSp modSp mod">
        <pc:chgData name="Leonie Smith" userId="fed1330f33f5650e" providerId="LiveId" clId="{015A9915-1D25-4AC2-9049-590CA38EF825}" dt="2022-06-09T06:58:31.925" v="45" actId="20577"/>
        <pc:sldMkLst>
          <pc:docMk/>
          <pc:sldMk cId="4160448636" sldId="449"/>
        </pc:sldMkLst>
      </pc:sldChg>
      <pc:sldChg chg="addSp modSp mod">
        <pc:chgData name="Leonie Smith" userId="fed1330f33f5650e" providerId="LiveId" clId="{015A9915-1D25-4AC2-9049-590CA38EF825}" dt="2022-06-09T06:58:43.936" v="47" actId="20577"/>
        <pc:sldMkLst>
          <pc:docMk/>
          <pc:sldMk cId="3386340796" sldId="451"/>
        </pc:sldMkLst>
      </pc:sldChg>
      <pc:sldChg chg="addSp modSp mod">
        <pc:chgData name="Leonie Smith" userId="fed1330f33f5650e" providerId="LiveId" clId="{015A9915-1D25-4AC2-9049-590CA38EF825}" dt="2022-06-09T06:58:51.070" v="49" actId="20577"/>
        <pc:sldMkLst>
          <pc:docMk/>
          <pc:sldMk cId="283334129" sldId="453"/>
        </pc:sldMkLst>
      </pc:sldChg>
      <pc:sldChg chg="addSp modSp mod">
        <pc:chgData name="Leonie Smith" userId="fed1330f33f5650e" providerId="LiveId" clId="{015A9915-1D25-4AC2-9049-590CA38EF825}" dt="2022-06-09T06:58:57.175" v="51" actId="20577"/>
        <pc:sldMkLst>
          <pc:docMk/>
          <pc:sldMk cId="1701212091" sldId="454"/>
        </pc:sldMkLst>
      </pc:sldChg>
      <pc:sldChg chg="addSp modSp mod">
        <pc:chgData name="Leonie Smith" userId="fed1330f33f5650e" providerId="LiveId" clId="{015A9915-1D25-4AC2-9049-590CA38EF825}" dt="2022-06-09T06:59:04.678" v="53" actId="20577"/>
        <pc:sldMkLst>
          <pc:docMk/>
          <pc:sldMk cId="1182554823" sldId="456"/>
        </pc:sldMkLst>
      </pc:sldChg>
      <pc:sldChg chg="addSp modSp mod">
        <pc:chgData name="Leonie Smith" userId="fed1330f33f5650e" providerId="LiveId" clId="{015A9915-1D25-4AC2-9049-590CA38EF825}" dt="2022-06-09T06:59:11.032" v="55" actId="20577"/>
        <pc:sldMkLst>
          <pc:docMk/>
          <pc:sldMk cId="3430993228" sldId="461"/>
        </pc:sldMkLst>
      </pc:sldChg>
    </pc:docChg>
  </pc:docChgLst>
  <pc:docChgLst>
    <pc:chgData name="Alfred Smith" userId="3c60a3631c0db8ad" providerId="LiveId" clId="{1376E83C-6783-47CA-94A4-2F12314FA81B}"/>
    <pc:docChg chg="undo custSel modSld">
      <pc:chgData name="Alfred Smith" userId="3c60a3631c0db8ad" providerId="LiveId" clId="{1376E83C-6783-47CA-94A4-2F12314FA81B}" dt="2025-05-12T08:23:04.315" v="7"/>
      <pc:docMkLst>
        <pc:docMk/>
      </pc:docMkLst>
      <pc:sldChg chg="modSp mod">
        <pc:chgData name="Alfred Smith" userId="3c60a3631c0db8ad" providerId="LiveId" clId="{1376E83C-6783-47CA-94A4-2F12314FA81B}" dt="2025-05-12T08:23:04.315" v="7"/>
        <pc:sldMkLst>
          <pc:docMk/>
          <pc:sldMk cId="1237137471" sldId="310"/>
        </pc:sldMkLst>
        <pc:spChg chg="mod">
          <ac:chgData name="Alfred Smith" userId="3c60a3631c0db8ad" providerId="LiveId" clId="{1376E83C-6783-47CA-94A4-2F12314FA81B}" dt="2025-05-12T08:23:04.315" v="7"/>
          <ac:spMkLst>
            <pc:docMk/>
            <pc:sldMk cId="1237137471" sldId="310"/>
            <ac:spMk id="5" creationId="{BDF9780B-958F-5129-0355-785DC78B2334}"/>
          </ac:spMkLst>
        </pc:spChg>
        <pc:picChg chg="mod">
          <ac:chgData name="Alfred Smith" userId="3c60a3631c0db8ad" providerId="LiveId" clId="{1376E83C-6783-47CA-94A4-2F12314FA81B}" dt="2025-05-12T07:57:27.484" v="3" actId="14100"/>
          <ac:picMkLst>
            <pc:docMk/>
            <pc:sldMk cId="1237137471" sldId="310"/>
            <ac:picMk id="3" creationId="{D714B95B-98CE-4C82-B77A-36BDDF1F4EBA}"/>
          </ac:picMkLst>
        </pc:picChg>
      </pc:sldChg>
      <pc:sldChg chg="modSp">
        <pc:chgData name="Alfred Smith" userId="3c60a3631c0db8ad" providerId="LiveId" clId="{1376E83C-6783-47CA-94A4-2F12314FA81B}" dt="2025-05-12T08:23:04.315" v="7"/>
        <pc:sldMkLst>
          <pc:docMk/>
          <pc:sldMk cId="1003827451" sldId="426"/>
        </pc:sldMkLst>
        <pc:spChg chg="mod">
          <ac:chgData name="Alfred Smith" userId="3c60a3631c0db8ad" providerId="LiveId" clId="{1376E83C-6783-47CA-94A4-2F12314FA81B}" dt="2025-05-12T08:23:04.315" v="7"/>
          <ac:spMkLst>
            <pc:docMk/>
            <pc:sldMk cId="1003827451" sldId="426"/>
            <ac:spMk id="6" creationId="{416C064E-628E-47C0-A712-DB178FE9901E}"/>
          </ac:spMkLst>
        </pc:spChg>
      </pc:sldChg>
      <pc:sldChg chg="modSp">
        <pc:chgData name="Alfred Smith" userId="3c60a3631c0db8ad" providerId="LiveId" clId="{1376E83C-6783-47CA-94A4-2F12314FA81B}" dt="2025-05-12T08:23:04.315" v="7"/>
        <pc:sldMkLst>
          <pc:docMk/>
          <pc:sldMk cId="1727650077" sldId="427"/>
        </pc:sldMkLst>
        <pc:spChg chg="mod">
          <ac:chgData name="Alfred Smith" userId="3c60a3631c0db8ad" providerId="LiveId" clId="{1376E83C-6783-47CA-94A4-2F12314FA81B}" dt="2025-05-12T08:23:04.315" v="7"/>
          <ac:spMkLst>
            <pc:docMk/>
            <pc:sldMk cId="1727650077" sldId="427"/>
            <ac:spMk id="7" creationId="{575CCF62-9F15-6B0C-1841-83AC9CC1F6FD}"/>
          </ac:spMkLst>
        </pc:spChg>
      </pc:sldChg>
      <pc:sldChg chg="modSp">
        <pc:chgData name="Alfred Smith" userId="3c60a3631c0db8ad" providerId="LiveId" clId="{1376E83C-6783-47CA-94A4-2F12314FA81B}" dt="2025-05-12T08:23:04.315" v="7"/>
        <pc:sldMkLst>
          <pc:docMk/>
          <pc:sldMk cId="703207630" sldId="429"/>
        </pc:sldMkLst>
        <pc:spChg chg="mod">
          <ac:chgData name="Alfred Smith" userId="3c60a3631c0db8ad" providerId="LiveId" clId="{1376E83C-6783-47CA-94A4-2F12314FA81B}" dt="2025-05-12T08:23:04.315" v="7"/>
          <ac:spMkLst>
            <pc:docMk/>
            <pc:sldMk cId="703207630" sldId="429"/>
            <ac:spMk id="5" creationId="{FA2B65DF-404C-87B0-2FD1-79111DDE5486}"/>
          </ac:spMkLst>
        </pc:spChg>
      </pc:sldChg>
      <pc:sldChg chg="modSp">
        <pc:chgData name="Alfred Smith" userId="3c60a3631c0db8ad" providerId="LiveId" clId="{1376E83C-6783-47CA-94A4-2F12314FA81B}" dt="2025-05-12T08:23:04.315" v="7"/>
        <pc:sldMkLst>
          <pc:docMk/>
          <pc:sldMk cId="579800659" sldId="431"/>
        </pc:sldMkLst>
        <pc:spChg chg="mod">
          <ac:chgData name="Alfred Smith" userId="3c60a3631c0db8ad" providerId="LiveId" clId="{1376E83C-6783-47CA-94A4-2F12314FA81B}" dt="2025-05-12T08:23:04.315" v="7"/>
          <ac:spMkLst>
            <pc:docMk/>
            <pc:sldMk cId="579800659" sldId="431"/>
            <ac:spMk id="5" creationId="{E9352E26-873E-20A1-F3F3-4B3253C72EFB}"/>
          </ac:spMkLst>
        </pc:spChg>
      </pc:sldChg>
      <pc:sldChg chg="modSp">
        <pc:chgData name="Alfred Smith" userId="3c60a3631c0db8ad" providerId="LiveId" clId="{1376E83C-6783-47CA-94A4-2F12314FA81B}" dt="2025-05-12T08:23:04.315" v="7"/>
        <pc:sldMkLst>
          <pc:docMk/>
          <pc:sldMk cId="484949745" sldId="433"/>
        </pc:sldMkLst>
        <pc:spChg chg="mod">
          <ac:chgData name="Alfred Smith" userId="3c60a3631c0db8ad" providerId="LiveId" clId="{1376E83C-6783-47CA-94A4-2F12314FA81B}" dt="2025-05-12T08:23:04.315" v="7"/>
          <ac:spMkLst>
            <pc:docMk/>
            <pc:sldMk cId="484949745" sldId="433"/>
            <ac:spMk id="5" creationId="{3EDC9C98-33F1-7330-85D7-0822AFA0EB2B}"/>
          </ac:spMkLst>
        </pc:spChg>
      </pc:sldChg>
      <pc:sldChg chg="modSp">
        <pc:chgData name="Alfred Smith" userId="3c60a3631c0db8ad" providerId="LiveId" clId="{1376E83C-6783-47CA-94A4-2F12314FA81B}" dt="2025-05-12T08:23:04.315" v="7"/>
        <pc:sldMkLst>
          <pc:docMk/>
          <pc:sldMk cId="381388045" sldId="435"/>
        </pc:sldMkLst>
        <pc:spChg chg="mod">
          <ac:chgData name="Alfred Smith" userId="3c60a3631c0db8ad" providerId="LiveId" clId="{1376E83C-6783-47CA-94A4-2F12314FA81B}" dt="2025-05-12T08:23:04.315" v="7"/>
          <ac:spMkLst>
            <pc:docMk/>
            <pc:sldMk cId="381388045" sldId="435"/>
            <ac:spMk id="5" creationId="{F93F1DB6-BFEE-29E4-02BA-7592DEB40757}"/>
          </ac:spMkLst>
        </pc:spChg>
      </pc:sldChg>
      <pc:sldChg chg="modSp">
        <pc:chgData name="Alfred Smith" userId="3c60a3631c0db8ad" providerId="LiveId" clId="{1376E83C-6783-47CA-94A4-2F12314FA81B}" dt="2025-05-12T08:23:04.315" v="7"/>
        <pc:sldMkLst>
          <pc:docMk/>
          <pc:sldMk cId="630368776" sldId="437"/>
        </pc:sldMkLst>
        <pc:spChg chg="mod">
          <ac:chgData name="Alfred Smith" userId="3c60a3631c0db8ad" providerId="LiveId" clId="{1376E83C-6783-47CA-94A4-2F12314FA81B}" dt="2025-05-12T08:23:04.315" v="7"/>
          <ac:spMkLst>
            <pc:docMk/>
            <pc:sldMk cId="630368776" sldId="437"/>
            <ac:spMk id="5" creationId="{FE31333B-A611-73C8-9157-B406E992D64A}"/>
          </ac:spMkLst>
        </pc:spChg>
      </pc:sldChg>
      <pc:sldChg chg="modSp">
        <pc:chgData name="Alfred Smith" userId="3c60a3631c0db8ad" providerId="LiveId" clId="{1376E83C-6783-47CA-94A4-2F12314FA81B}" dt="2025-05-12T08:23:04.315" v="7"/>
        <pc:sldMkLst>
          <pc:docMk/>
          <pc:sldMk cId="3759221820" sldId="439"/>
        </pc:sldMkLst>
        <pc:spChg chg="mod">
          <ac:chgData name="Alfred Smith" userId="3c60a3631c0db8ad" providerId="LiveId" clId="{1376E83C-6783-47CA-94A4-2F12314FA81B}" dt="2025-05-12T08:23:04.315" v="7"/>
          <ac:spMkLst>
            <pc:docMk/>
            <pc:sldMk cId="3759221820" sldId="439"/>
            <ac:spMk id="5" creationId="{116622E8-3833-EDCE-DCEB-F70D01D0BF30}"/>
          </ac:spMkLst>
        </pc:spChg>
      </pc:sldChg>
      <pc:sldChg chg="modSp">
        <pc:chgData name="Alfred Smith" userId="3c60a3631c0db8ad" providerId="LiveId" clId="{1376E83C-6783-47CA-94A4-2F12314FA81B}" dt="2025-05-12T08:23:04.315" v="7"/>
        <pc:sldMkLst>
          <pc:docMk/>
          <pc:sldMk cId="3676245138" sldId="441"/>
        </pc:sldMkLst>
        <pc:spChg chg="mod">
          <ac:chgData name="Alfred Smith" userId="3c60a3631c0db8ad" providerId="LiveId" clId="{1376E83C-6783-47CA-94A4-2F12314FA81B}" dt="2025-05-12T08:23:04.315" v="7"/>
          <ac:spMkLst>
            <pc:docMk/>
            <pc:sldMk cId="3676245138" sldId="441"/>
            <ac:spMk id="5" creationId="{05D284B7-4D65-915A-DA6F-7564C2654100}"/>
          </ac:spMkLst>
        </pc:spChg>
      </pc:sldChg>
      <pc:sldChg chg="modSp">
        <pc:chgData name="Alfred Smith" userId="3c60a3631c0db8ad" providerId="LiveId" clId="{1376E83C-6783-47CA-94A4-2F12314FA81B}" dt="2025-05-12T08:23:04.315" v="7"/>
        <pc:sldMkLst>
          <pc:docMk/>
          <pc:sldMk cId="3095902142" sldId="443"/>
        </pc:sldMkLst>
        <pc:spChg chg="mod">
          <ac:chgData name="Alfred Smith" userId="3c60a3631c0db8ad" providerId="LiveId" clId="{1376E83C-6783-47CA-94A4-2F12314FA81B}" dt="2025-05-12T08:23:04.315" v="7"/>
          <ac:spMkLst>
            <pc:docMk/>
            <pc:sldMk cId="3095902142" sldId="443"/>
            <ac:spMk id="5" creationId="{116A9557-7599-92D2-0191-E564D1E27365}"/>
          </ac:spMkLst>
        </pc:spChg>
      </pc:sldChg>
      <pc:sldChg chg="modSp">
        <pc:chgData name="Alfred Smith" userId="3c60a3631c0db8ad" providerId="LiveId" clId="{1376E83C-6783-47CA-94A4-2F12314FA81B}" dt="2025-05-12T08:23:04.315" v="7"/>
        <pc:sldMkLst>
          <pc:docMk/>
          <pc:sldMk cId="2166098122" sldId="445"/>
        </pc:sldMkLst>
        <pc:spChg chg="mod">
          <ac:chgData name="Alfred Smith" userId="3c60a3631c0db8ad" providerId="LiveId" clId="{1376E83C-6783-47CA-94A4-2F12314FA81B}" dt="2025-05-12T08:23:04.315" v="7"/>
          <ac:spMkLst>
            <pc:docMk/>
            <pc:sldMk cId="2166098122" sldId="445"/>
            <ac:spMk id="5" creationId="{B61A7C87-AAF8-AF06-C90B-94E783EDC009}"/>
          </ac:spMkLst>
        </pc:spChg>
      </pc:sldChg>
      <pc:sldChg chg="modSp">
        <pc:chgData name="Alfred Smith" userId="3c60a3631c0db8ad" providerId="LiveId" clId="{1376E83C-6783-47CA-94A4-2F12314FA81B}" dt="2025-05-12T08:23:04.315" v="7"/>
        <pc:sldMkLst>
          <pc:docMk/>
          <pc:sldMk cId="2422728137" sldId="447"/>
        </pc:sldMkLst>
        <pc:spChg chg="mod">
          <ac:chgData name="Alfred Smith" userId="3c60a3631c0db8ad" providerId="LiveId" clId="{1376E83C-6783-47CA-94A4-2F12314FA81B}" dt="2025-05-12T08:23:04.315" v="7"/>
          <ac:spMkLst>
            <pc:docMk/>
            <pc:sldMk cId="2422728137" sldId="447"/>
            <ac:spMk id="5" creationId="{1D4B9B0C-D8ED-13EF-45F9-E0712CBA1E32}"/>
          </ac:spMkLst>
        </pc:spChg>
      </pc:sldChg>
      <pc:sldChg chg="modSp">
        <pc:chgData name="Alfred Smith" userId="3c60a3631c0db8ad" providerId="LiveId" clId="{1376E83C-6783-47CA-94A4-2F12314FA81B}" dt="2025-05-12T08:23:04.315" v="7"/>
        <pc:sldMkLst>
          <pc:docMk/>
          <pc:sldMk cId="4160448636" sldId="449"/>
        </pc:sldMkLst>
        <pc:spChg chg="mod">
          <ac:chgData name="Alfred Smith" userId="3c60a3631c0db8ad" providerId="LiveId" clId="{1376E83C-6783-47CA-94A4-2F12314FA81B}" dt="2025-05-12T08:23:04.315" v="7"/>
          <ac:spMkLst>
            <pc:docMk/>
            <pc:sldMk cId="4160448636" sldId="449"/>
            <ac:spMk id="5" creationId="{0E0E7EC6-5F7A-BA03-7763-6A17FFE555E7}"/>
          </ac:spMkLst>
        </pc:spChg>
      </pc:sldChg>
      <pc:sldChg chg="modSp">
        <pc:chgData name="Alfred Smith" userId="3c60a3631c0db8ad" providerId="LiveId" clId="{1376E83C-6783-47CA-94A4-2F12314FA81B}" dt="2025-05-12T08:23:04.315" v="7"/>
        <pc:sldMkLst>
          <pc:docMk/>
          <pc:sldMk cId="3386340796" sldId="451"/>
        </pc:sldMkLst>
        <pc:spChg chg="mod">
          <ac:chgData name="Alfred Smith" userId="3c60a3631c0db8ad" providerId="LiveId" clId="{1376E83C-6783-47CA-94A4-2F12314FA81B}" dt="2025-05-12T08:23:04.315" v="7"/>
          <ac:spMkLst>
            <pc:docMk/>
            <pc:sldMk cId="3386340796" sldId="451"/>
            <ac:spMk id="5" creationId="{FF430327-B4F3-D5E2-8BB9-4D0FA4B0EE55}"/>
          </ac:spMkLst>
        </pc:spChg>
      </pc:sldChg>
      <pc:sldChg chg="modSp">
        <pc:chgData name="Alfred Smith" userId="3c60a3631c0db8ad" providerId="LiveId" clId="{1376E83C-6783-47CA-94A4-2F12314FA81B}" dt="2025-05-12T08:23:04.315" v="7"/>
        <pc:sldMkLst>
          <pc:docMk/>
          <pc:sldMk cId="283334129" sldId="453"/>
        </pc:sldMkLst>
        <pc:spChg chg="mod">
          <ac:chgData name="Alfred Smith" userId="3c60a3631c0db8ad" providerId="LiveId" clId="{1376E83C-6783-47CA-94A4-2F12314FA81B}" dt="2025-05-12T08:23:04.315" v="7"/>
          <ac:spMkLst>
            <pc:docMk/>
            <pc:sldMk cId="283334129" sldId="453"/>
            <ac:spMk id="5" creationId="{CE187664-00F8-4090-38A3-75438BE3BD9C}"/>
          </ac:spMkLst>
        </pc:spChg>
      </pc:sldChg>
      <pc:sldChg chg="modSp">
        <pc:chgData name="Alfred Smith" userId="3c60a3631c0db8ad" providerId="LiveId" clId="{1376E83C-6783-47CA-94A4-2F12314FA81B}" dt="2025-05-12T08:23:04.315" v="7"/>
        <pc:sldMkLst>
          <pc:docMk/>
          <pc:sldMk cId="1701212091" sldId="454"/>
        </pc:sldMkLst>
        <pc:spChg chg="mod">
          <ac:chgData name="Alfred Smith" userId="3c60a3631c0db8ad" providerId="LiveId" clId="{1376E83C-6783-47CA-94A4-2F12314FA81B}" dt="2025-05-12T08:23:04.315" v="7"/>
          <ac:spMkLst>
            <pc:docMk/>
            <pc:sldMk cId="1701212091" sldId="454"/>
            <ac:spMk id="5" creationId="{91B25CD4-EC94-6AE7-8657-58806911A2E6}"/>
          </ac:spMkLst>
        </pc:spChg>
      </pc:sldChg>
      <pc:sldChg chg="modSp">
        <pc:chgData name="Alfred Smith" userId="3c60a3631c0db8ad" providerId="LiveId" clId="{1376E83C-6783-47CA-94A4-2F12314FA81B}" dt="2025-05-12T08:23:04.315" v="7"/>
        <pc:sldMkLst>
          <pc:docMk/>
          <pc:sldMk cId="1182554823" sldId="456"/>
        </pc:sldMkLst>
        <pc:spChg chg="mod">
          <ac:chgData name="Alfred Smith" userId="3c60a3631c0db8ad" providerId="LiveId" clId="{1376E83C-6783-47CA-94A4-2F12314FA81B}" dt="2025-05-12T08:23:04.315" v="7"/>
          <ac:spMkLst>
            <pc:docMk/>
            <pc:sldMk cId="1182554823" sldId="456"/>
            <ac:spMk id="5" creationId="{7F21EC81-D5B0-5AB3-BE3D-191EBBD25B48}"/>
          </ac:spMkLst>
        </pc:spChg>
      </pc:sldChg>
      <pc:sldChg chg="modSp">
        <pc:chgData name="Alfred Smith" userId="3c60a3631c0db8ad" providerId="LiveId" clId="{1376E83C-6783-47CA-94A4-2F12314FA81B}" dt="2025-05-12T08:23:04.315" v="7"/>
        <pc:sldMkLst>
          <pc:docMk/>
          <pc:sldMk cId="3430993228" sldId="461"/>
        </pc:sldMkLst>
        <pc:spChg chg="mod">
          <ac:chgData name="Alfred Smith" userId="3c60a3631c0db8ad" providerId="LiveId" clId="{1376E83C-6783-47CA-94A4-2F12314FA81B}" dt="2025-05-12T08:23:04.315" v="7"/>
          <ac:spMkLst>
            <pc:docMk/>
            <pc:sldMk cId="3430993228" sldId="461"/>
            <ac:spMk id="5" creationId="{E05A5769-42C9-97A0-CBF2-9BF19BF516FA}"/>
          </ac:spMkLst>
        </pc:spChg>
      </pc:sldChg>
    </pc:docChg>
  </pc:docChgLst>
  <pc:docChgLst>
    <pc:chgData name="Alfred Smith" userId="3c60a3631c0db8ad" providerId="LiveId" clId="{58896AEF-2CB2-4FB5-86AF-2DD8B3EB322F}"/>
    <pc:docChg chg="custSel modSld">
      <pc:chgData name="Alfred Smith" userId="3c60a3631c0db8ad" providerId="LiveId" clId="{58896AEF-2CB2-4FB5-86AF-2DD8B3EB322F}" dt="2025-04-04T06:33:16.795" v="35"/>
      <pc:docMkLst>
        <pc:docMk/>
      </pc:docMkLst>
      <pc:sldChg chg="addSp delSp modSp mod">
        <pc:chgData name="Alfred Smith" userId="3c60a3631c0db8ad" providerId="LiveId" clId="{58896AEF-2CB2-4FB5-86AF-2DD8B3EB322F}" dt="2025-04-04T05:58:40.110" v="1"/>
        <pc:sldMkLst>
          <pc:docMk/>
          <pc:sldMk cId="2869461528" sldId="308"/>
        </pc:sldMkLst>
        <pc:spChg chg="add mod">
          <ac:chgData name="Alfred Smith" userId="3c60a3631c0db8ad" providerId="LiveId" clId="{58896AEF-2CB2-4FB5-86AF-2DD8B3EB322F}" dt="2025-04-04T05:58:40.110" v="1"/>
          <ac:spMkLst>
            <pc:docMk/>
            <pc:sldMk cId="2869461528" sldId="308"/>
            <ac:spMk id="5" creationId="{367490D1-C5AC-AC35-F4D6-7099A463A9DA}"/>
          </ac:spMkLst>
        </pc:spChg>
      </pc:sldChg>
      <pc:sldChg chg="addSp modSp">
        <pc:chgData name="Alfred Smith" userId="3c60a3631c0db8ad" providerId="LiveId" clId="{58896AEF-2CB2-4FB5-86AF-2DD8B3EB322F}" dt="2025-04-04T05:58:49.889" v="2"/>
        <pc:sldMkLst>
          <pc:docMk/>
          <pc:sldMk cId="1727650077" sldId="427"/>
        </pc:sldMkLst>
        <pc:spChg chg="add mod">
          <ac:chgData name="Alfred Smith" userId="3c60a3631c0db8ad" providerId="LiveId" clId="{58896AEF-2CB2-4FB5-86AF-2DD8B3EB322F}" dt="2025-04-04T05:58:49.889" v="2"/>
          <ac:spMkLst>
            <pc:docMk/>
            <pc:sldMk cId="1727650077" sldId="427"/>
            <ac:spMk id="2" creationId="{F3FF870D-4D0A-8957-6B34-0A79BA5E34F8}"/>
          </ac:spMkLst>
        </pc:spChg>
      </pc:sldChg>
      <pc:sldChg chg="addSp delSp modSp mod">
        <pc:chgData name="Alfred Smith" userId="3c60a3631c0db8ad" providerId="LiveId" clId="{58896AEF-2CB2-4FB5-86AF-2DD8B3EB322F}" dt="2025-04-04T05:59:02.494" v="4"/>
        <pc:sldMkLst>
          <pc:docMk/>
          <pc:sldMk cId="2174129452" sldId="428"/>
        </pc:sldMkLst>
        <pc:spChg chg="add mod">
          <ac:chgData name="Alfred Smith" userId="3c60a3631c0db8ad" providerId="LiveId" clId="{58896AEF-2CB2-4FB5-86AF-2DD8B3EB322F}" dt="2025-04-04T05:59:02.494" v="4"/>
          <ac:spMkLst>
            <pc:docMk/>
            <pc:sldMk cId="2174129452" sldId="428"/>
            <ac:spMk id="3" creationId="{65A50D52-A837-853D-8CEF-FD93B25C4818}"/>
          </ac:spMkLst>
        </pc:spChg>
        <pc:spChg chg="add mod">
          <ac:chgData name="Alfred Smith" userId="3c60a3631c0db8ad" providerId="LiveId" clId="{58896AEF-2CB2-4FB5-86AF-2DD8B3EB322F}" dt="2025-04-04T05:59:02.494" v="4"/>
          <ac:spMkLst>
            <pc:docMk/>
            <pc:sldMk cId="2174129452" sldId="428"/>
            <ac:spMk id="5" creationId="{85BEB5F6-5C0E-CB21-323A-0414A4CEA999}"/>
          </ac:spMkLst>
        </pc:spChg>
      </pc:sldChg>
      <pc:sldChg chg="addSp delSp modSp mod">
        <pc:chgData name="Alfred Smith" userId="3c60a3631c0db8ad" providerId="LiveId" clId="{58896AEF-2CB2-4FB5-86AF-2DD8B3EB322F}" dt="2025-04-04T05:59:12.365" v="6"/>
        <pc:sldMkLst>
          <pc:docMk/>
          <pc:sldMk cId="942615762" sldId="430"/>
        </pc:sldMkLst>
        <pc:spChg chg="add mod">
          <ac:chgData name="Alfred Smith" userId="3c60a3631c0db8ad" providerId="LiveId" clId="{58896AEF-2CB2-4FB5-86AF-2DD8B3EB322F}" dt="2025-04-04T05:59:12.365" v="6"/>
          <ac:spMkLst>
            <pc:docMk/>
            <pc:sldMk cId="942615762" sldId="430"/>
            <ac:spMk id="2" creationId="{349F3417-0508-CCFD-77F6-C52DC2E84C5D}"/>
          </ac:spMkLst>
        </pc:spChg>
        <pc:spChg chg="add mod">
          <ac:chgData name="Alfred Smith" userId="3c60a3631c0db8ad" providerId="LiveId" clId="{58896AEF-2CB2-4FB5-86AF-2DD8B3EB322F}" dt="2025-04-04T05:59:12.365" v="6"/>
          <ac:spMkLst>
            <pc:docMk/>
            <pc:sldMk cId="942615762" sldId="430"/>
            <ac:spMk id="5" creationId="{1B59179E-3D09-6BB8-A9C4-F2D2543ADD38}"/>
          </ac:spMkLst>
        </pc:spChg>
      </pc:sldChg>
      <pc:sldChg chg="addSp delSp modSp mod">
        <pc:chgData name="Alfred Smith" userId="3c60a3631c0db8ad" providerId="LiveId" clId="{58896AEF-2CB2-4FB5-86AF-2DD8B3EB322F}" dt="2025-04-04T06:17:13.685" v="8"/>
        <pc:sldMkLst>
          <pc:docMk/>
          <pc:sldMk cId="1886351016" sldId="432"/>
        </pc:sldMkLst>
        <pc:spChg chg="add mod">
          <ac:chgData name="Alfred Smith" userId="3c60a3631c0db8ad" providerId="LiveId" clId="{58896AEF-2CB2-4FB5-86AF-2DD8B3EB322F}" dt="2025-04-04T06:17:13.685" v="8"/>
          <ac:spMkLst>
            <pc:docMk/>
            <pc:sldMk cId="1886351016" sldId="432"/>
            <ac:spMk id="2" creationId="{F6DD9728-AD66-1689-1B57-FCEE83AD2C42}"/>
          </ac:spMkLst>
        </pc:spChg>
        <pc:spChg chg="add mod">
          <ac:chgData name="Alfred Smith" userId="3c60a3631c0db8ad" providerId="LiveId" clId="{58896AEF-2CB2-4FB5-86AF-2DD8B3EB322F}" dt="2025-04-04T06:17:13.685" v="8"/>
          <ac:spMkLst>
            <pc:docMk/>
            <pc:sldMk cId="1886351016" sldId="432"/>
            <ac:spMk id="5" creationId="{2BCF1AE9-5136-D051-0962-27C937A4E4C4}"/>
          </ac:spMkLst>
        </pc:spChg>
      </pc:sldChg>
      <pc:sldChg chg="addSp delSp modSp mod">
        <pc:chgData name="Alfred Smith" userId="3c60a3631c0db8ad" providerId="LiveId" clId="{58896AEF-2CB2-4FB5-86AF-2DD8B3EB322F}" dt="2025-04-04T06:17:28.797" v="10"/>
        <pc:sldMkLst>
          <pc:docMk/>
          <pc:sldMk cId="882125327" sldId="434"/>
        </pc:sldMkLst>
        <pc:spChg chg="add mod">
          <ac:chgData name="Alfred Smith" userId="3c60a3631c0db8ad" providerId="LiveId" clId="{58896AEF-2CB2-4FB5-86AF-2DD8B3EB322F}" dt="2025-04-04T06:17:28.797" v="10"/>
          <ac:spMkLst>
            <pc:docMk/>
            <pc:sldMk cId="882125327" sldId="434"/>
            <ac:spMk id="3" creationId="{F24E4239-E14D-4447-468B-9A2B1BF1D88A}"/>
          </ac:spMkLst>
        </pc:spChg>
        <pc:spChg chg="add mod">
          <ac:chgData name="Alfred Smith" userId="3c60a3631c0db8ad" providerId="LiveId" clId="{58896AEF-2CB2-4FB5-86AF-2DD8B3EB322F}" dt="2025-04-04T06:17:28.797" v="10"/>
          <ac:spMkLst>
            <pc:docMk/>
            <pc:sldMk cId="882125327" sldId="434"/>
            <ac:spMk id="5" creationId="{DF6E57E4-5DD2-D9B5-6403-BC905162CA52}"/>
          </ac:spMkLst>
        </pc:spChg>
      </pc:sldChg>
      <pc:sldChg chg="addSp delSp modSp mod">
        <pc:chgData name="Alfred Smith" userId="3c60a3631c0db8ad" providerId="LiveId" clId="{58896AEF-2CB2-4FB5-86AF-2DD8B3EB322F}" dt="2025-04-04T06:17:40.058" v="12"/>
        <pc:sldMkLst>
          <pc:docMk/>
          <pc:sldMk cId="3195935868" sldId="436"/>
        </pc:sldMkLst>
        <pc:spChg chg="add mod">
          <ac:chgData name="Alfred Smith" userId="3c60a3631c0db8ad" providerId="LiveId" clId="{58896AEF-2CB2-4FB5-86AF-2DD8B3EB322F}" dt="2025-04-04T06:17:40.058" v="12"/>
          <ac:spMkLst>
            <pc:docMk/>
            <pc:sldMk cId="3195935868" sldId="436"/>
            <ac:spMk id="2" creationId="{6F3636A0-6D3E-D045-70D0-E2BC959E878A}"/>
          </ac:spMkLst>
        </pc:spChg>
        <pc:spChg chg="add mod">
          <ac:chgData name="Alfred Smith" userId="3c60a3631c0db8ad" providerId="LiveId" clId="{58896AEF-2CB2-4FB5-86AF-2DD8B3EB322F}" dt="2025-04-04T06:17:40.058" v="12"/>
          <ac:spMkLst>
            <pc:docMk/>
            <pc:sldMk cId="3195935868" sldId="436"/>
            <ac:spMk id="3" creationId="{D06D6C56-B8D5-9F3D-49DF-7FA0AC1CE40E}"/>
          </ac:spMkLst>
        </pc:spChg>
      </pc:sldChg>
      <pc:sldChg chg="addSp delSp modSp mod">
        <pc:chgData name="Alfred Smith" userId="3c60a3631c0db8ad" providerId="LiveId" clId="{58896AEF-2CB2-4FB5-86AF-2DD8B3EB322F}" dt="2025-04-04T06:28:08.055" v="14"/>
        <pc:sldMkLst>
          <pc:docMk/>
          <pc:sldMk cId="3261377596" sldId="438"/>
        </pc:sldMkLst>
        <pc:spChg chg="add mod">
          <ac:chgData name="Alfred Smith" userId="3c60a3631c0db8ad" providerId="LiveId" clId="{58896AEF-2CB2-4FB5-86AF-2DD8B3EB322F}" dt="2025-04-04T06:28:08.055" v="14"/>
          <ac:spMkLst>
            <pc:docMk/>
            <pc:sldMk cId="3261377596" sldId="438"/>
            <ac:spMk id="2" creationId="{63807157-524C-5268-348E-031EF3225EBF}"/>
          </ac:spMkLst>
        </pc:spChg>
        <pc:spChg chg="add mod">
          <ac:chgData name="Alfred Smith" userId="3c60a3631c0db8ad" providerId="LiveId" clId="{58896AEF-2CB2-4FB5-86AF-2DD8B3EB322F}" dt="2025-04-04T06:28:08.055" v="14"/>
          <ac:spMkLst>
            <pc:docMk/>
            <pc:sldMk cId="3261377596" sldId="438"/>
            <ac:spMk id="5" creationId="{A39A2151-E734-3DC3-E86F-B3D659B2AB35}"/>
          </ac:spMkLst>
        </pc:spChg>
      </pc:sldChg>
      <pc:sldChg chg="addSp delSp modSp mod">
        <pc:chgData name="Alfred Smith" userId="3c60a3631c0db8ad" providerId="LiveId" clId="{58896AEF-2CB2-4FB5-86AF-2DD8B3EB322F}" dt="2025-04-04T06:28:18.659" v="16"/>
        <pc:sldMkLst>
          <pc:docMk/>
          <pc:sldMk cId="923867738" sldId="440"/>
        </pc:sldMkLst>
        <pc:spChg chg="add mod">
          <ac:chgData name="Alfred Smith" userId="3c60a3631c0db8ad" providerId="LiveId" clId="{58896AEF-2CB2-4FB5-86AF-2DD8B3EB322F}" dt="2025-04-04T06:28:18.659" v="16"/>
          <ac:spMkLst>
            <pc:docMk/>
            <pc:sldMk cId="923867738" sldId="440"/>
            <ac:spMk id="3" creationId="{33F374BC-5CC1-BE01-6031-D1DDB3677605}"/>
          </ac:spMkLst>
        </pc:spChg>
        <pc:spChg chg="add mod">
          <ac:chgData name="Alfred Smith" userId="3c60a3631c0db8ad" providerId="LiveId" clId="{58896AEF-2CB2-4FB5-86AF-2DD8B3EB322F}" dt="2025-04-04T06:28:18.659" v="16"/>
          <ac:spMkLst>
            <pc:docMk/>
            <pc:sldMk cId="923867738" sldId="440"/>
            <ac:spMk id="5" creationId="{3068D733-A4A5-E063-4063-AD40BE39993E}"/>
          </ac:spMkLst>
        </pc:spChg>
      </pc:sldChg>
      <pc:sldChg chg="addSp delSp modSp mod">
        <pc:chgData name="Alfred Smith" userId="3c60a3631c0db8ad" providerId="LiveId" clId="{58896AEF-2CB2-4FB5-86AF-2DD8B3EB322F}" dt="2025-04-04T06:28:28.152" v="18"/>
        <pc:sldMkLst>
          <pc:docMk/>
          <pc:sldMk cId="2180228365" sldId="442"/>
        </pc:sldMkLst>
        <pc:spChg chg="add mod">
          <ac:chgData name="Alfred Smith" userId="3c60a3631c0db8ad" providerId="LiveId" clId="{58896AEF-2CB2-4FB5-86AF-2DD8B3EB322F}" dt="2025-04-04T06:28:28.152" v="18"/>
          <ac:spMkLst>
            <pc:docMk/>
            <pc:sldMk cId="2180228365" sldId="442"/>
            <ac:spMk id="2" creationId="{4CE10173-DF3A-591B-DE4A-DD1F312E0F4C}"/>
          </ac:spMkLst>
        </pc:spChg>
        <pc:spChg chg="add mod">
          <ac:chgData name="Alfred Smith" userId="3c60a3631c0db8ad" providerId="LiveId" clId="{58896AEF-2CB2-4FB5-86AF-2DD8B3EB322F}" dt="2025-04-04T06:28:28.152" v="18"/>
          <ac:spMkLst>
            <pc:docMk/>
            <pc:sldMk cId="2180228365" sldId="442"/>
            <ac:spMk id="3" creationId="{4B94450B-4142-2373-30D6-06194EC5F47B}"/>
          </ac:spMkLst>
        </pc:spChg>
      </pc:sldChg>
      <pc:sldChg chg="addSp delSp modSp mod">
        <pc:chgData name="Alfred Smith" userId="3c60a3631c0db8ad" providerId="LiveId" clId="{58896AEF-2CB2-4FB5-86AF-2DD8B3EB322F}" dt="2025-04-04T06:31:51.692" v="21" actId="6549"/>
        <pc:sldMkLst>
          <pc:docMk/>
          <pc:sldMk cId="1718612039" sldId="444"/>
        </pc:sldMkLst>
        <pc:spChg chg="add mod">
          <ac:chgData name="Alfred Smith" userId="3c60a3631c0db8ad" providerId="LiveId" clId="{58896AEF-2CB2-4FB5-86AF-2DD8B3EB322F}" dt="2025-04-04T06:31:51.692" v="21" actId="6549"/>
          <ac:spMkLst>
            <pc:docMk/>
            <pc:sldMk cId="1718612039" sldId="444"/>
            <ac:spMk id="3" creationId="{C1054F72-DA93-DC30-F274-B0625433C4B3}"/>
          </ac:spMkLst>
        </pc:spChg>
        <pc:spChg chg="add mod">
          <ac:chgData name="Alfred Smith" userId="3c60a3631c0db8ad" providerId="LiveId" clId="{58896AEF-2CB2-4FB5-86AF-2DD8B3EB322F}" dt="2025-04-04T06:28:43.478" v="20"/>
          <ac:spMkLst>
            <pc:docMk/>
            <pc:sldMk cId="1718612039" sldId="444"/>
            <ac:spMk id="5" creationId="{F28F89B8-C2CB-080E-EA86-BC13A99E06A4}"/>
          </ac:spMkLst>
        </pc:spChg>
      </pc:sldChg>
      <pc:sldChg chg="addSp delSp modSp mod">
        <pc:chgData name="Alfred Smith" userId="3c60a3631c0db8ad" providerId="LiveId" clId="{58896AEF-2CB2-4FB5-86AF-2DD8B3EB322F}" dt="2025-04-04T06:32:11.593" v="23"/>
        <pc:sldMkLst>
          <pc:docMk/>
          <pc:sldMk cId="665805102" sldId="446"/>
        </pc:sldMkLst>
        <pc:spChg chg="add mod">
          <ac:chgData name="Alfred Smith" userId="3c60a3631c0db8ad" providerId="LiveId" clId="{58896AEF-2CB2-4FB5-86AF-2DD8B3EB322F}" dt="2025-04-04T06:32:11.593" v="23"/>
          <ac:spMkLst>
            <pc:docMk/>
            <pc:sldMk cId="665805102" sldId="446"/>
            <ac:spMk id="2" creationId="{F8EA9446-6C28-CC34-874C-E31A299C6CA1}"/>
          </ac:spMkLst>
        </pc:spChg>
        <pc:spChg chg="add mod">
          <ac:chgData name="Alfred Smith" userId="3c60a3631c0db8ad" providerId="LiveId" clId="{58896AEF-2CB2-4FB5-86AF-2DD8B3EB322F}" dt="2025-04-04T06:32:11.593" v="23"/>
          <ac:spMkLst>
            <pc:docMk/>
            <pc:sldMk cId="665805102" sldId="446"/>
            <ac:spMk id="5" creationId="{CCA1A306-71C7-0C27-B248-86E7AB83EBF5}"/>
          </ac:spMkLst>
        </pc:spChg>
      </pc:sldChg>
      <pc:sldChg chg="addSp delSp modSp mod">
        <pc:chgData name="Alfred Smith" userId="3c60a3631c0db8ad" providerId="LiveId" clId="{58896AEF-2CB2-4FB5-86AF-2DD8B3EB322F}" dt="2025-04-04T06:32:21.928" v="25"/>
        <pc:sldMkLst>
          <pc:docMk/>
          <pc:sldMk cId="843663555" sldId="448"/>
        </pc:sldMkLst>
        <pc:spChg chg="add mod">
          <ac:chgData name="Alfred Smith" userId="3c60a3631c0db8ad" providerId="LiveId" clId="{58896AEF-2CB2-4FB5-86AF-2DD8B3EB322F}" dt="2025-04-04T06:32:21.928" v="25"/>
          <ac:spMkLst>
            <pc:docMk/>
            <pc:sldMk cId="843663555" sldId="448"/>
            <ac:spMk id="3" creationId="{14207C2A-9AD6-AEE1-0BF1-02E4170AB177}"/>
          </ac:spMkLst>
        </pc:spChg>
        <pc:spChg chg="add mod">
          <ac:chgData name="Alfred Smith" userId="3c60a3631c0db8ad" providerId="LiveId" clId="{58896AEF-2CB2-4FB5-86AF-2DD8B3EB322F}" dt="2025-04-04T06:32:21.928" v="25"/>
          <ac:spMkLst>
            <pc:docMk/>
            <pc:sldMk cId="843663555" sldId="448"/>
            <ac:spMk id="5" creationId="{08EAF82E-0669-AD08-48D4-593794C59325}"/>
          </ac:spMkLst>
        </pc:spChg>
      </pc:sldChg>
      <pc:sldChg chg="addSp delSp modSp mod">
        <pc:chgData name="Alfred Smith" userId="3c60a3631c0db8ad" providerId="LiveId" clId="{58896AEF-2CB2-4FB5-86AF-2DD8B3EB322F}" dt="2025-04-04T06:32:31.623" v="27"/>
        <pc:sldMkLst>
          <pc:docMk/>
          <pc:sldMk cId="538051216" sldId="450"/>
        </pc:sldMkLst>
        <pc:spChg chg="add mod">
          <ac:chgData name="Alfred Smith" userId="3c60a3631c0db8ad" providerId="LiveId" clId="{58896AEF-2CB2-4FB5-86AF-2DD8B3EB322F}" dt="2025-04-04T06:32:31.623" v="27"/>
          <ac:spMkLst>
            <pc:docMk/>
            <pc:sldMk cId="538051216" sldId="450"/>
            <ac:spMk id="2" creationId="{5512FF85-ABD6-02CE-86AB-700296A26105}"/>
          </ac:spMkLst>
        </pc:spChg>
        <pc:spChg chg="add mod">
          <ac:chgData name="Alfred Smith" userId="3c60a3631c0db8ad" providerId="LiveId" clId="{58896AEF-2CB2-4FB5-86AF-2DD8B3EB322F}" dt="2025-04-04T06:32:31.623" v="27"/>
          <ac:spMkLst>
            <pc:docMk/>
            <pc:sldMk cId="538051216" sldId="450"/>
            <ac:spMk id="3" creationId="{2949801A-F05F-128B-2113-29111DD902D2}"/>
          </ac:spMkLst>
        </pc:spChg>
      </pc:sldChg>
      <pc:sldChg chg="addSp delSp modSp mod">
        <pc:chgData name="Alfred Smith" userId="3c60a3631c0db8ad" providerId="LiveId" clId="{58896AEF-2CB2-4FB5-86AF-2DD8B3EB322F}" dt="2025-04-04T06:32:41.385" v="29"/>
        <pc:sldMkLst>
          <pc:docMk/>
          <pc:sldMk cId="4002949039" sldId="452"/>
        </pc:sldMkLst>
        <pc:spChg chg="add mod">
          <ac:chgData name="Alfred Smith" userId="3c60a3631c0db8ad" providerId="LiveId" clId="{58896AEF-2CB2-4FB5-86AF-2DD8B3EB322F}" dt="2025-04-04T06:32:41.385" v="29"/>
          <ac:spMkLst>
            <pc:docMk/>
            <pc:sldMk cId="4002949039" sldId="452"/>
            <ac:spMk id="3" creationId="{13AC9676-E8C3-F1DC-977D-BCF91E024795}"/>
          </ac:spMkLst>
        </pc:spChg>
        <pc:spChg chg="add mod">
          <ac:chgData name="Alfred Smith" userId="3c60a3631c0db8ad" providerId="LiveId" clId="{58896AEF-2CB2-4FB5-86AF-2DD8B3EB322F}" dt="2025-04-04T06:32:41.385" v="29"/>
          <ac:spMkLst>
            <pc:docMk/>
            <pc:sldMk cId="4002949039" sldId="452"/>
            <ac:spMk id="5" creationId="{3490AFFD-CD28-BEA3-5841-147848816320}"/>
          </ac:spMkLst>
        </pc:spChg>
      </pc:sldChg>
      <pc:sldChg chg="addSp delSp modSp mod">
        <pc:chgData name="Alfred Smith" userId="3c60a3631c0db8ad" providerId="LiveId" clId="{58896AEF-2CB2-4FB5-86AF-2DD8B3EB322F}" dt="2025-04-04T06:33:06.827" v="33"/>
        <pc:sldMkLst>
          <pc:docMk/>
          <pc:sldMk cId="2174245551" sldId="455"/>
        </pc:sldMkLst>
        <pc:spChg chg="add mod">
          <ac:chgData name="Alfred Smith" userId="3c60a3631c0db8ad" providerId="LiveId" clId="{58896AEF-2CB2-4FB5-86AF-2DD8B3EB322F}" dt="2025-04-04T06:33:06.827" v="33"/>
          <ac:spMkLst>
            <pc:docMk/>
            <pc:sldMk cId="2174245551" sldId="455"/>
            <ac:spMk id="3" creationId="{CC991A53-326C-E1DB-1FE3-9530B3D1A690}"/>
          </ac:spMkLst>
        </pc:spChg>
        <pc:spChg chg="add mod">
          <ac:chgData name="Alfred Smith" userId="3c60a3631c0db8ad" providerId="LiveId" clId="{58896AEF-2CB2-4FB5-86AF-2DD8B3EB322F}" dt="2025-04-04T06:33:06.827" v="33"/>
          <ac:spMkLst>
            <pc:docMk/>
            <pc:sldMk cId="2174245551" sldId="455"/>
            <ac:spMk id="5" creationId="{56CD22BA-0AA6-E257-74B9-A2960B94B862}"/>
          </ac:spMkLst>
        </pc:spChg>
      </pc:sldChg>
      <pc:sldChg chg="addSp delSp modSp mod">
        <pc:chgData name="Alfred Smith" userId="3c60a3631c0db8ad" providerId="LiveId" clId="{58896AEF-2CB2-4FB5-86AF-2DD8B3EB322F}" dt="2025-04-04T06:33:16.795" v="35"/>
        <pc:sldMkLst>
          <pc:docMk/>
          <pc:sldMk cId="4155874300" sldId="457"/>
        </pc:sldMkLst>
        <pc:spChg chg="add mod">
          <ac:chgData name="Alfred Smith" userId="3c60a3631c0db8ad" providerId="LiveId" clId="{58896AEF-2CB2-4FB5-86AF-2DD8B3EB322F}" dt="2025-04-04T06:33:16.795" v="35"/>
          <ac:spMkLst>
            <pc:docMk/>
            <pc:sldMk cId="4155874300" sldId="457"/>
            <ac:spMk id="2" creationId="{BBE74E03-C708-038D-3EAF-D6B627A589DB}"/>
          </ac:spMkLst>
        </pc:spChg>
        <pc:spChg chg="add mod">
          <ac:chgData name="Alfred Smith" userId="3c60a3631c0db8ad" providerId="LiveId" clId="{58896AEF-2CB2-4FB5-86AF-2DD8B3EB322F}" dt="2025-04-04T06:33:16.795" v="35"/>
          <ac:spMkLst>
            <pc:docMk/>
            <pc:sldMk cId="4155874300" sldId="457"/>
            <ac:spMk id="5" creationId="{90AA6BAB-657B-A892-0FDC-6D530A0A4307}"/>
          </ac:spMkLst>
        </pc:spChg>
      </pc:sldChg>
      <pc:sldChg chg="addSp delSp modSp mod">
        <pc:chgData name="Alfred Smith" userId="3c60a3631c0db8ad" providerId="LiveId" clId="{58896AEF-2CB2-4FB5-86AF-2DD8B3EB322F}" dt="2025-04-04T06:32:55.370" v="31"/>
        <pc:sldMkLst>
          <pc:docMk/>
          <pc:sldMk cId="1698501488" sldId="458"/>
        </pc:sldMkLst>
        <pc:spChg chg="add mod">
          <ac:chgData name="Alfred Smith" userId="3c60a3631c0db8ad" providerId="LiveId" clId="{58896AEF-2CB2-4FB5-86AF-2DD8B3EB322F}" dt="2025-04-04T06:32:55.370" v="31"/>
          <ac:spMkLst>
            <pc:docMk/>
            <pc:sldMk cId="1698501488" sldId="458"/>
            <ac:spMk id="2" creationId="{3375A569-6F1A-D728-350C-1CFF1BFB8B36}"/>
          </ac:spMkLst>
        </pc:spChg>
        <pc:spChg chg="add mod">
          <ac:chgData name="Alfred Smith" userId="3c60a3631c0db8ad" providerId="LiveId" clId="{58896AEF-2CB2-4FB5-86AF-2DD8B3EB322F}" dt="2025-04-04T06:32:55.370" v="31"/>
          <ac:spMkLst>
            <pc:docMk/>
            <pc:sldMk cId="1698501488" sldId="458"/>
            <ac:spMk id="5" creationId="{DE95ADEB-3DA8-044A-1ABC-1C501DCB49AA}"/>
          </ac:spMkLst>
        </pc:spChg>
      </pc:sldChg>
    </pc:docChg>
  </pc:docChgLst>
  <pc:docChgLst>
    <pc:chgData name="Leonie Smith" userId="fed1330f33f5650e" providerId="LiveId" clId="{3BB92528-2D00-4267-B0C4-787FBE9A695D}"/>
    <pc:docChg chg="custSel modSld">
      <pc:chgData name="Leonie Smith" userId="fed1330f33f5650e" providerId="LiveId" clId="{3BB92528-2D00-4267-B0C4-787FBE9A695D}" dt="2022-05-13T06:56:27.905" v="69" actId="20577"/>
      <pc:docMkLst>
        <pc:docMk/>
      </pc:docMkLst>
      <pc:sldChg chg="addSp modSp modNotesTx">
        <pc:chgData name="Leonie Smith" userId="fed1330f33f5650e" providerId="LiveId" clId="{3BB92528-2D00-4267-B0C4-787FBE9A695D}" dt="2022-05-13T06:56:27.905" v="69" actId="20577"/>
        <pc:sldMkLst>
          <pc:docMk/>
          <pc:sldMk cId="2869461528" sldId="308"/>
        </pc:sldMkLst>
      </pc:sldChg>
      <pc:sldChg chg="addSp delSp modSp modTransition modAnim">
        <pc:chgData name="Leonie Smith" userId="fed1330f33f5650e" providerId="LiveId" clId="{3BB92528-2D00-4267-B0C4-787FBE9A695D}" dt="2022-05-10T05:45:25.947" v="3"/>
        <pc:sldMkLst>
          <pc:docMk/>
          <pc:sldMk cId="1003827451" sldId="426"/>
        </pc:sldMkLst>
      </pc:sldChg>
      <pc:sldChg chg="addSp modSp">
        <pc:chgData name="Leonie Smith" userId="fed1330f33f5650e" providerId="LiveId" clId="{3BB92528-2D00-4267-B0C4-787FBE9A695D}" dt="2022-05-10T05:49:08.736" v="4"/>
        <pc:sldMkLst>
          <pc:docMk/>
          <pc:sldMk cId="2174129452" sldId="428"/>
        </pc:sldMkLst>
      </pc:sldChg>
      <pc:sldChg chg="addSp delSp modSp modTransition modAnim">
        <pc:chgData name="Leonie Smith" userId="fed1330f33f5650e" providerId="LiveId" clId="{3BB92528-2D00-4267-B0C4-787FBE9A695D}" dt="2022-05-10T05:51:58.581" v="7"/>
        <pc:sldMkLst>
          <pc:docMk/>
          <pc:sldMk cId="942615762" sldId="430"/>
        </pc:sldMkLst>
      </pc:sldChg>
      <pc:sldChg chg="addSp delSp modSp modTransition modAnim">
        <pc:chgData name="Leonie Smith" userId="fed1330f33f5650e" providerId="LiveId" clId="{3BB92528-2D00-4267-B0C4-787FBE9A695D}" dt="2022-05-10T05:53:05.263" v="10"/>
        <pc:sldMkLst>
          <pc:docMk/>
          <pc:sldMk cId="1886351016" sldId="432"/>
        </pc:sldMkLst>
      </pc:sldChg>
      <pc:sldChg chg="addSp modSp">
        <pc:chgData name="Leonie Smith" userId="fed1330f33f5650e" providerId="LiveId" clId="{3BB92528-2D00-4267-B0C4-787FBE9A695D}" dt="2022-05-10T05:53:51.582" v="11"/>
        <pc:sldMkLst>
          <pc:docMk/>
          <pc:sldMk cId="882125327" sldId="434"/>
        </pc:sldMkLst>
      </pc:sldChg>
      <pc:sldChg chg="addSp delSp modSp modTransition modAnim">
        <pc:chgData name="Leonie Smith" userId="fed1330f33f5650e" providerId="LiveId" clId="{3BB92528-2D00-4267-B0C4-787FBE9A695D}" dt="2022-05-10T05:55:40.266" v="16"/>
        <pc:sldMkLst>
          <pc:docMk/>
          <pc:sldMk cId="3195935868" sldId="436"/>
        </pc:sldMkLst>
      </pc:sldChg>
      <pc:sldChg chg="addSp delSp modSp modTransition modAnim">
        <pc:chgData name="Leonie Smith" userId="fed1330f33f5650e" providerId="LiveId" clId="{3BB92528-2D00-4267-B0C4-787FBE9A695D}" dt="2022-05-10T05:57:59.984" v="19"/>
        <pc:sldMkLst>
          <pc:docMk/>
          <pc:sldMk cId="3261377596" sldId="438"/>
        </pc:sldMkLst>
      </pc:sldChg>
      <pc:sldChg chg="addSp modSp">
        <pc:chgData name="Leonie Smith" userId="fed1330f33f5650e" providerId="LiveId" clId="{3BB92528-2D00-4267-B0C4-787FBE9A695D}" dt="2022-05-10T05:59:11.864" v="20"/>
        <pc:sldMkLst>
          <pc:docMk/>
          <pc:sldMk cId="923867738" sldId="440"/>
        </pc:sldMkLst>
      </pc:sldChg>
      <pc:sldChg chg="addSp delSp modSp modTransition modAnim">
        <pc:chgData name="Leonie Smith" userId="fed1330f33f5650e" providerId="LiveId" clId="{3BB92528-2D00-4267-B0C4-787FBE9A695D}" dt="2022-05-10T06:45:07.702" v="65"/>
        <pc:sldMkLst>
          <pc:docMk/>
          <pc:sldMk cId="2180228365" sldId="442"/>
        </pc:sldMkLst>
      </pc:sldChg>
      <pc:sldChg chg="addSp modSp">
        <pc:chgData name="Leonie Smith" userId="fed1330f33f5650e" providerId="LiveId" clId="{3BB92528-2D00-4267-B0C4-787FBE9A695D}" dt="2022-05-10T06:07:54.379" v="36"/>
        <pc:sldMkLst>
          <pc:docMk/>
          <pc:sldMk cId="1718612039" sldId="444"/>
        </pc:sldMkLst>
      </pc:sldChg>
      <pc:sldChg chg="addSp delSp modSp modTransition modAnim">
        <pc:chgData name="Leonie Smith" userId="fed1330f33f5650e" providerId="LiveId" clId="{3BB92528-2D00-4267-B0C4-787FBE9A695D}" dt="2022-05-10T06:09:46.026" v="39"/>
        <pc:sldMkLst>
          <pc:docMk/>
          <pc:sldMk cId="665805102" sldId="446"/>
        </pc:sldMkLst>
      </pc:sldChg>
      <pc:sldChg chg="addSp modSp">
        <pc:chgData name="Leonie Smith" userId="fed1330f33f5650e" providerId="LiveId" clId="{3BB92528-2D00-4267-B0C4-787FBE9A695D}" dt="2022-05-10T06:11:17.776" v="40"/>
        <pc:sldMkLst>
          <pc:docMk/>
          <pc:sldMk cId="843663555" sldId="448"/>
        </pc:sldMkLst>
      </pc:sldChg>
      <pc:sldChg chg="addSp delSp modSp modTransition modAnim">
        <pc:chgData name="Leonie Smith" userId="fed1330f33f5650e" providerId="LiveId" clId="{3BB92528-2D00-4267-B0C4-787FBE9A695D}" dt="2022-05-10T06:15:05.548" v="45"/>
        <pc:sldMkLst>
          <pc:docMk/>
          <pc:sldMk cId="538051216" sldId="450"/>
        </pc:sldMkLst>
      </pc:sldChg>
      <pc:sldChg chg="addSp modSp">
        <pc:chgData name="Leonie Smith" userId="fed1330f33f5650e" providerId="LiveId" clId="{3BB92528-2D00-4267-B0C4-787FBE9A695D}" dt="2022-05-10T06:16:22.123" v="46"/>
        <pc:sldMkLst>
          <pc:docMk/>
          <pc:sldMk cId="4002949039" sldId="452"/>
        </pc:sldMkLst>
      </pc:sldChg>
      <pc:sldChg chg="addSp modSp">
        <pc:chgData name="Leonie Smith" userId="fed1330f33f5650e" providerId="LiveId" clId="{3BB92528-2D00-4267-B0C4-787FBE9A695D}" dt="2022-05-10T06:18:41.451" v="50"/>
        <pc:sldMkLst>
          <pc:docMk/>
          <pc:sldMk cId="2174245551" sldId="455"/>
        </pc:sldMkLst>
      </pc:sldChg>
      <pc:sldChg chg="addSp delSp modSp modTransition modAnim">
        <pc:chgData name="Leonie Smith" userId="fed1330f33f5650e" providerId="LiveId" clId="{3BB92528-2D00-4267-B0C4-787FBE9A695D}" dt="2022-05-10T06:21:21.465" v="53"/>
        <pc:sldMkLst>
          <pc:docMk/>
          <pc:sldMk cId="4155874300" sldId="457"/>
        </pc:sldMkLst>
      </pc:sldChg>
      <pc:sldChg chg="addSp delSp modSp modTransition modAnim">
        <pc:chgData name="Leonie Smith" userId="fed1330f33f5650e" providerId="LiveId" clId="{3BB92528-2D00-4267-B0C4-787FBE9A695D}" dt="2022-05-10T06:17:54.688" v="49"/>
        <pc:sldMkLst>
          <pc:docMk/>
          <pc:sldMk cId="1698501488" sldId="4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err="1">
                <a:latin typeface="TimesNewRomanPS-BoldMT"/>
              </a:rPr>
              <a:t>cH</a:t>
            </a:r>
            <a:endParaRPr lang="en-US" sz="1200" b="1" i="0" u="none" strike="noStrike" baseline="0" dirty="0">
              <a:latin typeface="TimesNewRomanPS-BoldMT"/>
            </a:endParaRPr>
          </a:p>
          <a:p>
            <a:pPr algn="l"/>
            <a:r>
              <a:rPr lang="en-US" sz="1200" b="1" i="0" u="none" strike="noStrike" baseline="0" dirty="0">
                <a:latin typeface="TimesNewRomanPS-BoldMT"/>
              </a:rPr>
              <a:t>18 Saul and David – Part 2</a:t>
            </a:r>
          </a:p>
          <a:p>
            <a:pPr algn="l"/>
            <a:r>
              <a:rPr lang="en-US" sz="1200" b="0" i="0" u="none" strike="noStrike" baseline="0" dirty="0">
                <a:latin typeface="TimesNewRomanPSMT"/>
              </a:rPr>
              <a:t>1. David at Nob and Saul’s vengeance - 1 Sam 21 – 22 ( Left Top)</a:t>
            </a:r>
          </a:p>
          <a:p>
            <a:pPr algn="l"/>
            <a:r>
              <a:rPr lang="en-US" sz="1200" b="0" i="0" u="none" strike="noStrike" baseline="0" dirty="0">
                <a:latin typeface="TimesNewRomanPSMT"/>
              </a:rPr>
              <a:t>2. The Rock of Escape -1 Sam 23 (Right Top)</a:t>
            </a:r>
          </a:p>
          <a:p>
            <a:pPr algn="l"/>
            <a:r>
              <a:rPr lang="en-US" sz="1200" b="0" i="0" u="none" strike="noStrike" baseline="0" dirty="0">
                <a:latin typeface="TimesNewRomanPSMT"/>
              </a:rPr>
              <a:t>3. David spares Saul’s life -1 Sam 24 (Right Center)</a:t>
            </a:r>
          </a:p>
          <a:p>
            <a:pPr algn="l"/>
            <a:r>
              <a:rPr lang="en-US" sz="1200" b="0" i="0" u="none" strike="noStrike" baseline="0" dirty="0">
                <a:latin typeface="TimesNewRomanPSMT"/>
              </a:rPr>
              <a:t>4. David spares Saul’s life again -1 Sam 26 (Right Bottom)</a:t>
            </a:r>
          </a:p>
          <a:p>
            <a:pPr algn="l"/>
            <a:r>
              <a:rPr lang="en-US" sz="1200" b="0" i="0" u="none" strike="noStrike" baseline="0" dirty="0">
                <a:latin typeface="TimesNewRomanPSMT"/>
              </a:rPr>
              <a:t>5. Saul and the witch of Endor -1 Sam 28:3-25 (Left Bottom)</a:t>
            </a:r>
          </a:p>
          <a:p>
            <a:pPr algn="l"/>
            <a:r>
              <a:rPr lang="en-US" sz="1200" b="0" i="0" u="none" strike="noStrike" baseline="0" dirty="0">
                <a:latin typeface="TimesNewRomanPSMT"/>
              </a:rPr>
              <a:t>6. David returns and finds that </a:t>
            </a:r>
            <a:r>
              <a:rPr lang="en-US" sz="1200" b="0" i="0" u="none" strike="noStrike" baseline="0" dirty="0" err="1">
                <a:latin typeface="TimesNewRomanPSMT"/>
              </a:rPr>
              <a:t>Ziklag</a:t>
            </a:r>
            <a:r>
              <a:rPr lang="en-US" sz="1200" b="0" i="0" u="none" strike="noStrike" baseline="0" dirty="0">
                <a:latin typeface="TimesNewRomanPSMT"/>
              </a:rPr>
              <a:t> has been </a:t>
            </a:r>
            <a:r>
              <a:rPr lang="en-US" sz="1200" b="0" i="0" u="none" strike="noStrike" baseline="0" dirty="0" err="1">
                <a:latin typeface="TimesNewRomanPSMT"/>
              </a:rPr>
              <a:t>raded</a:t>
            </a:r>
            <a:r>
              <a:rPr lang="en-US" sz="1200" b="0" i="0" u="none" strike="noStrike" baseline="0" dirty="0">
                <a:latin typeface="TimesNewRomanPSMT"/>
              </a:rPr>
              <a:t> -1 Sam 29-30 (Left Center)</a:t>
            </a:r>
          </a:p>
          <a:p>
            <a:pPr algn="l"/>
            <a:r>
              <a:rPr lang="en-US" sz="1200" b="0" i="0" u="none" strike="noStrike" baseline="0" dirty="0">
                <a:latin typeface="TimesNewRomanPSMT"/>
              </a:rPr>
              <a:t>7. David morns for Saul and Jonathan – 1 Sam 31, 2 Sam 1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052417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119556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18-5</a:t>
            </a:r>
          </a:p>
        </p:txBody>
      </p:sp>
      <p:pic>
        <p:nvPicPr>
          <p:cNvPr id="4" name="Audio 3">
            <a:hlinkClick r:id="" action="ppaction://media"/>
            <a:extLst>
              <a:ext uri="{FF2B5EF4-FFF2-40B4-BE49-F238E27FC236}">
                <a16:creationId xmlns:a16="http://schemas.microsoft.com/office/drawing/2014/main" id="{92FF34F4-7C5E-DED3-796F-DAB78A528F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367490D1-C5AC-AC35-F4D6-7099A463A9D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834"/>
    </mc:Choice>
    <mc:Fallback xmlns="">
      <p:transition spd="slow" advTm="2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8C7E3D1-96E7-4057-AAAA-C2437132A076}"/>
              </a:ext>
            </a:extLst>
          </p:cNvPr>
          <p:cNvPicPr>
            <a:picLocks noChangeAspect="1"/>
          </p:cNvPicPr>
          <p:nvPr/>
        </p:nvPicPr>
        <p:blipFill>
          <a:blip r:embed="rId2"/>
          <a:stretch>
            <a:fillRect/>
          </a:stretch>
        </p:blipFill>
        <p:spPr>
          <a:xfrm>
            <a:off x="0" y="-390088"/>
            <a:ext cx="12192000" cy="7248088"/>
          </a:xfrm>
          <a:prstGeom prst="rect">
            <a:avLst/>
          </a:prstGeom>
        </p:spPr>
      </p:pic>
      <p:sp>
        <p:nvSpPr>
          <p:cNvPr id="5" name="TextBox 4">
            <a:extLst>
              <a:ext uri="{FF2B5EF4-FFF2-40B4-BE49-F238E27FC236}">
                <a16:creationId xmlns:a16="http://schemas.microsoft.com/office/drawing/2014/main" id="{3EDC9C98-33F1-7330-85D7-0822AFA0EB2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ACC068C-33AA-6097-1369-121801919B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24E4239-E14D-4447-468B-9A2B1BF1D88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6He inquired of the Lord, but the Lord did not answer him by dreams or Urim  or prophets.</a:t>
            </a:r>
            <a:endParaRPr lang="en-ZA" dirty="0"/>
          </a:p>
        </p:txBody>
      </p:sp>
      <p:sp>
        <p:nvSpPr>
          <p:cNvPr id="5" name="TextBox 4">
            <a:extLst>
              <a:ext uri="{FF2B5EF4-FFF2-40B4-BE49-F238E27FC236}">
                <a16:creationId xmlns:a16="http://schemas.microsoft.com/office/drawing/2014/main" id="{DF6E57E4-5DD2-D9B5-6403-BC905162CA5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6སོ་ལོས་དཀོན་མཆོག་ཡ་ཝཱེ་ལ་གསོལ་བ་བཏབ་ཀྱང་། དཀོན་མཆོག་ཡ་ཝཱེས་ཁོ་ལ་རྨི་ལམ་མམ་ཨུའུ་རིམ་ཞེས་པའི་བརྟག་རིལ་ལམ། ལུང་སྟོན་པ་བཅས་གསུམ་གྱི་སྒོ་ནས་བཀའ་ལན་གང་ཡང་མ་གནང་ངོ་། </a:t>
            </a:r>
            <a:endParaRPr lang="en-ZA"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8989"/>
    </mc:Choice>
    <mc:Fallback xmlns="">
      <p:transition spd="slow" advTm="8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BF9742D-0B04-4422-AC85-6380420E548F}"/>
              </a:ext>
            </a:extLst>
          </p:cNvPr>
          <p:cNvPicPr>
            <a:picLocks noChangeAspect="1"/>
          </p:cNvPicPr>
          <p:nvPr/>
        </p:nvPicPr>
        <p:blipFill>
          <a:blip r:embed="rId2"/>
          <a:stretch>
            <a:fillRect/>
          </a:stretch>
        </p:blipFill>
        <p:spPr>
          <a:xfrm>
            <a:off x="0" y="0"/>
            <a:ext cx="12356646" cy="6858000"/>
          </a:xfrm>
          <a:prstGeom prst="rect">
            <a:avLst/>
          </a:prstGeom>
        </p:spPr>
      </p:pic>
      <p:sp>
        <p:nvSpPr>
          <p:cNvPr id="5" name="TextBox 4">
            <a:extLst>
              <a:ext uri="{FF2B5EF4-FFF2-40B4-BE49-F238E27FC236}">
                <a16:creationId xmlns:a16="http://schemas.microsoft.com/office/drawing/2014/main" id="{F93F1DB6-BFEE-29E4-02BA-7592DEB4075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7E733DF-F359-8013-DEC5-D895E2A31F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F3636A0-6D3E-D045-70D0-E2BC959E878A}"/>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7Then Saul said to his servants, “Find me a woman who is a medium, so I can go and consult her.”</a:t>
            </a:r>
          </a:p>
          <a:p>
            <a:r>
              <a:rPr lang="en-US" sz="4000" dirty="0">
                <a:solidFill>
                  <a:srgbClr val="121212"/>
                </a:solidFill>
                <a:latin typeface="ArialMT"/>
              </a:rPr>
              <a:t>“There is a medium at Endor,” his servants replied.</a:t>
            </a:r>
            <a:endParaRPr lang="en-ZA" dirty="0"/>
          </a:p>
        </p:txBody>
      </p:sp>
      <p:sp>
        <p:nvSpPr>
          <p:cNvPr id="3" name="TextBox 2">
            <a:extLst>
              <a:ext uri="{FF2B5EF4-FFF2-40B4-BE49-F238E27FC236}">
                <a16:creationId xmlns:a16="http://schemas.microsoft.com/office/drawing/2014/main" id="{D06D6C56-B8D5-9F3D-49DF-7FA0AC1CE40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7དེའི་ཕྱིར་སོ་ལོས་རང་གི་བློན་འཁོར་རྣམས་ལ། ངའི་དོན་དུ་གཤིན་པོ་འགུག་པའི་བུད་མེད་ཅིག་ཚོལ་ཞིག ང་དེའི་མདུན་དུ་སོང་ནས་འདྲི་བར་བྱའོ་ཞེས་སྨྲས་པར། བློན་འཁོར་རྣམས་ཀྱིས། ལྟོས་དང་གཤིན་པོ་འགུག་པའི་བུད་མེད་ཅིག་ཨེན་དོར་གྲོང་ཁྱེར་དུ་གནས་ཞེས་སྨྲས་སོ། །</a:t>
            </a:r>
            <a:endParaRPr lang="en-ZA"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4227"/>
    </mc:Choice>
    <mc:Fallback xmlns="">
      <p:transition spd="slow" advTm="14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ECCA156-D24C-4A09-A580-9C30490C28BA}"/>
              </a:ext>
            </a:extLst>
          </p:cNvPr>
          <p:cNvPicPr>
            <a:picLocks noChangeAspect="1"/>
          </p:cNvPicPr>
          <p:nvPr/>
        </p:nvPicPr>
        <p:blipFill>
          <a:blip r:embed="rId2"/>
          <a:stretch>
            <a:fillRect/>
          </a:stretch>
        </p:blipFill>
        <p:spPr>
          <a:xfrm>
            <a:off x="0" y="0"/>
            <a:ext cx="12776200" cy="6858000"/>
          </a:xfrm>
          <a:prstGeom prst="rect">
            <a:avLst/>
          </a:prstGeom>
        </p:spPr>
      </p:pic>
      <p:sp>
        <p:nvSpPr>
          <p:cNvPr id="5" name="TextBox 4">
            <a:extLst>
              <a:ext uri="{FF2B5EF4-FFF2-40B4-BE49-F238E27FC236}">
                <a16:creationId xmlns:a16="http://schemas.microsoft.com/office/drawing/2014/main" id="{FE31333B-A611-73C8-9157-B406E992D64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B8DC6FF-199E-36BE-E5A8-D8CF9253EE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3807157-524C-5268-348E-031EF3225EBF}"/>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8So Saul disguised himself by putting on different clothes, and he set out with two of his men. They came to the woman at night, and Saul said, “Consult a spirit for me. Bring up for me the one I name.”</a:t>
            </a:r>
            <a:endParaRPr lang="en-ZA" dirty="0"/>
          </a:p>
        </p:txBody>
      </p:sp>
      <p:sp>
        <p:nvSpPr>
          <p:cNvPr id="5" name="TextBox 4">
            <a:extLst>
              <a:ext uri="{FF2B5EF4-FFF2-40B4-BE49-F238E27FC236}">
                <a16:creationId xmlns:a16="http://schemas.microsoft.com/office/drawing/2014/main" id="{A39A2151-E734-3DC3-E86F-B3D659B2AB35}"/>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8སོ་ལོས་ཆས་གོས་བསྒྱུར་ཏེ་གྱོན་པ་གཞན་ཞིག་གྱོན་ནས་ཁོང་དང་མི་གཉིས་མཉམ་དུ་སོང་སྟེ། མཚན་ལ་བུད་མེད་དེའི་མདུན་དུ་སླེབས་ནས། སོ་ལོས། ཀྱེ། གཤིན་པོ་སུ་ཞིག་གི་མིང་ངས་གླེང་ན། དེ་ངའི་ཆེད་དུ་ཡར་དྲོངས་ཤིག་ཅེས་སྨྲས་པ་དང་།</a:t>
            </a:r>
            <a:endParaRPr lang="en-ZA"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5773"/>
    </mc:Choice>
    <mc:Fallback xmlns="">
      <p:transition spd="slow" advTm="15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AF5F31-EB44-466C-A3BA-C687D3DFB689}"/>
              </a:ext>
            </a:extLst>
          </p:cNvPr>
          <p:cNvPicPr>
            <a:picLocks noChangeAspect="1"/>
          </p:cNvPicPr>
          <p:nvPr/>
        </p:nvPicPr>
        <p:blipFill>
          <a:blip r:embed="rId2"/>
          <a:stretch>
            <a:fillRect/>
          </a:stretch>
        </p:blipFill>
        <p:spPr>
          <a:xfrm>
            <a:off x="0" y="-441585"/>
            <a:ext cx="12191999" cy="7299585"/>
          </a:xfrm>
          <a:prstGeom prst="rect">
            <a:avLst/>
          </a:prstGeom>
        </p:spPr>
      </p:pic>
      <p:sp>
        <p:nvSpPr>
          <p:cNvPr id="5" name="TextBox 4">
            <a:extLst>
              <a:ext uri="{FF2B5EF4-FFF2-40B4-BE49-F238E27FC236}">
                <a16:creationId xmlns:a16="http://schemas.microsoft.com/office/drawing/2014/main" id="{116622E8-3833-EDCE-DCEB-F70D01D0BF3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AD269DC-0EFC-B9CE-3553-3210BA5CB3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3F374BC-5CC1-BE01-6031-D1DDB3677605}"/>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11“Whom shall I bring up for you?” the woman asked.</a:t>
            </a:r>
          </a:p>
          <a:p>
            <a:r>
              <a:rPr lang="en-US" sz="4800" dirty="0">
                <a:solidFill>
                  <a:srgbClr val="121212"/>
                </a:solidFill>
                <a:latin typeface="ArialMT"/>
              </a:rPr>
              <a:t>“Bring up Samuel,” he replied.</a:t>
            </a:r>
            <a:endParaRPr lang="en-ZA" dirty="0"/>
          </a:p>
        </p:txBody>
      </p:sp>
      <p:sp>
        <p:nvSpPr>
          <p:cNvPr id="5" name="TextBox 4">
            <a:extLst>
              <a:ext uri="{FF2B5EF4-FFF2-40B4-BE49-F238E27FC236}">
                <a16:creationId xmlns:a16="http://schemas.microsoft.com/office/drawing/2014/main" id="{3068D733-A4A5-E063-4063-AD40BE39993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11བུད་མེད་དེས། ངས་ཁྱོད་ཀྱི་ཕྱིར་སུ་ཡར་འགུག་པར་བྱའམ་ཞེས་སྨྲས་པར། སོ་ལོས། སཱ་མུ་ཨེལ་ཡར་དྲོངས་ཤིག་ཅེས་སྨྲས་སོ། ། </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0306"/>
    </mc:Choice>
    <mc:Fallback xmlns="">
      <p:transition spd="slow" advTm="10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6AB57DC-466C-43BC-B59E-33399CD52B25}"/>
              </a:ext>
            </a:extLst>
          </p:cNvPr>
          <p:cNvPicPr>
            <a:picLocks noChangeAspect="1"/>
          </p:cNvPicPr>
          <p:nvPr/>
        </p:nvPicPr>
        <p:blipFill>
          <a:blip r:embed="rId2"/>
          <a:stretch>
            <a:fillRect/>
          </a:stretch>
        </p:blipFill>
        <p:spPr>
          <a:xfrm>
            <a:off x="1" y="-485859"/>
            <a:ext cx="12192000" cy="7343859"/>
          </a:xfrm>
          <a:prstGeom prst="rect">
            <a:avLst/>
          </a:prstGeom>
        </p:spPr>
      </p:pic>
      <p:sp>
        <p:nvSpPr>
          <p:cNvPr id="5" name="TextBox 4">
            <a:extLst>
              <a:ext uri="{FF2B5EF4-FFF2-40B4-BE49-F238E27FC236}">
                <a16:creationId xmlns:a16="http://schemas.microsoft.com/office/drawing/2014/main" id="{05D284B7-4D65-915A-DA6F-7564C265410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5D1D82CF-E12D-811A-A4D6-D682F19450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CE10173-DF3A-591B-DE4A-DD1F312E0F4C}"/>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12But when the woman saw Samuel, she cried out in a loud voice and said to Saul, “Why have you deceived me? You are Saul!”</a:t>
            </a:r>
            <a:endParaRPr lang="en-ZA" dirty="0"/>
          </a:p>
        </p:txBody>
      </p:sp>
      <p:sp>
        <p:nvSpPr>
          <p:cNvPr id="3" name="TextBox 2">
            <a:extLst>
              <a:ext uri="{FF2B5EF4-FFF2-40B4-BE49-F238E27FC236}">
                <a16:creationId xmlns:a16="http://schemas.microsoft.com/office/drawing/2014/main" id="{4B94450B-4142-2373-30D6-06194EC5F47B}"/>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12དེ་ནས་བུད་མེད་ཀྱིས་སཱ་མུ་ཨེལ་མཐོང་བས་སྐད་ཆེན་པོས་བོས་ཤིང་། བུད་མེད་ཀྱིས་སོ་ལོ་ལ། ཁྱེད་ཀྱིས་ཅིའི་ཕྱིར་ང་རང་བསླུ་བར་བྱེད་དམ། ཁྱེད་ནི་སོ་ལོ་རེད་ཅེས་སྨྲས། </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0884"/>
    </mc:Choice>
    <mc:Fallback xmlns="">
      <p:transition spd="slow" advTm="10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714B95B-98CE-4C82-B77A-36BDDF1F4EBA}"/>
              </a:ext>
            </a:extLst>
          </p:cNvPr>
          <p:cNvPicPr>
            <a:picLocks noChangeAspect="1"/>
          </p:cNvPicPr>
          <p:nvPr/>
        </p:nvPicPr>
        <p:blipFill>
          <a:blip r:embed="rId2"/>
          <a:stretch>
            <a:fillRect/>
          </a:stretch>
        </p:blipFill>
        <p:spPr>
          <a:xfrm>
            <a:off x="-184715" y="-119544"/>
            <a:ext cx="12561430" cy="8129464"/>
          </a:xfrm>
          <a:prstGeom prst="rect">
            <a:avLst/>
          </a:prstGeom>
        </p:spPr>
      </p:pic>
      <p:sp>
        <p:nvSpPr>
          <p:cNvPr id="5" name="TextBox 4">
            <a:extLst>
              <a:ext uri="{FF2B5EF4-FFF2-40B4-BE49-F238E27FC236}">
                <a16:creationId xmlns:a16="http://schemas.microsoft.com/office/drawing/2014/main" id="{BDF9780B-958F-5129-0355-785DC78B2334}"/>
              </a:ext>
            </a:extLst>
          </p:cNvPr>
          <p:cNvSpPr txBox="1"/>
          <p:nvPr/>
        </p:nvSpPr>
        <p:spPr>
          <a:xfrm>
            <a:off x="5835868" y="2933700"/>
            <a:ext cx="6356131" cy="6858000"/>
          </a:xfrm>
          <a:prstGeom prst="rect">
            <a:avLst/>
          </a:prstGeom>
          <a:noFill/>
        </p:spPr>
        <p:txBody>
          <a:bodyPr wrap="square" rtlCol="0">
            <a:noAutofit/>
          </a:bodyPr>
          <a:lstStyle/>
          <a:p>
            <a:r>
              <a:rPr lang="bo-CN" sz="8000" b="1" cap="all" dirty="0">
                <a:solidFill>
                  <a:schemeClr val="bg1"/>
                </a:solidFill>
                <a:latin typeface="ArialMT"/>
              </a:rPr>
              <a:t>སཱ་མུ་ཨེལ་དང་པོ 28</a:t>
            </a:r>
            <a:endParaRPr lang="en-IN" sz="8000" b="1" cap="all" dirty="0">
              <a:solidFill>
                <a:schemeClr val="bg1"/>
              </a:solidFill>
              <a:latin typeface="ArialMT"/>
            </a:endParaRPr>
          </a:p>
          <a:p>
            <a:r>
              <a:rPr lang="bo-CN" sz="8000" b="1" i="0" dirty="0">
                <a:solidFill>
                  <a:schemeClr val="bg1"/>
                </a:solidFill>
                <a:effectLst/>
                <a:latin typeface="ArialMT"/>
              </a:rPr>
              <a:t>ས་ཨུལ་གྱིས་མན་ངག་མཁན་དང་གྲོས་བསྟུན་བྱེད་པ།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26894B-33DF-4262-AEB2-2F4C5FDD61D6}"/>
              </a:ext>
            </a:extLst>
          </p:cNvPr>
          <p:cNvPicPr>
            <a:picLocks noChangeAspect="1"/>
          </p:cNvPicPr>
          <p:nvPr/>
        </p:nvPicPr>
        <p:blipFill>
          <a:blip r:embed="rId2"/>
          <a:stretch>
            <a:fillRect/>
          </a:stretch>
        </p:blipFill>
        <p:spPr>
          <a:xfrm>
            <a:off x="0" y="-495354"/>
            <a:ext cx="12192000" cy="7353354"/>
          </a:xfrm>
          <a:prstGeom prst="rect">
            <a:avLst/>
          </a:prstGeom>
        </p:spPr>
      </p:pic>
      <p:sp>
        <p:nvSpPr>
          <p:cNvPr id="5" name="TextBox 4">
            <a:extLst>
              <a:ext uri="{FF2B5EF4-FFF2-40B4-BE49-F238E27FC236}">
                <a16:creationId xmlns:a16="http://schemas.microsoft.com/office/drawing/2014/main" id="{116A9557-7599-92D2-0191-E564D1E2736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4B9CB32-AED4-F68A-6948-E8F4B5F2E3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1054F72-DA93-DC30-F274-B0625433C4B3}"/>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13“Do not be afraid,” the king replied. “What do you see?”</a:t>
            </a:r>
          </a:p>
          <a:p>
            <a:r>
              <a:rPr lang="en-US" sz="4800" dirty="0">
                <a:solidFill>
                  <a:srgbClr val="121212"/>
                </a:solidFill>
                <a:latin typeface="ArialMT"/>
              </a:rPr>
              <a:t>“I see a god coming up out of the earth,” the woman answered.</a:t>
            </a:r>
            <a:endParaRPr lang="en-ZA" dirty="0"/>
          </a:p>
        </p:txBody>
      </p:sp>
      <p:sp>
        <p:nvSpPr>
          <p:cNvPr id="5" name="TextBox 4">
            <a:extLst>
              <a:ext uri="{FF2B5EF4-FFF2-40B4-BE49-F238E27FC236}">
                <a16:creationId xmlns:a16="http://schemas.microsoft.com/office/drawing/2014/main" id="{F28F89B8-C2CB-080E-EA86-BC13A99E06A4}"/>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13དེ་ནས་རྒྱལ་པོ་ན་རེ། མ་འཇིགས་ཤིག ཁྱོད་ཀྱིས་ཅི་མཐོང་ཞེས་དྲིས་པ་དང་། བུད་མེད་ཀྱིས་སོ་ལོ་ལ། ངས་ནི་ལྷ་ཞིག་ས་གཞི་ནས་ཡར་འོང་བ་མཐོང་བྱུང་ཞེས་སྨྲས་པ་དང་།</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1569"/>
    </mc:Choice>
    <mc:Fallback xmlns="">
      <p:transition spd="slow" advTm="11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E48E6A-E785-4930-BC6F-C62CA226AE09}"/>
              </a:ext>
            </a:extLst>
          </p:cNvPr>
          <p:cNvPicPr>
            <a:picLocks noChangeAspect="1"/>
          </p:cNvPicPr>
          <p:nvPr/>
        </p:nvPicPr>
        <p:blipFill>
          <a:blip r:embed="rId2"/>
          <a:stretch>
            <a:fillRect/>
          </a:stretch>
        </p:blipFill>
        <p:spPr>
          <a:xfrm>
            <a:off x="0" y="1"/>
            <a:ext cx="12584712" cy="6858000"/>
          </a:xfrm>
          <a:prstGeom prst="rect">
            <a:avLst/>
          </a:prstGeom>
        </p:spPr>
      </p:pic>
      <p:sp>
        <p:nvSpPr>
          <p:cNvPr id="5" name="TextBox 4">
            <a:extLst>
              <a:ext uri="{FF2B5EF4-FFF2-40B4-BE49-F238E27FC236}">
                <a16:creationId xmlns:a16="http://schemas.microsoft.com/office/drawing/2014/main" id="{B61A7C87-AAF8-AF06-C90B-94E783EDC009}"/>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09E5FEB-21C3-6489-B0C5-C1E3BA2B04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8EA9446-6C28-CC34-874C-E31A299C6CA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14“What does he look like?” asked Saul.</a:t>
            </a:r>
          </a:p>
          <a:p>
            <a:r>
              <a:rPr lang="en-US" sz="4400" dirty="0">
                <a:solidFill>
                  <a:srgbClr val="121212"/>
                </a:solidFill>
                <a:latin typeface="ArialMT"/>
              </a:rPr>
              <a:t>“An old man is coming up,” she replied. “And he is wearing a robe.”</a:t>
            </a:r>
          </a:p>
          <a:p>
            <a:r>
              <a:rPr lang="en-US" sz="4400" dirty="0">
                <a:solidFill>
                  <a:srgbClr val="121212"/>
                </a:solidFill>
                <a:latin typeface="ArialMT"/>
              </a:rPr>
              <a:t>So Saul knew that it was Samuel, and he bowed facedown in reverence.</a:t>
            </a:r>
            <a:endParaRPr lang="en-ZA" dirty="0"/>
          </a:p>
        </p:txBody>
      </p:sp>
      <p:sp>
        <p:nvSpPr>
          <p:cNvPr id="5" name="TextBox 4">
            <a:extLst>
              <a:ext uri="{FF2B5EF4-FFF2-40B4-BE49-F238E27FC236}">
                <a16:creationId xmlns:a16="http://schemas.microsoft.com/office/drawing/2014/main" id="{CCA1A306-71C7-0C27-B248-86E7AB83EBF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14རྒྱལ་པོས་ཁོ་མོར། དེའི་གཟུགས་དབྱིབས་ཇི་ལྟ་བུ་ཞིག་འདུག་ཅེས་དྲིས་པ་དང་། བུད་མེད་ཀྱིས། རྒད་པོ་གོས་རིང་གྱོན་པ་ཞིག་འདུག་ཅེས་སྨྲས་པས། སོ་ལོས་དེ་ནི་སཱ་མུ་ཨེལ་ཡིན་པ་ཤེས་ཏེ། ལུས་པོ་བསྒུར་ནས་གདོང་ས་ལ་བཏུད་དེ་ཕྱག་བཙལ་ཏོ།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4638"/>
    </mc:Choice>
    <mc:Fallback xmlns="">
      <p:transition spd="slow" advTm="14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F44A85B-1847-4495-A293-7089F545896C}"/>
              </a:ext>
            </a:extLst>
          </p:cNvPr>
          <p:cNvPicPr>
            <a:picLocks noChangeAspect="1"/>
          </p:cNvPicPr>
          <p:nvPr/>
        </p:nvPicPr>
        <p:blipFill>
          <a:blip r:embed="rId2"/>
          <a:stretch>
            <a:fillRect/>
          </a:stretch>
        </p:blipFill>
        <p:spPr>
          <a:xfrm>
            <a:off x="-141684" y="0"/>
            <a:ext cx="12333684" cy="6858000"/>
          </a:xfrm>
          <a:prstGeom prst="rect">
            <a:avLst/>
          </a:prstGeom>
        </p:spPr>
      </p:pic>
      <p:sp>
        <p:nvSpPr>
          <p:cNvPr id="5" name="TextBox 4">
            <a:extLst>
              <a:ext uri="{FF2B5EF4-FFF2-40B4-BE49-F238E27FC236}">
                <a16:creationId xmlns:a16="http://schemas.microsoft.com/office/drawing/2014/main" id="{1D4B9B0C-D8ED-13EF-45F9-E0712CBA1E3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75B0412-52D9-70B0-7EB9-FCE09C34E7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4207C2A-9AD6-AEE1-0BF1-02E4170AB17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15Then Samuel said to Saul, “Why have you disturbed me by bringing me up?”…</a:t>
            </a:r>
            <a:endParaRPr lang="en-ZA" dirty="0"/>
          </a:p>
        </p:txBody>
      </p:sp>
      <p:sp>
        <p:nvSpPr>
          <p:cNvPr id="5" name="TextBox 4">
            <a:extLst>
              <a:ext uri="{FF2B5EF4-FFF2-40B4-BE49-F238E27FC236}">
                <a16:creationId xmlns:a16="http://schemas.microsoft.com/office/drawing/2014/main" id="{08EAF82E-0669-AD08-48D4-593794C59325}"/>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15དེ་ནས་སཱ་མུ་ཨེལ་གྱིས་སོ་ལོ་ལ། ཁྱོད་ཀྱིས་ང་ཡར་བཀུག་ནས་མི་བདེ་བར་བྱེད་དོན་ཅི་ཞེས་དྲིས་པར།</a:t>
            </a:r>
            <a:r>
              <a:rPr lang="en-IN" sz="7200" dirty="0">
                <a:solidFill>
                  <a:srgbClr val="121212"/>
                </a:solidFill>
                <a:latin typeface="ArialMT"/>
              </a:rPr>
              <a:t>…</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0310"/>
    </mc:Choice>
    <mc:Fallback xmlns="">
      <p:transition spd="slow" advTm="10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C8A32C-C3CC-4A16-92AB-462D8AA95FC6}"/>
              </a:ext>
            </a:extLst>
          </p:cNvPr>
          <p:cNvPicPr>
            <a:picLocks noChangeAspect="1"/>
          </p:cNvPicPr>
          <p:nvPr/>
        </p:nvPicPr>
        <p:blipFill>
          <a:blip r:embed="rId2"/>
          <a:stretch>
            <a:fillRect/>
          </a:stretch>
        </p:blipFill>
        <p:spPr>
          <a:xfrm>
            <a:off x="0" y="-176397"/>
            <a:ext cx="12191999" cy="7034397"/>
          </a:xfrm>
          <a:prstGeom prst="rect">
            <a:avLst/>
          </a:prstGeom>
        </p:spPr>
      </p:pic>
      <p:sp>
        <p:nvSpPr>
          <p:cNvPr id="5" name="TextBox 4">
            <a:extLst>
              <a:ext uri="{FF2B5EF4-FFF2-40B4-BE49-F238E27FC236}">
                <a16:creationId xmlns:a16="http://schemas.microsoft.com/office/drawing/2014/main" id="{0E0E7EC6-5F7A-BA03-7763-6A17FFE555E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C2919F1-84D5-191F-2ADC-476147E470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512FF85-ABD6-02CE-86AB-700296A2610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“I am deeply distressed,” replied Saul. “The Philistines are fighting against me, and God has turned away from me. He no longer answers me, either by prophets or by dreams. So I have called on you to tell me what to do.”</a:t>
            </a:r>
          </a:p>
        </p:txBody>
      </p:sp>
      <p:sp>
        <p:nvSpPr>
          <p:cNvPr id="3" name="TextBox 2">
            <a:extLst>
              <a:ext uri="{FF2B5EF4-FFF2-40B4-BE49-F238E27FC236}">
                <a16:creationId xmlns:a16="http://schemas.microsoft.com/office/drawing/2014/main" id="{2949801A-F05F-128B-2113-29111DD902D2}"/>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སོ་ལོས། ང་ལ་དཀའ་ལས་ཁག་པོ་ཡོད། ཕེ་ལེ་ཤེད་པས་ང་ལ་དམག་འདྲེན་ཞིང་། དཀོན་མཆོག་ང་དང་བྲལ། ལུང་སྟོན་པ་དང་རྨི་ལམ་གྱི་སྒོ་ནས་ཁོང་གིས་ང་ལ་བཀའ་ལན་གང་ཡང་མ་གནང་བས། ཁྱེད་ཀྱིས་ང་ལ་ཅི་བྱེད་རུང་བ་སྟོན་པའི་ཕྱིར་ངས་ཁྱེད་བོས་པ་ཡིན་ཞེས་ཞུས་སོ། ། </a:t>
            </a:r>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4283"/>
    </mc:Choice>
    <mc:Fallback xmlns="">
      <p:transition spd="slow" advTm="14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D72A02A-B0E0-4EDC-9474-23BDBEA5258D}"/>
              </a:ext>
            </a:extLst>
          </p:cNvPr>
          <p:cNvPicPr>
            <a:picLocks noChangeAspect="1"/>
          </p:cNvPicPr>
          <p:nvPr/>
        </p:nvPicPr>
        <p:blipFill>
          <a:blip r:embed="rId2"/>
          <a:stretch>
            <a:fillRect/>
          </a:stretch>
        </p:blipFill>
        <p:spPr>
          <a:xfrm>
            <a:off x="0" y="-900545"/>
            <a:ext cx="12191999" cy="7758545"/>
          </a:xfrm>
          <a:prstGeom prst="rect">
            <a:avLst/>
          </a:prstGeom>
        </p:spPr>
      </p:pic>
      <p:sp>
        <p:nvSpPr>
          <p:cNvPr id="5" name="TextBox 4">
            <a:extLst>
              <a:ext uri="{FF2B5EF4-FFF2-40B4-BE49-F238E27FC236}">
                <a16:creationId xmlns:a16="http://schemas.microsoft.com/office/drawing/2014/main" id="{FF430327-B4F3-D5E2-8BB9-4D0FA4B0EE5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70F08FF-A53D-DE1F-2BD2-0B0C64353A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3AC9676-E8C3-F1DC-977D-BCF91E024795}"/>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16“Why do you consult me,” asked Samuel, “since the Lord has turned away from you and become your enemy? </a:t>
            </a:r>
            <a:endParaRPr lang="en-ZA" dirty="0"/>
          </a:p>
        </p:txBody>
      </p:sp>
      <p:sp>
        <p:nvSpPr>
          <p:cNvPr id="5" name="TextBox 4">
            <a:extLst>
              <a:ext uri="{FF2B5EF4-FFF2-40B4-BE49-F238E27FC236}">
                <a16:creationId xmlns:a16="http://schemas.microsoft.com/office/drawing/2014/main" id="{3490AFFD-CD28-BEA3-5841-147848816320}"/>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17དཀོན་མཆོག་ཡ་ཝཱེས་ངའི་ཁ་བརྒྱུད་ནས་ཇི་ལྟར་སྨྲས་པ་བཞིན་བསྒྲུབས་པ་སྟེ།　ཁོང་གིས་ཁྱོད་ཀྱི་ལག་ནས་རྒྱལ་སྲིད་བླངས་ཏེ་ཁྱོད་ཀྱི་ཁྱིམ་མཚེས་དཱ་བིད་ལ་གནང་བ་ཡིན། </a:t>
            </a:r>
            <a:endParaRPr lang="en-ZA" sz="1600"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8980"/>
    </mc:Choice>
    <mc:Fallback xmlns="">
      <p:transition spd="slow" advTm="8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5. Saul and the witch of Endor -1 Sam 28:3-25 (Left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སཱ་མུ་ཨེལ་དང་པོ 28</a:t>
            </a:r>
            <a:endParaRPr lang="en-IN" sz="8000" b="1" cap="all" dirty="0">
              <a:solidFill>
                <a:srgbClr val="121212"/>
              </a:solidFill>
              <a:latin typeface="ArialMT"/>
            </a:endParaRPr>
          </a:p>
          <a:p>
            <a:r>
              <a:rPr lang="bo-CN" sz="8000" b="1" i="0" dirty="0">
                <a:solidFill>
                  <a:srgbClr val="121212"/>
                </a:solidFill>
                <a:effectLst/>
                <a:latin typeface="ArialMT"/>
              </a:rPr>
              <a:t>ས་ཨུལ་གྱིས་མན་ངག་མཁན་དང་གྲོས་བསྟུན་བྱེད་པ།</a:t>
            </a:r>
            <a:endParaRPr lang="bo-CN" sz="8000" b="1" cap="all" dirty="0">
              <a:solidFill>
                <a:srgbClr val="121212"/>
              </a:solidFill>
              <a:latin typeface="ArialMT"/>
            </a:endParaRPr>
          </a:p>
          <a:p>
            <a:endParaRPr lang="en-ZA" dirty="0"/>
          </a:p>
        </p:txBody>
      </p:sp>
      <p:pic>
        <p:nvPicPr>
          <p:cNvPr id="3" name="Audio 2">
            <a:hlinkClick r:id="" action="ppaction://media"/>
            <a:extLst>
              <a:ext uri="{FF2B5EF4-FFF2-40B4-BE49-F238E27FC236}">
                <a16:creationId xmlns:a16="http://schemas.microsoft.com/office/drawing/2014/main" id="{FD06FDAE-8B24-EBAB-FF82-ED29EA2992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5215"/>
    </mc:Choice>
    <mc:Fallback xmlns="">
      <p:transition spd="slow" advTm="5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EE91B5-A3A6-4791-B7AA-63D9EEEA14D8}"/>
              </a:ext>
            </a:extLst>
          </p:cNvPr>
          <p:cNvPicPr>
            <a:picLocks noChangeAspect="1"/>
          </p:cNvPicPr>
          <p:nvPr/>
        </p:nvPicPr>
        <p:blipFill>
          <a:blip r:embed="rId2"/>
          <a:stretch>
            <a:fillRect/>
          </a:stretch>
        </p:blipFill>
        <p:spPr>
          <a:xfrm>
            <a:off x="0" y="0"/>
            <a:ext cx="12191999" cy="6949928"/>
          </a:xfrm>
          <a:prstGeom prst="rect">
            <a:avLst/>
          </a:prstGeom>
        </p:spPr>
      </p:pic>
      <p:sp>
        <p:nvSpPr>
          <p:cNvPr id="5" name="TextBox 4">
            <a:extLst>
              <a:ext uri="{FF2B5EF4-FFF2-40B4-BE49-F238E27FC236}">
                <a16:creationId xmlns:a16="http://schemas.microsoft.com/office/drawing/2014/main" id="{CE187664-00F8-4090-38A3-75438BE3BD9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B00315D-55F7-9477-25FF-7395A0878E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375A569-6F1A-D728-350C-1CFF1BFB8B3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17He has done exactly what He spoke through me: The Lord has torn the kingship out of your hand and given it to your neighbor David. </a:t>
            </a:r>
            <a:endParaRPr lang="en-ZA" dirty="0"/>
          </a:p>
        </p:txBody>
      </p:sp>
      <p:sp>
        <p:nvSpPr>
          <p:cNvPr id="5" name="TextBox 4">
            <a:extLst>
              <a:ext uri="{FF2B5EF4-FFF2-40B4-BE49-F238E27FC236}">
                <a16:creationId xmlns:a16="http://schemas.microsoft.com/office/drawing/2014/main" id="{DE95ADEB-3DA8-044A-1ABC-1C501DCB49A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17སྔར་གཙོ་བོ་དཀོན་མཆོག་གིས་ངའི་བརྒྱུད་ནས་ཁྱོད་ལ་གང་གནང་གི་ཡིན་གསུངས་པ་དེ་ཁོང་གིས་ད་ལྟ་སྒྲུབ་པར་མཛད་པ་ཡིན་པས། ཁོང་གིས་ཁྱོད་ཀྱི་རྒྱལ་སྲིད་དེ་ཁྱོད་ཀྱི་ལག་ནས་བཞེས་ཏེ་དཱ་བིད་ལ་གནང་ཡོད་པ་ཡིན། </a:t>
            </a:r>
            <a:endParaRPr lang="en-ZA" dirty="0"/>
          </a:p>
        </p:txBody>
      </p:sp>
    </p:spTree>
    <p:extLst>
      <p:ext uri="{BB962C8B-B14F-4D97-AF65-F5344CB8AC3E}">
        <p14:creationId xmlns:p14="http://schemas.microsoft.com/office/powerpoint/2010/main" val="1698501488"/>
      </p:ext>
    </p:extLst>
  </p:cSld>
  <p:clrMapOvr>
    <a:masterClrMapping/>
  </p:clrMapOvr>
  <mc:AlternateContent xmlns:mc="http://schemas.openxmlformats.org/markup-compatibility/2006" xmlns:p14="http://schemas.microsoft.com/office/powerpoint/2010/main">
    <mc:Choice Requires="p14">
      <p:transition spd="slow" p14:dur="2000" advTm="8461"/>
    </mc:Choice>
    <mc:Fallback xmlns="">
      <p:transition spd="slow" advTm="8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43D8C38-5947-4CD5-9F13-0E23A94D8E99}"/>
              </a:ext>
            </a:extLst>
          </p:cNvPr>
          <p:cNvPicPr>
            <a:picLocks noChangeAspect="1"/>
          </p:cNvPicPr>
          <p:nvPr/>
        </p:nvPicPr>
        <p:blipFill>
          <a:blip r:embed="rId2"/>
          <a:stretch>
            <a:fillRect/>
          </a:stretch>
        </p:blipFill>
        <p:spPr>
          <a:xfrm>
            <a:off x="0" y="-603504"/>
            <a:ext cx="12192000" cy="7461504"/>
          </a:xfrm>
          <a:prstGeom prst="rect">
            <a:avLst/>
          </a:prstGeom>
        </p:spPr>
      </p:pic>
      <p:sp>
        <p:nvSpPr>
          <p:cNvPr id="5" name="TextBox 4">
            <a:extLst>
              <a:ext uri="{FF2B5EF4-FFF2-40B4-BE49-F238E27FC236}">
                <a16:creationId xmlns:a16="http://schemas.microsoft.com/office/drawing/2014/main" id="{91B25CD4-EC94-6AE7-8657-58806911A2E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01212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26EA59E-229D-49F2-A269-4E8B423477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C991A53-326C-E1DB-1FE3-9530B3D1A690}"/>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18Because you did not obey the Lord or carry out His burning anger against Amalek, the Lord has done this to you today.</a:t>
            </a:r>
            <a:endParaRPr lang="en-ZA" sz="3200" dirty="0"/>
          </a:p>
        </p:txBody>
      </p:sp>
      <p:sp>
        <p:nvSpPr>
          <p:cNvPr id="5" name="TextBox 4">
            <a:extLst>
              <a:ext uri="{FF2B5EF4-FFF2-40B4-BE49-F238E27FC236}">
                <a16:creationId xmlns:a16="http://schemas.microsoft.com/office/drawing/2014/main" id="{56CD22BA-0AA6-E257-74B9-A2960B94B86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18ཁྱོད་ཀྱིས་དཀོན་མཆོག་ཡ་ཝཱེའི་བཀའ་ལ་མ་མཉན་ཏེ། ཨ་མཱད་ལེག་པའི་མི་རིགས་ལ་ཁོང་ཁྲོ་སྟོན་པའི་བཀའ་ལྟར་མ་བསྒྲུབས་པས། དེ་རིང་ཉིན་མོར་དཀོན་མཆོག་ཡ་ཝཱེས་ཁྱོད་ལ་དོན་འདི་ཐམས་ཅད་མཛད་དོ། །</a:t>
            </a:r>
            <a:endParaRPr lang="en-ZA" dirty="0"/>
          </a:p>
        </p:txBody>
      </p:sp>
    </p:spTree>
    <p:extLst>
      <p:ext uri="{BB962C8B-B14F-4D97-AF65-F5344CB8AC3E}">
        <p14:creationId xmlns:p14="http://schemas.microsoft.com/office/powerpoint/2010/main" val="2174245551"/>
      </p:ext>
    </p:extLst>
  </p:cSld>
  <p:clrMapOvr>
    <a:masterClrMapping/>
  </p:clrMapOvr>
  <mc:AlternateContent xmlns:mc="http://schemas.openxmlformats.org/markup-compatibility/2006" xmlns:p14="http://schemas.microsoft.com/office/powerpoint/2010/main">
    <mc:Choice Requires="p14">
      <p:transition spd="slow" p14:dur="2000" advTm="5582"/>
    </mc:Choice>
    <mc:Fallback xmlns="">
      <p:transition spd="slow" advTm="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4413F85-FF9F-4AD3-9AF5-DE6E1C399A2E}"/>
              </a:ext>
            </a:extLst>
          </p:cNvPr>
          <p:cNvPicPr>
            <a:picLocks noChangeAspect="1"/>
          </p:cNvPicPr>
          <p:nvPr/>
        </p:nvPicPr>
        <p:blipFill>
          <a:blip r:embed="rId2"/>
          <a:stretch>
            <a:fillRect/>
          </a:stretch>
        </p:blipFill>
        <p:spPr>
          <a:xfrm>
            <a:off x="-864578" y="0"/>
            <a:ext cx="13056577" cy="6858000"/>
          </a:xfrm>
          <a:prstGeom prst="rect">
            <a:avLst/>
          </a:prstGeom>
        </p:spPr>
      </p:pic>
      <p:sp>
        <p:nvSpPr>
          <p:cNvPr id="5" name="TextBox 4">
            <a:extLst>
              <a:ext uri="{FF2B5EF4-FFF2-40B4-BE49-F238E27FC236}">
                <a16:creationId xmlns:a16="http://schemas.microsoft.com/office/drawing/2014/main" id="{7F21EC81-D5B0-5AB3-BE3D-191EBBD25B4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82554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AB8930D-7D7D-F2B2-F5A4-851EA29631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BE74E03-C708-038D-3EAF-D6B627A589D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19Moreover, the Lord will deliver Israel with you into the hand of the Philistines, and tomorrow you and your sons will be with me. And the Lord will deliver the army of Israel into the hand of the Philistines.”</a:t>
            </a:r>
            <a:endParaRPr lang="en-ZA" sz="4400" dirty="0"/>
          </a:p>
        </p:txBody>
      </p:sp>
      <p:sp>
        <p:nvSpPr>
          <p:cNvPr id="5" name="TextBox 4">
            <a:extLst>
              <a:ext uri="{FF2B5EF4-FFF2-40B4-BE49-F238E27FC236}">
                <a16:creationId xmlns:a16="http://schemas.microsoft.com/office/drawing/2014/main" id="{90AA6BAB-657B-A892-0FDC-6D530A0A4307}"/>
              </a:ext>
            </a:extLst>
          </p:cNvPr>
          <p:cNvSpPr txBox="1"/>
          <p:nvPr/>
        </p:nvSpPr>
        <p:spPr>
          <a:xfrm>
            <a:off x="6216870" y="0"/>
            <a:ext cx="5975129" cy="6858000"/>
          </a:xfrm>
          <a:prstGeom prst="rect">
            <a:avLst/>
          </a:prstGeom>
          <a:noFill/>
        </p:spPr>
        <p:txBody>
          <a:bodyPr wrap="square" rtlCol="0">
            <a:noAutofit/>
          </a:bodyPr>
          <a:lstStyle/>
          <a:p>
            <a:r>
              <a:rPr lang="bo-CN" sz="4800">
                <a:solidFill>
                  <a:srgbClr val="121212"/>
                </a:solidFill>
                <a:latin typeface="ArialMT"/>
              </a:rPr>
              <a:t>19དེར་མ་ཟད། དཀོན་མཆོག་ཡ་ཝཱེས་ཁྱོད་དང་ཡེས་ར་ཨེལ་པ་རྣམས་ཕེ་ལེ་ཤེད་པའི་ལག་ཏུ་སྤྲོད་པར་འགྱུར་ཞིང་། སང་ཉིན་ཁྱོད་དང་ཁྱོད་ཀྱི་བུ་རྣམས་ང་དང་མཉམ་དུ་གནས་པར་འགྱུར། དཀོན་མཆོག་ཡ་ཝཱེས་ཡེས་ར་ཨེལ་གྱི་དམག་དཔུང་ཕེ་ལེ་ཤེད་པའི་ལག་ཏུ་སྤྲོད་པར་འགྱུར་ཞེས་སྨྲས་སོ། །</a:t>
            </a:r>
            <a:endParaRPr lang="en-ZA" dirty="0"/>
          </a:p>
        </p:txBody>
      </p:sp>
    </p:spTree>
    <p:extLst>
      <p:ext uri="{BB962C8B-B14F-4D97-AF65-F5344CB8AC3E}">
        <p14:creationId xmlns:p14="http://schemas.microsoft.com/office/powerpoint/2010/main" val="4155874300"/>
      </p:ext>
    </p:extLst>
  </p:cSld>
  <p:clrMapOvr>
    <a:masterClrMapping/>
  </p:clrMapOvr>
  <mc:AlternateContent xmlns:mc="http://schemas.openxmlformats.org/markup-compatibility/2006" xmlns:p14="http://schemas.microsoft.com/office/powerpoint/2010/main">
    <mc:Choice Requires="p14">
      <p:transition spd="slow" p14:dur="2000" advTm="12015"/>
    </mc:Choice>
    <mc:Fallback xmlns="">
      <p:transition spd="slow" advTm="12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82A126B-3B4C-44A3-A5D9-492782B4DFCD}"/>
              </a:ext>
            </a:extLst>
          </p:cNvPr>
          <p:cNvPicPr>
            <a:picLocks noChangeAspect="1"/>
          </p:cNvPicPr>
          <p:nvPr/>
        </p:nvPicPr>
        <p:blipFill>
          <a:blip r:embed="rId2"/>
          <a:stretch>
            <a:fillRect/>
          </a:stretch>
        </p:blipFill>
        <p:spPr>
          <a:xfrm>
            <a:off x="-164870" y="-154745"/>
            <a:ext cx="12635692" cy="7012745"/>
          </a:xfrm>
          <a:prstGeom prst="rect">
            <a:avLst/>
          </a:prstGeom>
        </p:spPr>
      </p:pic>
      <p:sp>
        <p:nvSpPr>
          <p:cNvPr id="5" name="TextBox 4">
            <a:extLst>
              <a:ext uri="{FF2B5EF4-FFF2-40B4-BE49-F238E27FC236}">
                <a16:creationId xmlns:a16="http://schemas.microsoft.com/office/drawing/2014/main" id="{E05A5769-42C9-97A0-CBF2-9BF19BF516F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30993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FF25CC18-CCBF-4E06-AF72-ED94928538E0}"/>
              </a:ext>
            </a:extLst>
          </p:cNvPr>
          <p:cNvPicPr>
            <a:picLocks noChangeAspect="1"/>
          </p:cNvPicPr>
          <p:nvPr/>
        </p:nvPicPr>
        <p:blipFill>
          <a:blip r:embed="rId3"/>
          <a:stretch>
            <a:fillRect/>
          </a:stretch>
        </p:blipFill>
        <p:spPr>
          <a:xfrm>
            <a:off x="0" y="-1"/>
            <a:ext cx="12192000" cy="7890377"/>
          </a:xfrm>
          <a:prstGeom prst="rect">
            <a:avLst/>
          </a:prstGeom>
        </p:spPr>
      </p:pic>
      <p:sp>
        <p:nvSpPr>
          <p:cNvPr id="7" name="TextBox 6">
            <a:extLst>
              <a:ext uri="{FF2B5EF4-FFF2-40B4-BE49-F238E27FC236}">
                <a16:creationId xmlns:a16="http://schemas.microsoft.com/office/drawing/2014/main" id="{575CCF62-9F15-6B0C-1841-83AC9CC1F6FD}"/>
              </a:ext>
            </a:extLst>
          </p:cNvPr>
          <p:cNvSpPr txBox="1"/>
          <p:nvPr/>
        </p:nvSpPr>
        <p:spPr>
          <a:xfrm>
            <a:off x="5835868" y="2933700"/>
            <a:ext cx="6356131" cy="4013200"/>
          </a:xfrm>
          <a:prstGeom prst="rect">
            <a:avLst/>
          </a:prstGeom>
          <a:noFill/>
        </p:spPr>
        <p:txBody>
          <a:bodyPr wrap="square" rtlCol="0">
            <a:noAutofit/>
          </a:bodyPr>
          <a:lstStyle/>
          <a:p>
            <a:r>
              <a:rPr lang="bo-CN" sz="8000" b="1" cap="all" dirty="0">
                <a:solidFill>
                  <a:schemeClr val="bg1"/>
                </a:solidFill>
                <a:latin typeface="ArialMT"/>
              </a:rPr>
              <a:t>སཱ་མུ་ཨེལ་དང་པོ 28</a:t>
            </a:r>
            <a:endParaRPr lang="en-IN" sz="8000" b="1" cap="all" dirty="0">
              <a:solidFill>
                <a:schemeClr val="bg1"/>
              </a:solidFill>
              <a:latin typeface="ArialMT"/>
            </a:endParaRPr>
          </a:p>
          <a:p>
            <a:r>
              <a:rPr lang="bo-CN" sz="8000" b="1" i="0" dirty="0">
                <a:solidFill>
                  <a:schemeClr val="bg1"/>
                </a:solidFill>
                <a:effectLst/>
                <a:latin typeface="ArialMT"/>
              </a:rPr>
              <a:t>ས་ཨུལ་གྱིས་མན་ངག་མཁན་དང་གྲོས་བསྟུན་བྱེད་པ།</a:t>
            </a:r>
            <a:endParaRPr lang="bo-CN" sz="8000" b="1" cap="all" dirty="0">
              <a:solidFill>
                <a:schemeClr val="bg1"/>
              </a:solidFill>
              <a:latin typeface="ArialMT"/>
            </a:endParaRPr>
          </a:p>
          <a:p>
            <a:endParaRPr lang="en-ZA" dirty="0"/>
          </a:p>
        </p:txBody>
      </p:sp>
      <p:sp>
        <p:nvSpPr>
          <p:cNvPr id="2" name="TextBox 2">
            <a:extLst>
              <a:ext uri="{FF2B5EF4-FFF2-40B4-BE49-F238E27FC236}">
                <a16:creationId xmlns:a16="http://schemas.microsoft.com/office/drawing/2014/main" id="{F3FF870D-4D0A-8957-6B34-0A79BA5E34F8}"/>
              </a:ext>
            </a:extLst>
          </p:cNvPr>
          <p:cNvSpPr txBox="1"/>
          <p:nvPr/>
        </p:nvSpPr>
        <p:spPr>
          <a:xfrm>
            <a:off x="580697" y="623333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11545B4-2EB0-F05E-5BAB-E9EBB1F84C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5A50D52-A837-853D-8CEF-FD93B25C4818}"/>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3Now by this time Samuel had died, and all Israel had mourned for him and buried him in Ramah, his own city. And Saul had removed the mediums and spiritists from the land.</a:t>
            </a:r>
            <a:endParaRPr lang="en-ZA" dirty="0"/>
          </a:p>
        </p:txBody>
      </p:sp>
      <p:sp>
        <p:nvSpPr>
          <p:cNvPr id="5" name="TextBox 4">
            <a:extLst>
              <a:ext uri="{FF2B5EF4-FFF2-40B4-BE49-F238E27FC236}">
                <a16:creationId xmlns:a16="http://schemas.microsoft.com/office/drawing/2014/main" id="{85BEB5F6-5C0E-CB21-323A-0414A4CEA999}"/>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3སྔར་སཱ་མུ་ཨེལ་ཚེ་ལས་འདས་པའི་སྐབས་སུ། ཡེས་ར་ཨེལ་པ་ཐམས་ཅད་ཀྱིས་ཁོང་གི་ཕྱིར་མྱ་ངན་བྱས་ནས།　ཁོང་གི་སྐུ་གདུང་ཁོང་ཉིད་ཀྱི་གྲོང་ཁྱེར་རཱ་མ་ཡུལ་དུ་དུར་ལ་བཅུག སོ་ལོས་གཤིན་པོ་འགུག་མཁན་དང་རྫུ་འཕྲུལ་ཅན་དག་ཡུལ་ནས་བཏོན་ཚར་བ་ཡིན།</a:t>
            </a:r>
            <a:endParaRPr lang="en-ZA"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6101"/>
    </mc:Choice>
    <mc:Fallback xmlns="">
      <p:transition spd="slow" advTm="1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E6CCA1B-CDAA-4C11-93EE-91ECF70B0AC4}"/>
              </a:ext>
            </a:extLst>
          </p:cNvPr>
          <p:cNvPicPr>
            <a:picLocks noChangeAspect="1"/>
          </p:cNvPicPr>
          <p:nvPr/>
        </p:nvPicPr>
        <p:blipFill>
          <a:blip r:embed="rId2"/>
          <a:stretch>
            <a:fillRect/>
          </a:stretch>
        </p:blipFill>
        <p:spPr>
          <a:xfrm>
            <a:off x="-31774" y="-143967"/>
            <a:ext cx="12223774" cy="7001967"/>
          </a:xfrm>
          <a:prstGeom prst="rect">
            <a:avLst/>
          </a:prstGeom>
        </p:spPr>
      </p:pic>
      <p:sp>
        <p:nvSpPr>
          <p:cNvPr id="5" name="TextBox 4">
            <a:extLst>
              <a:ext uri="{FF2B5EF4-FFF2-40B4-BE49-F238E27FC236}">
                <a16:creationId xmlns:a16="http://schemas.microsoft.com/office/drawing/2014/main" id="{FA2B65DF-404C-87B0-2FD1-79111DDE548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B43A3EA-EDD6-27BF-7E8A-9F57E519A4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49F3417-0508-CCFD-77F6-C52DC2E84C5D}"/>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4The Philistines came together and camped at Shunem, while Saul gathered all Israel and camped at Gilboa.</a:t>
            </a:r>
            <a:endParaRPr lang="en-ZA" dirty="0"/>
          </a:p>
        </p:txBody>
      </p:sp>
      <p:sp>
        <p:nvSpPr>
          <p:cNvPr id="5" name="TextBox 4">
            <a:extLst>
              <a:ext uri="{FF2B5EF4-FFF2-40B4-BE49-F238E27FC236}">
                <a16:creationId xmlns:a16="http://schemas.microsoft.com/office/drawing/2014/main" id="{1B59179E-3D09-6BB8-A9C4-F2D2543ADD3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4ད་ལྟ་ཕེ་ལེ་ཤེད་པ་རྣམས་འཛོམས་ནས་ཤུ་ནེམ་དུ་འོངས་ཏེ་སྒར་བཏབ། ཡང་སོ་ལོས་ཡེས་ར་ཨེལ་པ་ཐམས་ཅད་བསྡུས་ནས་གིལ་བོ་ཨ་རུ་སྒར་བཏབ་པ་རེད། </a:t>
            </a:r>
            <a:endParaRPr lang="en-ZA"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1875"/>
    </mc:Choice>
    <mc:Fallback xmlns="">
      <p:transition spd="slow" advTm="11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D5BD551-C22E-487A-A63A-333170E6FB7A}"/>
              </a:ext>
            </a:extLst>
          </p:cNvPr>
          <p:cNvPicPr>
            <a:picLocks noChangeAspect="1"/>
          </p:cNvPicPr>
          <p:nvPr/>
        </p:nvPicPr>
        <p:blipFill>
          <a:blip r:embed="rId2"/>
          <a:stretch>
            <a:fillRect/>
          </a:stretch>
        </p:blipFill>
        <p:spPr>
          <a:xfrm>
            <a:off x="0" y="-608202"/>
            <a:ext cx="12192000" cy="7466202"/>
          </a:xfrm>
          <a:prstGeom prst="rect">
            <a:avLst/>
          </a:prstGeom>
        </p:spPr>
      </p:pic>
      <p:sp>
        <p:nvSpPr>
          <p:cNvPr id="5" name="TextBox 4">
            <a:extLst>
              <a:ext uri="{FF2B5EF4-FFF2-40B4-BE49-F238E27FC236}">
                <a16:creationId xmlns:a16="http://schemas.microsoft.com/office/drawing/2014/main" id="{E9352E26-873E-20A1-F3F3-4B3253C72EF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80E4F0B-5042-DD28-BE10-48ABD384D5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6DD9728-AD66-1689-1B57-FCEE83AD2C42}"/>
              </a:ext>
            </a:extLst>
          </p:cNvPr>
          <p:cNvSpPr txBox="1"/>
          <p:nvPr/>
        </p:nvSpPr>
        <p:spPr>
          <a:xfrm>
            <a:off x="0" y="0"/>
            <a:ext cx="5975131" cy="6858000"/>
          </a:xfrm>
          <a:prstGeom prst="rect">
            <a:avLst/>
          </a:prstGeom>
          <a:noFill/>
        </p:spPr>
        <p:txBody>
          <a:bodyPr wrap="square" rtlCol="0">
            <a:noAutofit/>
          </a:bodyPr>
          <a:lstStyle/>
          <a:p>
            <a:r>
              <a:rPr lang="en-US" sz="6000" dirty="0">
                <a:solidFill>
                  <a:srgbClr val="121212"/>
                </a:solidFill>
                <a:latin typeface="ArialMT"/>
              </a:rPr>
              <a:t>5When Saul saw the Philistine army, he was afraid and trembled violently. </a:t>
            </a:r>
            <a:endParaRPr lang="en-ZA" dirty="0"/>
          </a:p>
        </p:txBody>
      </p:sp>
      <p:sp>
        <p:nvSpPr>
          <p:cNvPr id="5" name="TextBox 4">
            <a:extLst>
              <a:ext uri="{FF2B5EF4-FFF2-40B4-BE49-F238E27FC236}">
                <a16:creationId xmlns:a16="http://schemas.microsoft.com/office/drawing/2014/main" id="{2BCF1AE9-5136-D051-0962-27C937A4E4C4}"/>
              </a:ext>
            </a:extLst>
          </p:cNvPr>
          <p:cNvSpPr txBox="1"/>
          <p:nvPr/>
        </p:nvSpPr>
        <p:spPr>
          <a:xfrm>
            <a:off x="6216870" y="0"/>
            <a:ext cx="5975129" cy="6858000"/>
          </a:xfrm>
          <a:prstGeom prst="rect">
            <a:avLst/>
          </a:prstGeom>
          <a:noFill/>
        </p:spPr>
        <p:txBody>
          <a:bodyPr wrap="square" rtlCol="0">
            <a:noAutofit/>
          </a:bodyPr>
          <a:lstStyle/>
          <a:p>
            <a:r>
              <a:rPr lang="bo-CN" sz="8800" dirty="0">
                <a:solidFill>
                  <a:srgbClr val="121212"/>
                </a:solidFill>
                <a:latin typeface="ArialMT"/>
              </a:rPr>
              <a:t>5སོ་ལོས་ཕེ་ལེ་ཤེད་པའི་དམག་དཔུང་མཐོང་བས་སྙིང་འདར་ཞིང་འགུལ།</a:t>
            </a:r>
            <a:endParaRPr lang="en-ZA"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6023"/>
    </mc:Choice>
    <mc:Fallback xmlns="">
      <p:transition spd="slow" advTm="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1793</TotalTime>
  <Words>1711</Words>
  <Application>Microsoft Office PowerPoint</Application>
  <PresentationFormat>Widescreen</PresentationFormat>
  <Paragraphs>82</Paragraphs>
  <Slides>36</Slides>
  <Notes>2</Notes>
  <HiddenSlides>0</HiddenSlides>
  <MMClips>18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2025-05-12T08:23:05Z</dcterms:modified>
</cp:coreProperties>
</file>