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45" r:id="rId17"/>
    <p:sldId id="444" r:id="rId18"/>
    <p:sldId id="439" r:id="rId19"/>
    <p:sldId id="440" r:id="rId20"/>
    <p:sldId id="441" r:id="rId21"/>
    <p:sldId id="442" r:id="rId22"/>
    <p:sldId id="4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8" autoAdjust="0"/>
    <p:restoredTop sz="93191" autoAdjust="0"/>
  </p:normalViewPr>
  <p:slideViewPr>
    <p:cSldViewPr snapToGrid="0">
      <p:cViewPr varScale="1">
        <p:scale>
          <a:sx n="75" d="100"/>
          <a:sy n="75" d="100"/>
        </p:scale>
        <p:origin x="75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BD471E8-3D06-4756-986E-124539BADF40}"/>
    <pc:docChg chg="undo custSel modSld">
      <pc:chgData name="Leonie Smith" userId="fed1330f33f5650e" providerId="LiveId" clId="{5BD471E8-3D06-4756-986E-124539BADF40}" dt="2022-06-13T04:44:56.130" v="37" actId="20577"/>
      <pc:docMkLst>
        <pc:docMk/>
      </pc:docMkLst>
      <pc:sldChg chg="addSp modSp mod">
        <pc:chgData name="Leonie Smith" userId="fed1330f33f5650e" providerId="LiveId" clId="{5BD471E8-3D06-4756-986E-124539BADF40}" dt="2022-06-13T04:37:27.399" v="4" actId="1076"/>
        <pc:sldMkLst>
          <pc:docMk/>
          <pc:sldMk cId="1237137471" sldId="310"/>
        </pc:sldMkLst>
      </pc:sldChg>
      <pc:sldChg chg="addSp modSp">
        <pc:chgData name="Leonie Smith" userId="fed1330f33f5650e" providerId="LiveId" clId="{5BD471E8-3D06-4756-986E-124539BADF40}" dt="2022-06-13T04:37:44.146" v="5"/>
        <pc:sldMkLst>
          <pc:docMk/>
          <pc:sldMk cId="1727650077" sldId="427"/>
        </pc:sldMkLst>
      </pc:sldChg>
      <pc:sldChg chg="addSp modSp mod">
        <pc:chgData name="Leonie Smith" userId="fed1330f33f5650e" providerId="LiveId" clId="{5BD471E8-3D06-4756-986E-124539BADF40}" dt="2022-06-13T04:43:33.540" v="24" actId="20577"/>
        <pc:sldMkLst>
          <pc:docMk/>
          <pc:sldMk cId="703207630" sldId="429"/>
        </pc:sldMkLst>
      </pc:sldChg>
      <pc:sldChg chg="addSp modSp mod">
        <pc:chgData name="Leonie Smith" userId="fed1330f33f5650e" providerId="LiveId" clId="{5BD471E8-3D06-4756-986E-124539BADF40}" dt="2022-06-13T04:43:43.931" v="27" actId="20577"/>
        <pc:sldMkLst>
          <pc:docMk/>
          <pc:sldMk cId="579800659" sldId="431"/>
        </pc:sldMkLst>
      </pc:sldChg>
      <pc:sldChg chg="addSp modSp mod">
        <pc:chgData name="Leonie Smith" userId="fed1330f33f5650e" providerId="LiveId" clId="{5BD471E8-3D06-4756-986E-124539BADF40}" dt="2022-06-13T04:43:52.250" v="28" actId="20577"/>
        <pc:sldMkLst>
          <pc:docMk/>
          <pc:sldMk cId="484949745" sldId="433"/>
        </pc:sldMkLst>
      </pc:sldChg>
      <pc:sldChg chg="addSp modSp mod">
        <pc:chgData name="Leonie Smith" userId="fed1330f33f5650e" providerId="LiveId" clId="{5BD471E8-3D06-4756-986E-124539BADF40}" dt="2022-06-13T04:44:05.542" v="29" actId="20577"/>
        <pc:sldMkLst>
          <pc:docMk/>
          <pc:sldMk cId="630368776" sldId="437"/>
        </pc:sldMkLst>
      </pc:sldChg>
      <pc:sldChg chg="addSp modSp mod">
        <pc:chgData name="Leonie Smith" userId="fed1330f33f5650e" providerId="LiveId" clId="{5BD471E8-3D06-4756-986E-124539BADF40}" dt="2022-06-13T04:44:40.774" v="34" actId="20577"/>
        <pc:sldMkLst>
          <pc:docMk/>
          <pc:sldMk cId="3759221820" sldId="439"/>
        </pc:sldMkLst>
      </pc:sldChg>
      <pc:sldChg chg="addSp modSp mod">
        <pc:chgData name="Leonie Smith" userId="fed1330f33f5650e" providerId="LiveId" clId="{5BD471E8-3D06-4756-986E-124539BADF40}" dt="2022-06-13T04:44:48.509" v="36" actId="20577"/>
        <pc:sldMkLst>
          <pc:docMk/>
          <pc:sldMk cId="3676245138" sldId="441"/>
        </pc:sldMkLst>
      </pc:sldChg>
      <pc:sldChg chg="addSp modSp mod">
        <pc:chgData name="Leonie Smith" userId="fed1330f33f5650e" providerId="LiveId" clId="{5BD471E8-3D06-4756-986E-124539BADF40}" dt="2022-06-13T04:44:56.130" v="37" actId="20577"/>
        <pc:sldMkLst>
          <pc:docMk/>
          <pc:sldMk cId="3095902142" sldId="443"/>
        </pc:sldMkLst>
      </pc:sldChg>
      <pc:sldChg chg="addSp modSp mod">
        <pc:chgData name="Leonie Smith" userId="fed1330f33f5650e" providerId="LiveId" clId="{5BD471E8-3D06-4756-986E-124539BADF40}" dt="2022-06-13T04:44:12.542" v="30" actId="20577"/>
        <pc:sldMkLst>
          <pc:docMk/>
          <pc:sldMk cId="1410605308" sldId="445"/>
        </pc:sldMkLst>
      </pc:sldChg>
    </pc:docChg>
  </pc:docChgLst>
  <pc:docChgLst>
    <pc:chgData name="Alfred Smith" userId="3c60a3631c0db8ad" providerId="LiveId" clId="{BF160A69-8718-4B58-A87E-859E17331E94}"/>
    <pc:docChg chg="undo custSel modSld">
      <pc:chgData name="Alfred Smith" userId="3c60a3631c0db8ad" providerId="LiveId" clId="{BF160A69-8718-4B58-A87E-859E17331E94}" dt="2025-04-24T11:08:06.610" v="39"/>
      <pc:docMkLst>
        <pc:docMk/>
      </pc:docMkLst>
      <pc:sldChg chg="modSp mod">
        <pc:chgData name="Alfred Smith" userId="3c60a3631c0db8ad" providerId="LiveId" clId="{BF160A69-8718-4B58-A87E-859E17331E94}" dt="2025-04-24T11:03:40.270" v="17" actId="20577"/>
        <pc:sldMkLst>
          <pc:docMk/>
          <pc:sldMk cId="1237137471" sldId="310"/>
        </pc:sldMkLst>
        <pc:spChg chg="mod">
          <ac:chgData name="Alfred Smith" userId="3c60a3631c0db8ad" providerId="LiveId" clId="{BF160A69-8718-4B58-A87E-859E17331E94}" dt="2025-04-24T11:03:40.270" v="17" actId="20577"/>
          <ac:spMkLst>
            <pc:docMk/>
            <pc:sldMk cId="1237137471" sldId="310"/>
            <ac:spMk id="5" creationId="{B9237F0B-B9C4-85C0-A82F-833EE581E5DB}"/>
          </ac:spMkLst>
        </pc:spChg>
      </pc:sldChg>
      <pc:sldChg chg="modSp mod">
        <pc:chgData name="Alfred Smith" userId="3c60a3631c0db8ad" providerId="LiveId" clId="{BF160A69-8718-4B58-A87E-859E17331E94}" dt="2025-04-24T11:03:54.403" v="23" actId="20577"/>
        <pc:sldMkLst>
          <pc:docMk/>
          <pc:sldMk cId="1003827451" sldId="426"/>
        </pc:sldMkLst>
        <pc:spChg chg="mod">
          <ac:chgData name="Alfred Smith" userId="3c60a3631c0db8ad" providerId="LiveId" clId="{BF160A69-8718-4B58-A87E-859E17331E94}" dt="2025-04-24T11:03:51.184" v="21" actId="20577"/>
          <ac:spMkLst>
            <pc:docMk/>
            <pc:sldMk cId="1003827451" sldId="426"/>
            <ac:spMk id="4" creationId="{9A13E2D8-2F59-44C1-B1D2-79C300C26DD4}"/>
          </ac:spMkLst>
        </pc:spChg>
        <pc:spChg chg="mod">
          <ac:chgData name="Alfred Smith" userId="3c60a3631c0db8ad" providerId="LiveId" clId="{BF160A69-8718-4B58-A87E-859E17331E94}" dt="2025-04-24T11:03:54.403" v="23" actId="20577"/>
          <ac:spMkLst>
            <pc:docMk/>
            <pc:sldMk cId="1003827451" sldId="426"/>
            <ac:spMk id="6" creationId="{416C064E-628E-47C0-A712-DB178FE9901E}"/>
          </ac:spMkLst>
        </pc:spChg>
      </pc:sldChg>
      <pc:sldChg chg="modSp mod">
        <pc:chgData name="Alfred Smith" userId="3c60a3631c0db8ad" providerId="LiveId" clId="{BF160A69-8718-4B58-A87E-859E17331E94}" dt="2025-04-24T11:04:00.135" v="27" actId="20577"/>
        <pc:sldMkLst>
          <pc:docMk/>
          <pc:sldMk cId="1727650077" sldId="427"/>
        </pc:sldMkLst>
        <pc:spChg chg="mod">
          <ac:chgData name="Alfred Smith" userId="3c60a3631c0db8ad" providerId="LiveId" clId="{BF160A69-8718-4B58-A87E-859E17331E94}" dt="2025-04-24T11:04:00.135" v="27" actId="20577"/>
          <ac:spMkLst>
            <pc:docMk/>
            <pc:sldMk cId="1727650077" sldId="427"/>
            <ac:spMk id="7" creationId="{C1E195A3-C649-7010-D39D-AB6587BBE97D}"/>
          </ac:spMkLst>
        </pc:spChg>
      </pc:sldChg>
      <pc:sldChg chg="modSp mod">
        <pc:chgData name="Alfred Smith" userId="3c60a3631c0db8ad" providerId="LiveId" clId="{BF160A69-8718-4B58-A87E-859E17331E94}" dt="2025-04-24T11:06:56.595" v="38"/>
        <pc:sldMkLst>
          <pc:docMk/>
          <pc:sldMk cId="2174129452" sldId="428"/>
        </pc:sldMkLst>
        <pc:spChg chg="mod ord">
          <ac:chgData name="Alfred Smith" userId="3c60a3631c0db8ad" providerId="LiveId" clId="{BF160A69-8718-4B58-A87E-859E17331E94}" dt="2025-04-24T11:06:56.595" v="38"/>
          <ac:spMkLst>
            <pc:docMk/>
            <pc:sldMk cId="2174129452" sldId="428"/>
            <ac:spMk id="3" creationId="{F8FC1B21-4F7C-A6FE-D9EE-98A809BD0906}"/>
          </ac:spMkLst>
        </pc:spChg>
      </pc:sldChg>
      <pc:sldChg chg="modSp mod">
        <pc:chgData name="Alfred Smith" userId="3c60a3631c0db8ad" providerId="LiveId" clId="{BF160A69-8718-4B58-A87E-859E17331E94}" dt="2025-04-24T11:04:19.657" v="35" actId="20577"/>
        <pc:sldMkLst>
          <pc:docMk/>
          <pc:sldMk cId="703207630" sldId="429"/>
        </pc:sldMkLst>
        <pc:spChg chg="mod">
          <ac:chgData name="Alfred Smith" userId="3c60a3631c0db8ad" providerId="LiveId" clId="{BF160A69-8718-4B58-A87E-859E17331E94}" dt="2025-04-24T11:04:19.657" v="35" actId="20577"/>
          <ac:spMkLst>
            <pc:docMk/>
            <pc:sldMk cId="703207630" sldId="429"/>
            <ac:spMk id="5" creationId="{B3EBD434-D944-E369-399E-AA749D9BA1C4}"/>
          </ac:spMkLst>
        </pc:spChg>
      </pc:sldChg>
      <pc:sldChg chg="modSp mod">
        <pc:chgData name="Alfred Smith" userId="3c60a3631c0db8ad" providerId="LiveId" clId="{BF160A69-8718-4B58-A87E-859E17331E94}" dt="2025-04-24T11:08:06.610" v="39"/>
        <pc:sldMkLst>
          <pc:docMk/>
          <pc:sldMk cId="942615762" sldId="430"/>
        </pc:sldMkLst>
        <pc:spChg chg="mod ord">
          <ac:chgData name="Alfred Smith" userId="3c60a3631c0db8ad" providerId="LiveId" clId="{BF160A69-8718-4B58-A87E-859E17331E94}" dt="2025-04-24T11:08:06.610" v="39"/>
          <ac:spMkLst>
            <pc:docMk/>
            <pc:sldMk cId="942615762" sldId="430"/>
            <ac:spMk id="3" creationId="{8698FC4A-3B74-55C8-1CFE-58AFAD3BAD01}"/>
          </ac:spMkLst>
        </pc:spChg>
      </pc:sldChg>
      <pc:sldChg chg="modSp mod">
        <pc:chgData name="Alfred Smith" userId="3c60a3631c0db8ad" providerId="LiveId" clId="{BF160A69-8718-4B58-A87E-859E17331E94}" dt="2025-04-24T11:04:25.219" v="37" actId="20577"/>
        <pc:sldMkLst>
          <pc:docMk/>
          <pc:sldMk cId="579800659" sldId="431"/>
        </pc:sldMkLst>
        <pc:spChg chg="mod">
          <ac:chgData name="Alfred Smith" userId="3c60a3631c0db8ad" providerId="LiveId" clId="{BF160A69-8718-4B58-A87E-859E17331E94}" dt="2025-04-24T11:04:25.219" v="37" actId="20577"/>
          <ac:spMkLst>
            <pc:docMk/>
            <pc:sldMk cId="579800659" sldId="431"/>
            <ac:spMk id="5" creationId="{251C4437-5F2F-D588-EEF7-DB26975D36F4}"/>
          </ac:spMkLst>
        </pc:spChg>
      </pc:sldChg>
    </pc:docChg>
  </pc:docChgLst>
  <pc:docChgLst>
    <pc:chgData name="Leonie Smith" userId="fed1330f33f5650e" providerId="LiveId" clId="{41A7C6AD-D09A-412F-BC9E-191D6D4EADB4}"/>
    <pc:docChg chg="custSel modSld">
      <pc:chgData name="Leonie Smith" userId="fed1330f33f5650e" providerId="LiveId" clId="{41A7C6AD-D09A-412F-BC9E-191D6D4EADB4}" dt="2022-05-13T07:13:58.601" v="96" actId="5793"/>
      <pc:docMkLst>
        <pc:docMk/>
      </pc:docMkLst>
      <pc:sldChg chg="addSp delSp modSp modTransition modAnim modNotesTx">
        <pc:chgData name="Leonie Smith" userId="fed1330f33f5650e" providerId="LiveId" clId="{41A7C6AD-D09A-412F-BC9E-191D6D4EADB4}" dt="2022-05-13T07:13:58.601" v="96" actId="5793"/>
        <pc:sldMkLst>
          <pc:docMk/>
          <pc:sldMk cId="2869461528" sldId="308"/>
        </pc:sldMkLst>
      </pc:sldChg>
      <pc:sldChg chg="addSp delSp modSp modTransition modAnim">
        <pc:chgData name="Leonie Smith" userId="fed1330f33f5650e" providerId="LiveId" clId="{41A7C6AD-D09A-412F-BC9E-191D6D4EADB4}" dt="2022-05-11T05:39:56.282" v="9"/>
        <pc:sldMkLst>
          <pc:docMk/>
          <pc:sldMk cId="1003827451" sldId="426"/>
        </pc:sldMkLst>
      </pc:sldChg>
      <pc:sldChg chg="addSp delSp modSp modTransition modAnim">
        <pc:chgData name="Leonie Smith" userId="fed1330f33f5650e" providerId="LiveId" clId="{41A7C6AD-D09A-412F-BC9E-191D6D4EADB4}" dt="2022-05-11T05:43:10.728" v="14"/>
        <pc:sldMkLst>
          <pc:docMk/>
          <pc:sldMk cId="2174129452" sldId="428"/>
        </pc:sldMkLst>
      </pc:sldChg>
      <pc:sldChg chg="addSp delSp modSp modTransition modAnim">
        <pc:chgData name="Leonie Smith" userId="fed1330f33f5650e" providerId="LiveId" clId="{41A7C6AD-D09A-412F-BC9E-191D6D4EADB4}" dt="2022-05-11T05:47:43.931" v="31"/>
        <pc:sldMkLst>
          <pc:docMk/>
          <pc:sldMk cId="942615762" sldId="430"/>
        </pc:sldMkLst>
      </pc:sldChg>
      <pc:sldChg chg="addSp delSp modSp modTransition modAnim">
        <pc:chgData name="Leonie Smith" userId="fed1330f33f5650e" providerId="LiveId" clId="{41A7C6AD-D09A-412F-BC9E-191D6D4EADB4}" dt="2022-05-13T07:11:41.039" v="92"/>
        <pc:sldMkLst>
          <pc:docMk/>
          <pc:sldMk cId="1886351016" sldId="432"/>
        </pc:sldMkLst>
      </pc:sldChg>
      <pc:sldChg chg="addSp delSp modSp modTransition modAnim">
        <pc:chgData name="Leonie Smith" userId="fed1330f33f5650e" providerId="LiveId" clId="{41A7C6AD-D09A-412F-BC9E-191D6D4EADB4}" dt="2022-05-11T05:53:03.957" v="41"/>
        <pc:sldMkLst>
          <pc:docMk/>
          <pc:sldMk cId="882125327" sldId="434"/>
        </pc:sldMkLst>
      </pc:sldChg>
      <pc:sldChg chg="addSp delSp modSp modTransition modAnim">
        <pc:chgData name="Leonie Smith" userId="fed1330f33f5650e" providerId="LiveId" clId="{41A7C6AD-D09A-412F-BC9E-191D6D4EADB4}" dt="2022-05-11T06:10:25.832" v="76"/>
        <pc:sldMkLst>
          <pc:docMk/>
          <pc:sldMk cId="3195935868" sldId="436"/>
        </pc:sldMkLst>
      </pc:sldChg>
      <pc:sldChg chg="addSp delSp modSp modTransition modAnim">
        <pc:chgData name="Leonie Smith" userId="fed1330f33f5650e" providerId="LiveId" clId="{41A7C6AD-D09A-412F-BC9E-191D6D4EADB4}" dt="2022-05-11T05:58:45.443" v="61"/>
        <pc:sldMkLst>
          <pc:docMk/>
          <pc:sldMk cId="3261377596" sldId="438"/>
        </pc:sldMkLst>
      </pc:sldChg>
      <pc:sldChg chg="addSp delSp modSp modTransition modAnim">
        <pc:chgData name="Leonie Smith" userId="fed1330f33f5650e" providerId="LiveId" clId="{41A7C6AD-D09A-412F-BC9E-191D6D4EADB4}" dt="2022-05-11T06:06:21.006" v="71"/>
        <pc:sldMkLst>
          <pc:docMk/>
          <pc:sldMk cId="923867738" sldId="440"/>
        </pc:sldMkLst>
      </pc:sldChg>
      <pc:sldChg chg="addSp delSp modSp modTransition modAnim">
        <pc:chgData name="Leonie Smith" userId="fed1330f33f5650e" providerId="LiveId" clId="{41A7C6AD-D09A-412F-BC9E-191D6D4EADB4}" dt="2022-05-11T06:12:22.958" v="80"/>
        <pc:sldMkLst>
          <pc:docMk/>
          <pc:sldMk cId="2180228365" sldId="442"/>
        </pc:sldMkLst>
      </pc:sldChg>
      <pc:sldChg chg="addSp modSp">
        <pc:chgData name="Leonie Smith" userId="fed1330f33f5650e" providerId="LiveId" clId="{41A7C6AD-D09A-412F-BC9E-191D6D4EADB4}" dt="2022-05-11T06:01:14.399" v="62"/>
        <pc:sldMkLst>
          <pc:docMk/>
          <pc:sldMk cId="1475294396" sldId="444"/>
        </pc:sldMkLst>
      </pc:sldChg>
    </pc:docChg>
  </pc:docChgLst>
  <pc:docChgLst>
    <pc:chgData name="Alfred Smith" userId="3c60a3631c0db8ad" providerId="LiveId" clId="{412C49D4-1A97-4E97-8BB7-580954FA258A}"/>
    <pc:docChg chg="undo custSel modSld">
      <pc:chgData name="Alfred Smith" userId="3c60a3631c0db8ad" providerId="LiveId" clId="{412C49D4-1A97-4E97-8BB7-580954FA258A}" dt="2025-04-04T06:52:09.955" v="20"/>
      <pc:docMkLst>
        <pc:docMk/>
      </pc:docMkLst>
      <pc:sldChg chg="addSp delSp modSp mod">
        <pc:chgData name="Alfred Smith" userId="3c60a3631c0db8ad" providerId="LiveId" clId="{412C49D4-1A97-4E97-8BB7-580954FA258A}" dt="2025-04-04T06:49:04.201" v="1"/>
        <pc:sldMkLst>
          <pc:docMk/>
          <pc:sldMk cId="2869461528" sldId="308"/>
        </pc:sldMkLst>
        <pc:spChg chg="add mod">
          <ac:chgData name="Alfred Smith" userId="3c60a3631c0db8ad" providerId="LiveId" clId="{412C49D4-1A97-4E97-8BB7-580954FA258A}" dt="2025-04-04T06:49:04.201" v="1"/>
          <ac:spMkLst>
            <pc:docMk/>
            <pc:sldMk cId="2869461528" sldId="308"/>
            <ac:spMk id="4" creationId="{5EA05D70-AE94-B69F-4844-E9F4DDDD9172}"/>
          </ac:spMkLst>
        </pc:spChg>
      </pc:sldChg>
      <pc:sldChg chg="addSp modSp">
        <pc:chgData name="Alfred Smith" userId="3c60a3631c0db8ad" providerId="LiveId" clId="{412C49D4-1A97-4E97-8BB7-580954FA258A}" dt="2025-04-04T06:49:20.772" v="2"/>
        <pc:sldMkLst>
          <pc:docMk/>
          <pc:sldMk cId="1727650077" sldId="427"/>
        </pc:sldMkLst>
        <pc:spChg chg="add mod">
          <ac:chgData name="Alfred Smith" userId="3c60a3631c0db8ad" providerId="LiveId" clId="{412C49D4-1A97-4E97-8BB7-580954FA258A}" dt="2025-04-04T06:49:20.772" v="2"/>
          <ac:spMkLst>
            <pc:docMk/>
            <pc:sldMk cId="1727650077" sldId="427"/>
            <ac:spMk id="2" creationId="{E9BA98D3-C45F-19E8-7AE6-181D808DED78}"/>
          </ac:spMkLst>
        </pc:spChg>
      </pc:sldChg>
      <pc:sldChg chg="addSp delSp modSp mod">
        <pc:chgData name="Alfred Smith" userId="3c60a3631c0db8ad" providerId="LiveId" clId="{412C49D4-1A97-4E97-8BB7-580954FA258A}" dt="2025-04-04T06:49:32.573" v="4"/>
        <pc:sldMkLst>
          <pc:docMk/>
          <pc:sldMk cId="2174129452" sldId="428"/>
        </pc:sldMkLst>
        <pc:spChg chg="add mod">
          <ac:chgData name="Alfred Smith" userId="3c60a3631c0db8ad" providerId="LiveId" clId="{412C49D4-1A97-4E97-8BB7-580954FA258A}" dt="2025-04-04T06:49:32.573" v="4"/>
          <ac:spMkLst>
            <pc:docMk/>
            <pc:sldMk cId="2174129452" sldId="428"/>
            <ac:spMk id="2" creationId="{C259F776-2AE8-20F4-D070-588B0DA58FE0}"/>
          </ac:spMkLst>
        </pc:spChg>
        <pc:spChg chg="add mod">
          <ac:chgData name="Alfred Smith" userId="3c60a3631c0db8ad" providerId="LiveId" clId="{412C49D4-1A97-4E97-8BB7-580954FA258A}" dt="2025-04-04T06:49:32.573" v="4"/>
          <ac:spMkLst>
            <pc:docMk/>
            <pc:sldMk cId="2174129452" sldId="428"/>
            <ac:spMk id="3" creationId="{F8FC1B21-4F7C-A6FE-D9EE-98A809BD0906}"/>
          </ac:spMkLst>
        </pc:spChg>
      </pc:sldChg>
      <pc:sldChg chg="addSp delSp modSp mod">
        <pc:chgData name="Alfred Smith" userId="3c60a3631c0db8ad" providerId="LiveId" clId="{412C49D4-1A97-4E97-8BB7-580954FA258A}" dt="2025-04-04T06:49:46.743" v="6"/>
        <pc:sldMkLst>
          <pc:docMk/>
          <pc:sldMk cId="942615762" sldId="430"/>
        </pc:sldMkLst>
        <pc:spChg chg="add mod">
          <ac:chgData name="Alfred Smith" userId="3c60a3631c0db8ad" providerId="LiveId" clId="{412C49D4-1A97-4E97-8BB7-580954FA258A}" dt="2025-04-04T06:49:46.743" v="6"/>
          <ac:spMkLst>
            <pc:docMk/>
            <pc:sldMk cId="942615762" sldId="430"/>
            <ac:spMk id="2" creationId="{2CCCE488-1DD2-A5A3-1E5F-A2C10B20307C}"/>
          </ac:spMkLst>
        </pc:spChg>
        <pc:spChg chg="add mod">
          <ac:chgData name="Alfred Smith" userId="3c60a3631c0db8ad" providerId="LiveId" clId="{412C49D4-1A97-4E97-8BB7-580954FA258A}" dt="2025-04-04T06:49:46.743" v="6"/>
          <ac:spMkLst>
            <pc:docMk/>
            <pc:sldMk cId="942615762" sldId="430"/>
            <ac:spMk id="3" creationId="{8698FC4A-3B74-55C8-1CFE-58AFAD3BAD01}"/>
          </ac:spMkLst>
        </pc:spChg>
      </pc:sldChg>
      <pc:sldChg chg="addSp delSp modSp mod">
        <pc:chgData name="Alfred Smith" userId="3c60a3631c0db8ad" providerId="LiveId" clId="{412C49D4-1A97-4E97-8BB7-580954FA258A}" dt="2025-04-04T06:50:17.734" v="8"/>
        <pc:sldMkLst>
          <pc:docMk/>
          <pc:sldMk cId="1886351016" sldId="432"/>
        </pc:sldMkLst>
        <pc:spChg chg="add mod">
          <ac:chgData name="Alfred Smith" userId="3c60a3631c0db8ad" providerId="LiveId" clId="{412C49D4-1A97-4E97-8BB7-580954FA258A}" dt="2025-04-04T06:50:17.734" v="8"/>
          <ac:spMkLst>
            <pc:docMk/>
            <pc:sldMk cId="1886351016" sldId="432"/>
            <ac:spMk id="2" creationId="{32704770-C938-E9EE-3B42-8BF3EDBD870A}"/>
          </ac:spMkLst>
        </pc:spChg>
        <pc:spChg chg="add mod">
          <ac:chgData name="Alfred Smith" userId="3c60a3631c0db8ad" providerId="LiveId" clId="{412C49D4-1A97-4E97-8BB7-580954FA258A}" dt="2025-04-04T06:50:17.734" v="8"/>
          <ac:spMkLst>
            <pc:docMk/>
            <pc:sldMk cId="1886351016" sldId="432"/>
            <ac:spMk id="3" creationId="{F5E4A389-3D33-1BAB-2C26-338419B0090F}"/>
          </ac:spMkLst>
        </pc:spChg>
      </pc:sldChg>
      <pc:sldChg chg="addSp delSp modSp mod">
        <pc:chgData name="Alfred Smith" userId="3c60a3631c0db8ad" providerId="LiveId" clId="{412C49D4-1A97-4E97-8BB7-580954FA258A}" dt="2025-04-04T06:50:41.175" v="10"/>
        <pc:sldMkLst>
          <pc:docMk/>
          <pc:sldMk cId="3195935868" sldId="436"/>
        </pc:sldMkLst>
        <pc:spChg chg="add mod">
          <ac:chgData name="Alfred Smith" userId="3c60a3631c0db8ad" providerId="LiveId" clId="{412C49D4-1A97-4E97-8BB7-580954FA258A}" dt="2025-04-04T06:50:41.175" v="10"/>
          <ac:spMkLst>
            <pc:docMk/>
            <pc:sldMk cId="3195935868" sldId="436"/>
            <ac:spMk id="2" creationId="{6DD30F39-FEB5-A046-C95E-222602084047}"/>
          </ac:spMkLst>
        </pc:spChg>
        <pc:spChg chg="add mod">
          <ac:chgData name="Alfred Smith" userId="3c60a3631c0db8ad" providerId="LiveId" clId="{412C49D4-1A97-4E97-8BB7-580954FA258A}" dt="2025-04-04T06:50:41.175" v="10"/>
          <ac:spMkLst>
            <pc:docMk/>
            <pc:sldMk cId="3195935868" sldId="436"/>
            <ac:spMk id="3" creationId="{7B0DBB58-7560-BA82-684D-6F2592648FB6}"/>
          </ac:spMkLst>
        </pc:spChg>
      </pc:sldChg>
      <pc:sldChg chg="addSp delSp modSp mod">
        <pc:chgData name="Alfred Smith" userId="3c60a3631c0db8ad" providerId="LiveId" clId="{412C49D4-1A97-4E97-8BB7-580954FA258A}" dt="2025-04-04T06:50:51.028" v="12"/>
        <pc:sldMkLst>
          <pc:docMk/>
          <pc:sldMk cId="3261377596" sldId="438"/>
        </pc:sldMkLst>
        <pc:spChg chg="add mod">
          <ac:chgData name="Alfred Smith" userId="3c60a3631c0db8ad" providerId="LiveId" clId="{412C49D4-1A97-4E97-8BB7-580954FA258A}" dt="2025-04-04T06:50:51.028" v="12"/>
          <ac:spMkLst>
            <pc:docMk/>
            <pc:sldMk cId="3261377596" sldId="438"/>
            <ac:spMk id="2" creationId="{43E99BEF-AAC6-501B-C922-6C02FCCD4235}"/>
          </ac:spMkLst>
        </pc:spChg>
        <pc:spChg chg="add mod">
          <ac:chgData name="Alfred Smith" userId="3c60a3631c0db8ad" providerId="LiveId" clId="{412C49D4-1A97-4E97-8BB7-580954FA258A}" dt="2025-04-04T06:50:51.028" v="12"/>
          <ac:spMkLst>
            <pc:docMk/>
            <pc:sldMk cId="3261377596" sldId="438"/>
            <ac:spMk id="3" creationId="{731C7163-0C70-A981-B34A-587975530E77}"/>
          </ac:spMkLst>
        </pc:spChg>
      </pc:sldChg>
      <pc:sldChg chg="addSp delSp modSp mod">
        <pc:chgData name="Alfred Smith" userId="3c60a3631c0db8ad" providerId="LiveId" clId="{412C49D4-1A97-4E97-8BB7-580954FA258A}" dt="2025-04-04T06:51:41.278" v="16"/>
        <pc:sldMkLst>
          <pc:docMk/>
          <pc:sldMk cId="923867738" sldId="440"/>
        </pc:sldMkLst>
        <pc:spChg chg="add mod">
          <ac:chgData name="Alfred Smith" userId="3c60a3631c0db8ad" providerId="LiveId" clId="{412C49D4-1A97-4E97-8BB7-580954FA258A}" dt="2025-04-04T06:51:41.278" v="16"/>
          <ac:spMkLst>
            <pc:docMk/>
            <pc:sldMk cId="923867738" sldId="440"/>
            <ac:spMk id="2" creationId="{2112C1DE-257A-98DC-8CC8-C6FEBA94321E}"/>
          </ac:spMkLst>
        </pc:spChg>
        <pc:spChg chg="add mod">
          <ac:chgData name="Alfred Smith" userId="3c60a3631c0db8ad" providerId="LiveId" clId="{412C49D4-1A97-4E97-8BB7-580954FA258A}" dt="2025-04-04T06:51:41.278" v="16"/>
          <ac:spMkLst>
            <pc:docMk/>
            <pc:sldMk cId="923867738" sldId="440"/>
            <ac:spMk id="3" creationId="{854C1B78-A990-D3B7-96A4-471194EB0F33}"/>
          </ac:spMkLst>
        </pc:spChg>
      </pc:sldChg>
      <pc:sldChg chg="addSp delSp modSp mod">
        <pc:chgData name="Alfred Smith" userId="3c60a3631c0db8ad" providerId="LiveId" clId="{412C49D4-1A97-4E97-8BB7-580954FA258A}" dt="2025-04-04T06:52:09.955" v="20"/>
        <pc:sldMkLst>
          <pc:docMk/>
          <pc:sldMk cId="2180228365" sldId="442"/>
        </pc:sldMkLst>
        <pc:spChg chg="add mod">
          <ac:chgData name="Alfred Smith" userId="3c60a3631c0db8ad" providerId="LiveId" clId="{412C49D4-1A97-4E97-8BB7-580954FA258A}" dt="2025-04-04T06:52:09.955" v="20"/>
          <ac:spMkLst>
            <pc:docMk/>
            <pc:sldMk cId="2180228365" sldId="442"/>
            <ac:spMk id="2" creationId="{761E4449-A77A-10D2-3958-DB51B63ED72D}"/>
          </ac:spMkLst>
        </pc:spChg>
        <pc:spChg chg="add mod">
          <ac:chgData name="Alfred Smith" userId="3c60a3631c0db8ad" providerId="LiveId" clId="{412C49D4-1A97-4E97-8BB7-580954FA258A}" dt="2025-04-04T06:52:09.955" v="20"/>
          <ac:spMkLst>
            <pc:docMk/>
            <pc:sldMk cId="2180228365" sldId="442"/>
            <ac:spMk id="3" creationId="{34E021DC-9D7C-4BE4-C177-7ED8144777E0}"/>
          </ac:spMkLst>
        </pc:spChg>
      </pc:sldChg>
      <pc:sldChg chg="addSp delSp modSp mod">
        <pc:chgData name="Alfred Smith" userId="3c60a3631c0db8ad" providerId="LiveId" clId="{412C49D4-1A97-4E97-8BB7-580954FA258A}" dt="2025-04-04T06:51:03.690" v="14"/>
        <pc:sldMkLst>
          <pc:docMk/>
          <pc:sldMk cId="1475294396" sldId="444"/>
        </pc:sldMkLst>
        <pc:spChg chg="add mod">
          <ac:chgData name="Alfred Smith" userId="3c60a3631c0db8ad" providerId="LiveId" clId="{412C49D4-1A97-4E97-8BB7-580954FA258A}" dt="2025-04-04T06:51:03.690" v="14"/>
          <ac:spMkLst>
            <pc:docMk/>
            <pc:sldMk cId="1475294396" sldId="444"/>
            <ac:spMk id="3" creationId="{93EDEC61-6F6A-35D9-B94F-C04D95AD5DA2}"/>
          </ac:spMkLst>
        </pc:spChg>
        <pc:spChg chg="add mod">
          <ac:chgData name="Alfred Smith" userId="3c60a3631c0db8ad" providerId="LiveId" clId="{412C49D4-1A97-4E97-8BB7-580954FA258A}" dt="2025-04-04T06:51:03.690" v="14"/>
          <ac:spMkLst>
            <pc:docMk/>
            <pc:sldMk cId="1475294396" sldId="444"/>
            <ac:spMk id="5" creationId="{1EFF2A00-BEEB-1FF9-F467-28B424F154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19 </a:t>
            </a:r>
            <a:r>
              <a:rPr lang="en-IN" sz="1800" b="1" i="0" u="none" strike="noStrike" baseline="0" dirty="0">
                <a:latin typeface="TimesNewRomanPS-BoldMT"/>
              </a:rPr>
              <a:t>David</a:t>
            </a:r>
          </a:p>
          <a:p>
            <a:pPr algn="l"/>
            <a:r>
              <a:rPr lang="en-US" sz="1800" b="0" i="0" u="none" strike="noStrike" baseline="0" dirty="0">
                <a:latin typeface="TimesNewRomanPSMT"/>
              </a:rPr>
              <a:t>1. Two Kings - 2 Samuel 2:4; 2:8-9; 3:1; 4:5 - 5:4 (Top)</a:t>
            </a:r>
          </a:p>
          <a:p>
            <a:pPr algn="l"/>
            <a:r>
              <a:rPr lang="en-US" sz="1800" b="0" i="0" u="none" strike="noStrike" baseline="0" dirty="0">
                <a:latin typeface="TimesNewRomanPSMT"/>
              </a:rPr>
              <a:t>2. Return of the ark to the city of David - 2 Sam 6:1-23 (Right Center)</a:t>
            </a:r>
          </a:p>
          <a:p>
            <a:pPr algn="l"/>
            <a:r>
              <a:rPr lang="en-US" sz="1800" b="0" i="0" u="none" strike="noStrike" baseline="0" dirty="0">
                <a:latin typeface="TimesNewRomanPSMT"/>
              </a:rPr>
              <a:t>3. David's reception of Mephibosheth - 2 Sam 9 (Right Bottom)</a:t>
            </a:r>
          </a:p>
          <a:p>
            <a:pPr algn="l"/>
            <a:r>
              <a:rPr lang="en-US" sz="1800" b="0" i="0" u="none" strike="noStrike" baseline="0" dirty="0">
                <a:latin typeface="TimesNewRomanPSMT"/>
              </a:rPr>
              <a:t>4. David, Bath-</a:t>
            </a:r>
            <a:r>
              <a:rPr lang="en-US" sz="1800" b="0" i="0" u="none" strike="noStrike" baseline="0" dirty="0" err="1">
                <a:latin typeface="TimesNewRomanPSMT"/>
              </a:rPr>
              <a:t>sheba</a:t>
            </a:r>
            <a:r>
              <a:rPr lang="en-US" sz="1800" b="0" i="0" u="none" strike="noStrike" baseline="0" dirty="0">
                <a:latin typeface="TimesNewRomanPSMT"/>
              </a:rPr>
              <a:t> and Uriah - 2 Sam 11 (Center Bottom)</a:t>
            </a:r>
          </a:p>
          <a:p>
            <a:pPr algn="l"/>
            <a:r>
              <a:rPr lang="en-US" sz="1800" b="0" i="0" u="none" strike="noStrike" baseline="0" dirty="0">
                <a:latin typeface="TimesNewRomanPSMT"/>
              </a:rPr>
              <a:t>5. Nathan confronts David - 2 Sam 12:1-14 (Left Bottom)</a:t>
            </a:r>
          </a:p>
          <a:p>
            <a:pPr algn="l"/>
            <a:r>
              <a:rPr lang="en-US" sz="1800" b="0" i="0" u="none" strike="noStrike" baseline="0" dirty="0">
                <a:latin typeface="TimesNewRomanPSMT"/>
              </a:rPr>
              <a:t>6. Solomon is born - 2 Sam 12:15-25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8804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19-1</a:t>
            </a:r>
          </a:p>
        </p:txBody>
      </p:sp>
      <p:pic>
        <p:nvPicPr>
          <p:cNvPr id="5" name="Audio 4">
            <a:hlinkClick r:id="" action="ppaction://media"/>
            <a:extLst>
              <a:ext uri="{FF2B5EF4-FFF2-40B4-BE49-F238E27FC236}">
                <a16:creationId xmlns:a16="http://schemas.microsoft.com/office/drawing/2014/main" id="{4E929045-9238-45D4-96DF-B5728D6EA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EA05D70-AE94-B69F-4844-E9F4DDDD9172}"/>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89"/>
    </mc:Choice>
    <mc:Fallback xmlns="">
      <p:transition spd="slow" advTm="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A4D4E90-479F-4122-8349-4C6809F4A0A0}"/>
              </a:ext>
            </a:extLst>
          </p:cNvPr>
          <p:cNvPicPr>
            <a:picLocks noChangeAspect="1"/>
          </p:cNvPicPr>
          <p:nvPr/>
        </p:nvPicPr>
        <p:blipFill>
          <a:blip r:embed="rId2"/>
          <a:stretch>
            <a:fillRect/>
          </a:stretch>
        </p:blipFill>
        <p:spPr>
          <a:xfrm>
            <a:off x="0" y="-1"/>
            <a:ext cx="12474878" cy="7027333"/>
          </a:xfrm>
          <a:prstGeom prst="rect">
            <a:avLst/>
          </a:prstGeom>
        </p:spPr>
      </p:pic>
      <p:sp>
        <p:nvSpPr>
          <p:cNvPr id="5" name="TextBox 4">
            <a:extLst>
              <a:ext uri="{FF2B5EF4-FFF2-40B4-BE49-F238E27FC236}">
                <a16:creationId xmlns:a16="http://schemas.microsoft.com/office/drawing/2014/main" id="{92594234-9523-49F1-926D-52F84E37BBF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One day two men from </a:t>
            </a:r>
            <a:r>
              <a:rPr lang="en-ZA" sz="4800" dirty="0" err="1"/>
              <a:t>Ish-Bosheth’s</a:t>
            </a:r>
            <a:r>
              <a:rPr lang="en-ZA" sz="4800" dirty="0"/>
              <a:t> army found him sleeping. They killed him.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Audio 4">
            <a:hlinkClick r:id="" action="ppaction://media"/>
            <a:extLst>
              <a:ext uri="{FF2B5EF4-FFF2-40B4-BE49-F238E27FC236}">
                <a16:creationId xmlns:a16="http://schemas.microsoft.com/office/drawing/2014/main" id="{88F6F39E-CC03-DE26-C19D-F4ED3A9386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4E200A-8629-456F-A700-1717C4F2232A}"/>
              </a:ext>
            </a:extLst>
          </p:cNvPr>
          <p:cNvPicPr>
            <a:picLocks noChangeAspect="1"/>
          </p:cNvPicPr>
          <p:nvPr/>
        </p:nvPicPr>
        <p:blipFill>
          <a:blip r:embed="rId2"/>
          <a:stretch>
            <a:fillRect/>
          </a:stretch>
        </p:blipFill>
        <p:spPr>
          <a:xfrm>
            <a:off x="0" y="-186531"/>
            <a:ext cx="12700000" cy="7044531"/>
          </a:xfrm>
          <a:prstGeom prst="rect">
            <a:avLst/>
          </a:prstGeom>
        </p:spPr>
      </p:pic>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39CF827-ACF1-60FB-F42A-D1721CEA38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DD30F39-FEB5-A046-C95E-222602084047}"/>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5:1Then all the tribes of Israel came to David at Hebron and said, “Here we are, your own flesh and blood.</a:t>
            </a:r>
            <a:endParaRPr lang="en-ZA" sz="5400" dirty="0"/>
          </a:p>
        </p:txBody>
      </p:sp>
      <p:sp>
        <p:nvSpPr>
          <p:cNvPr id="3" name="TextBox 2">
            <a:extLst>
              <a:ext uri="{FF2B5EF4-FFF2-40B4-BE49-F238E27FC236}">
                <a16:creationId xmlns:a16="http://schemas.microsoft.com/office/drawing/2014/main" id="{7B0DBB58-7560-BA82-684D-6F2592648FB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1ཡང་དེ་ནས་ཡེས་ར་ཨེལ་པའི་ཚོ་ཁག་ཐམས་ཅད་ཧེབ་རོན་དུ་དཱ་བིད་ཀྱི་དྲུང་དུ་འོངས་ནས་ཁོང་ལ། གཟིགས་དང་བདག་ཅག་ནི་ཁྱེད་ཀྱི་ཤ་དང་རུས་པའི་གཉེན་ཉེ་ཡིན་ནོ། ། </a:t>
            </a:r>
            <a:endParaRPr lang="en-ZA" sz="1600"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6534"/>
    </mc:Choice>
    <mc:Fallback xmlns="">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3C7F2-9225-42E7-9DFD-8223AD8F785F}"/>
              </a:ext>
            </a:extLst>
          </p:cNvPr>
          <p:cNvPicPr>
            <a:picLocks noChangeAspect="1"/>
          </p:cNvPicPr>
          <p:nvPr/>
        </p:nvPicPr>
        <p:blipFill>
          <a:blip r:embed="rId2"/>
          <a:stretch>
            <a:fillRect/>
          </a:stretch>
        </p:blipFill>
        <p:spPr>
          <a:xfrm>
            <a:off x="0" y="-145915"/>
            <a:ext cx="12192000" cy="7003915"/>
          </a:xfrm>
          <a:prstGeom prst="rect">
            <a:avLst/>
          </a:prstGeom>
        </p:spPr>
      </p:pic>
      <p:sp>
        <p:nvSpPr>
          <p:cNvPr id="5" name="TextBox 4">
            <a:extLst>
              <a:ext uri="{FF2B5EF4-FFF2-40B4-BE49-F238E27FC236}">
                <a16:creationId xmlns:a16="http://schemas.microsoft.com/office/drawing/2014/main" id="{4883AA26-1CF3-E6BC-16A8-F76DB0923B0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BABD070-3D1D-323B-8B62-DDC6E0F1AE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E99BEF-AAC6-501B-C922-6C02FCCD423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2Even in times past, while Saul was king over us, you were the one who led Israel out and brought them back…</a:t>
            </a:r>
            <a:endParaRPr lang="en-ZA" dirty="0"/>
          </a:p>
        </p:txBody>
      </p:sp>
      <p:sp>
        <p:nvSpPr>
          <p:cNvPr id="3" name="TextBox 2">
            <a:extLst>
              <a:ext uri="{FF2B5EF4-FFF2-40B4-BE49-F238E27FC236}">
                <a16:creationId xmlns:a16="http://schemas.microsoft.com/office/drawing/2014/main" id="{731C7163-0C70-A981-B34A-587975530E7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2སྔར་སོ་ལོ་བདག་ཅག་གི་རྒྱལ་པོར་བཞུགས་པའི་ཚེ། ཁྱེད་ནི་ཡེས་ར་ཨེལ་པའི་དམག་དཔུང་གི་འགྲོ་འོང་ལ་སྣེ་ཁྲིད་བྱེད་མཁན་ཡིན།</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5722"/>
    </mc:Choice>
    <mc:Fallback xmlns="">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5A9B-97BB-466A-A1BE-8CD34C206C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19E8FF8-EFA8-4428-8C4E-CBB981BD7A25}"/>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40C3FE02-7B93-4553-ABA2-B8F460C23275}"/>
              </a:ext>
            </a:extLst>
          </p:cNvPr>
          <p:cNvPicPr>
            <a:picLocks noChangeAspect="1"/>
          </p:cNvPicPr>
          <p:nvPr/>
        </p:nvPicPr>
        <p:blipFill>
          <a:blip r:embed="rId2"/>
          <a:stretch>
            <a:fillRect/>
          </a:stretch>
        </p:blipFill>
        <p:spPr>
          <a:xfrm>
            <a:off x="-4507017" y="-18886"/>
            <a:ext cx="22656461" cy="12391697"/>
          </a:xfrm>
          <a:prstGeom prst="rect">
            <a:avLst/>
          </a:prstGeom>
        </p:spPr>
      </p:pic>
      <p:sp>
        <p:nvSpPr>
          <p:cNvPr id="5" name="TextBox 4">
            <a:extLst>
              <a:ext uri="{FF2B5EF4-FFF2-40B4-BE49-F238E27FC236}">
                <a16:creationId xmlns:a16="http://schemas.microsoft.com/office/drawing/2014/main" id="{D6AFF059-155B-010E-E350-E3BA158282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060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F3FDF38-5580-914C-91FC-7A32FE365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3EDEC61-6F6A-35D9-B94F-C04D95AD5DA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…And to you the Lord said, ‘You will shepherd My people Israel, and you will be ruler over them.’”</a:t>
            </a:r>
            <a:endParaRPr lang="en-ZA" dirty="0"/>
          </a:p>
        </p:txBody>
      </p:sp>
      <p:sp>
        <p:nvSpPr>
          <p:cNvPr id="5" name="TextBox 4">
            <a:extLst>
              <a:ext uri="{FF2B5EF4-FFF2-40B4-BE49-F238E27FC236}">
                <a16:creationId xmlns:a16="http://schemas.microsoft.com/office/drawing/2014/main" id="{1EFF2A00-BEEB-1FF9-F467-28B424F1544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དཀོན་མཆོག་ཡ་ཝཱེས་ཀྱང་ཁྱེད་ལ། ཁྱོད་ཀྱིས་བདག་གི་འབངས་མི་ཡེས་ར་ཨེལ་ལ་བདག་སྐྱོང་བྱས་ནས་དེའི་འགོ་དཔོན་དུ་གྱུར་ཅིག་ཅེས་གསུངས་མྱོང་ངོ་ཞེས་ཞུས།</a:t>
            </a:r>
            <a:endParaRPr lang="en-ZA" dirty="0"/>
          </a:p>
        </p:txBody>
      </p:sp>
    </p:spTree>
    <p:extLst>
      <p:ext uri="{BB962C8B-B14F-4D97-AF65-F5344CB8AC3E}">
        <p14:creationId xmlns:p14="http://schemas.microsoft.com/office/powerpoint/2010/main" val="1475294396"/>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0B3D25-CFF9-41CB-A8E8-E791900AF6D2}"/>
              </a:ext>
            </a:extLst>
          </p:cNvPr>
          <p:cNvPicPr>
            <a:picLocks noChangeAspect="1"/>
          </p:cNvPicPr>
          <p:nvPr/>
        </p:nvPicPr>
        <p:blipFill>
          <a:blip r:embed="rId2"/>
          <a:stretch>
            <a:fillRect/>
          </a:stretch>
        </p:blipFill>
        <p:spPr>
          <a:xfrm>
            <a:off x="0" y="-741123"/>
            <a:ext cx="12192000" cy="7599123"/>
          </a:xfrm>
          <a:prstGeom prst="rect">
            <a:avLst/>
          </a:prstGeom>
        </p:spPr>
      </p:pic>
      <p:sp>
        <p:nvSpPr>
          <p:cNvPr id="5" name="TextBox 4">
            <a:extLst>
              <a:ext uri="{FF2B5EF4-FFF2-40B4-BE49-F238E27FC236}">
                <a16:creationId xmlns:a16="http://schemas.microsoft.com/office/drawing/2014/main" id="{DCC02594-9672-70CA-2781-C151C8C8C2B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158EC21-67E4-9DEC-E311-E638828D2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112C1DE-257A-98DC-8CC8-C6FEBA94321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3So all the elders of Israel came to the king at Hebron, where King David made with them a covenant before the Lord. And they anointed him king over Israel.</a:t>
            </a:r>
            <a:endParaRPr lang="en-ZA" dirty="0"/>
          </a:p>
        </p:txBody>
      </p:sp>
      <p:sp>
        <p:nvSpPr>
          <p:cNvPr id="3" name="TextBox 2">
            <a:extLst>
              <a:ext uri="{FF2B5EF4-FFF2-40B4-BE49-F238E27FC236}">
                <a16:creationId xmlns:a16="http://schemas.microsoft.com/office/drawing/2014/main" id="{854C1B78-A990-D3B7-96A4-471194EB0F3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3ཡེས་ར་ཨེལ་གྱི་རྒན་པོ་རྣམས་ཧེབ་རོན་དུ་རྒྱལ་པོའི་དྲུང་དུ་འོངས་པ་དང་། རྒྱལ་པོ་དཱ་བིད་ཀྱིས་ཧེབ་རོན་དུ་དཀོན་མཆོག་ཡ་ཝཱེའི་སྤྱན་སྔར་དེ་དག་དང་ཆད་དོན་མཛད་ཅིང་། དེ་དག་གིས་དཱ་བིད་ཡེས་ར་ཨེལ་གྱི་རྒྱལ་པོར་བསྐོ་ཆེད་སྣུམ་གྱིས་བྱུགས།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17D7AE-02C3-4E1E-AC83-64311C83A1E4}"/>
              </a:ext>
            </a:extLst>
          </p:cNvPr>
          <p:cNvPicPr>
            <a:picLocks noChangeAspect="1"/>
          </p:cNvPicPr>
          <p:nvPr/>
        </p:nvPicPr>
        <p:blipFill>
          <a:blip r:embed="rId2"/>
          <a:stretch>
            <a:fillRect/>
          </a:stretch>
        </p:blipFill>
        <p:spPr>
          <a:xfrm>
            <a:off x="0" y="0"/>
            <a:ext cx="12191999" cy="7326647"/>
          </a:xfrm>
          <a:prstGeom prst="rect">
            <a:avLst/>
          </a:prstGeom>
        </p:spPr>
      </p:pic>
      <p:sp>
        <p:nvSpPr>
          <p:cNvPr id="5" name="TextBox 4">
            <a:extLst>
              <a:ext uri="{FF2B5EF4-FFF2-40B4-BE49-F238E27FC236}">
                <a16:creationId xmlns:a16="http://schemas.microsoft.com/office/drawing/2014/main" id="{B9237F0B-B9C4-85C0-A82F-833EE581E5DB}"/>
              </a:ext>
            </a:extLst>
          </p:cNvPr>
          <p:cNvSpPr txBox="1"/>
          <p:nvPr/>
        </p:nvSpPr>
        <p:spPr>
          <a:xfrm>
            <a:off x="3790961" y="137410"/>
            <a:ext cx="5975129" cy="3670092"/>
          </a:xfrm>
          <a:prstGeom prst="rect">
            <a:avLst/>
          </a:prstGeom>
          <a:noFill/>
        </p:spPr>
        <p:txBody>
          <a:bodyPr wrap="square" rtlCol="0">
            <a:noAutofit/>
          </a:bodyPr>
          <a:lstStyle/>
          <a:p>
            <a:pPr algn="ctr"/>
            <a:r>
              <a:rPr lang="bo-CN" sz="8000" b="1" cap="all" dirty="0">
                <a:solidFill>
                  <a:schemeClr val="bg1"/>
                </a:solidFill>
                <a:latin typeface="ArialMT"/>
              </a:rPr>
              <a:t>ཤ་མུ་ཨེལ་གཉིས་པ།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5</a:t>
            </a:r>
          </a:p>
          <a:p>
            <a:r>
              <a:rPr lang="bo-CN" sz="8000" b="1" dirty="0">
                <a:solidFill>
                  <a:schemeClr val="bg1"/>
                </a:solidFill>
                <a:latin typeface="ArialMT"/>
              </a:rPr>
              <a:t>རྒྱལ་པོ་</a:t>
            </a:r>
            <a:r>
              <a:rPr lang="bo-CN" sz="8000" b="1" i="0" dirty="0">
                <a:solidFill>
                  <a:schemeClr val="bg1"/>
                </a:solidFill>
                <a:effectLst/>
                <a:latin typeface="ArialMT"/>
              </a:rPr>
              <a:t>གཉིས</a:t>
            </a:r>
            <a:r>
              <a:rPr lang="bo-CN" sz="8000" b="1" dirty="0">
                <a:solidFill>
                  <a:schemeClr val="bg1"/>
                </a:solidFill>
                <a:latin typeface="ArialMT"/>
              </a:rPr>
              <a:t>།</a:t>
            </a:r>
            <a:endParaRPr lang="en-ZA"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40B4E7-2F53-4E39-AAFF-530EA2D3673A}"/>
              </a:ext>
            </a:extLst>
          </p:cNvPr>
          <p:cNvPicPr>
            <a:picLocks noChangeAspect="1"/>
          </p:cNvPicPr>
          <p:nvPr/>
        </p:nvPicPr>
        <p:blipFill>
          <a:blip r:embed="rId2"/>
          <a:stretch>
            <a:fillRect/>
          </a:stretch>
        </p:blipFill>
        <p:spPr>
          <a:xfrm>
            <a:off x="0" y="-901119"/>
            <a:ext cx="20314239" cy="9572154"/>
          </a:xfrm>
          <a:prstGeom prst="rect">
            <a:avLst/>
          </a:prstGeom>
        </p:spPr>
      </p:pic>
      <p:sp>
        <p:nvSpPr>
          <p:cNvPr id="5" name="TextBox 4">
            <a:extLst>
              <a:ext uri="{FF2B5EF4-FFF2-40B4-BE49-F238E27FC236}">
                <a16:creationId xmlns:a16="http://schemas.microsoft.com/office/drawing/2014/main" id="{0B2FCC0C-6E9A-92E6-0E8D-908277DFDD0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D023323-B99F-CC46-B630-493432BFD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1E4449-A77A-10D2-3958-DB51B63ED72D}"/>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4David was thirty years old when he became king, and he reigned forty years. </a:t>
            </a:r>
            <a:endParaRPr lang="en-ZA" dirty="0"/>
          </a:p>
        </p:txBody>
      </p:sp>
      <p:sp>
        <p:nvSpPr>
          <p:cNvPr id="3" name="TextBox 2">
            <a:extLst>
              <a:ext uri="{FF2B5EF4-FFF2-40B4-BE49-F238E27FC236}">
                <a16:creationId xmlns:a16="http://schemas.microsoft.com/office/drawing/2014/main" id="{34E021DC-9D7C-4BE4-C177-7ED8144777E0}"/>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4དཱ་བིད་ཀྱིས་རྒྱལ་སྲིད་འཛིན་པའི་ཚེ་ལོ་སུམ་ཅུ་ལོན་ཞིང་ཁོང་གིས་ལོ་བཞི་བཅུའི་རིང་དུ་རྒྱལ་སྲིད་བསྐྱང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DB7F16-D1CA-488B-94CE-88766D9A5E75}"/>
              </a:ext>
            </a:extLst>
          </p:cNvPr>
          <p:cNvPicPr>
            <a:picLocks noChangeAspect="1"/>
          </p:cNvPicPr>
          <p:nvPr/>
        </p:nvPicPr>
        <p:blipFill>
          <a:blip r:embed="rId2"/>
          <a:stretch>
            <a:fillRect/>
          </a:stretch>
        </p:blipFill>
        <p:spPr>
          <a:xfrm>
            <a:off x="-1" y="0"/>
            <a:ext cx="12311063" cy="7162800"/>
          </a:xfrm>
          <a:prstGeom prst="rect">
            <a:avLst/>
          </a:prstGeom>
        </p:spPr>
      </p:pic>
      <p:sp>
        <p:nvSpPr>
          <p:cNvPr id="5" name="TextBox 4">
            <a:extLst>
              <a:ext uri="{FF2B5EF4-FFF2-40B4-BE49-F238E27FC236}">
                <a16:creationId xmlns:a16="http://schemas.microsoft.com/office/drawing/2014/main" id="{A77A0B12-D2EA-FA1B-CDF5-E0870A3A99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Two Kings - 2 Samuel 2:4; </a:t>
            </a:r>
            <a:r>
              <a:rPr lang="en-US" sz="4800" dirty="0">
                <a:latin typeface="TimesNewRomanPSMT"/>
              </a:rPr>
              <a:t>2</a:t>
            </a:r>
            <a:r>
              <a:rPr lang="en-US" sz="4800" b="0" i="0" u="none" strike="noStrike" baseline="0" dirty="0">
                <a:latin typeface="TimesNewRomanPSMT"/>
              </a:rPr>
              <a:t>:8-9; 3:1; 4:5 - 5:4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2</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rgbClr val="121212"/>
                </a:solidFill>
                <a:latin typeface="ArialMT"/>
              </a:rPr>
              <a:t>5</a:t>
            </a:r>
          </a:p>
          <a:p>
            <a:r>
              <a:rPr lang="bo-CN" sz="8000" b="1" dirty="0">
                <a:solidFill>
                  <a:srgbClr val="121212"/>
                </a:solidFill>
                <a:latin typeface="ArialMT"/>
              </a:rPr>
              <a:t>རྒྱལ་པོ་</a:t>
            </a:r>
            <a:r>
              <a:rPr lang="bo-CN" sz="8000" b="1" i="0" dirty="0">
                <a:solidFill>
                  <a:srgbClr val="121212"/>
                </a:solidFill>
                <a:effectLst/>
                <a:latin typeface="ArialMT"/>
              </a:rPr>
              <a:t>གཉིས</a:t>
            </a:r>
            <a:r>
              <a:rPr lang="bo-CN" sz="8000" b="1" dirty="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ECE6E459-0C76-2948-5075-3F20F6594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8824"/>
    </mc:Choice>
    <mc:Fallback xmlns="">
      <p:transition spd="slow" advTm="8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F55EC48-0E89-4B7E-BA60-85632A3F34D5}"/>
              </a:ext>
            </a:extLst>
          </p:cNvPr>
          <p:cNvPicPr>
            <a:picLocks noChangeAspect="1"/>
          </p:cNvPicPr>
          <p:nvPr/>
        </p:nvPicPr>
        <p:blipFill>
          <a:blip r:embed="rId2"/>
          <a:stretch>
            <a:fillRect/>
          </a:stretch>
        </p:blipFill>
        <p:spPr>
          <a:xfrm>
            <a:off x="0" y="0"/>
            <a:ext cx="12191999" cy="7326647"/>
          </a:xfrm>
          <a:prstGeom prst="rect">
            <a:avLst/>
          </a:prstGeom>
        </p:spPr>
      </p:pic>
      <p:sp>
        <p:nvSpPr>
          <p:cNvPr id="7" name="TextBox 6">
            <a:extLst>
              <a:ext uri="{FF2B5EF4-FFF2-40B4-BE49-F238E27FC236}">
                <a16:creationId xmlns:a16="http://schemas.microsoft.com/office/drawing/2014/main" id="{C1E195A3-C649-7010-D39D-AB6587BBE97D}"/>
              </a:ext>
            </a:extLst>
          </p:cNvPr>
          <p:cNvSpPr txBox="1"/>
          <p:nvPr/>
        </p:nvSpPr>
        <p:spPr>
          <a:xfrm>
            <a:off x="3790961" y="137410"/>
            <a:ext cx="5975129" cy="3670092"/>
          </a:xfrm>
          <a:prstGeom prst="rect">
            <a:avLst/>
          </a:prstGeom>
          <a:noFill/>
        </p:spPr>
        <p:txBody>
          <a:bodyPr wrap="square" rtlCol="0">
            <a:noAutofit/>
          </a:bodyPr>
          <a:lstStyle/>
          <a:p>
            <a:pPr algn="ctr"/>
            <a:r>
              <a:rPr lang="bo-CN" sz="8000" b="1" cap="all" dirty="0">
                <a:solidFill>
                  <a:schemeClr val="bg1"/>
                </a:solidFill>
                <a:latin typeface="ArialMT"/>
              </a:rPr>
              <a:t>ཤ་མུ་ཨེལ་གཉིས་པ།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cap="all" dirty="0">
                <a:solidFill>
                  <a:schemeClr val="bg1"/>
                </a:solidFill>
                <a:latin typeface="ArialMT"/>
              </a:rPr>
              <a:t>5</a:t>
            </a:r>
          </a:p>
          <a:p>
            <a:r>
              <a:rPr lang="bo-CN" sz="8000" b="1" dirty="0">
                <a:solidFill>
                  <a:schemeClr val="bg1"/>
                </a:solidFill>
                <a:latin typeface="ArialMT"/>
              </a:rPr>
              <a:t>རྒྱལ་པོ་</a:t>
            </a:r>
            <a:r>
              <a:rPr lang="bo-CN" sz="8000" b="1" i="0" dirty="0">
                <a:solidFill>
                  <a:schemeClr val="bg1"/>
                </a:solidFill>
                <a:effectLst/>
                <a:latin typeface="ArialMT"/>
              </a:rPr>
              <a:t>གཉིས</a:t>
            </a:r>
            <a:r>
              <a:rPr lang="bo-CN" sz="8000" b="1" dirty="0">
                <a:solidFill>
                  <a:schemeClr val="bg1"/>
                </a:solidFill>
                <a:latin typeface="ArialMT"/>
              </a:rPr>
              <a:t>།</a:t>
            </a:r>
            <a:endParaRPr lang="en-ZA" dirty="0">
              <a:solidFill>
                <a:schemeClr val="bg1"/>
              </a:solidFill>
            </a:endParaRPr>
          </a:p>
        </p:txBody>
      </p:sp>
      <p:sp>
        <p:nvSpPr>
          <p:cNvPr id="2" name="TextBox 2">
            <a:extLst>
              <a:ext uri="{FF2B5EF4-FFF2-40B4-BE49-F238E27FC236}">
                <a16:creationId xmlns:a16="http://schemas.microsoft.com/office/drawing/2014/main" id="{E9BA98D3-C45F-19E8-7AE6-181D808DED78}"/>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C1B21-4F7C-A6FE-D9EE-98A809BD090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4དེ་ནས་ཡ་ཧུ་དཱ་པ་རྣམས་འོངས་ནས་དཱ་བིད་ནི་ཡ་ཧུ་དཱ་ཁྱིམ་རྒྱུད་ཀྱི་རྒྱལ་པོར་བསྐོས་ཤིང་། ཡང་མི་ཞིག་གིས་དཱ་བིད་ལ་སོ་ལོའི་བེམ་པོ་དུར་དུ་འཇུག་མཁན་ནི་ཡཱ་བེ་སི་གིལ་ཨད་པ་རྣམས་ཡིན་ནོ་ཞེས་སྨྲས་པས། </a:t>
            </a:r>
            <a:endParaRPr lang="en-ZA" sz="1600" dirty="0"/>
          </a:p>
        </p:txBody>
      </p:sp>
      <p:pic>
        <p:nvPicPr>
          <p:cNvPr id="5" name="Audio 4">
            <a:hlinkClick r:id="" action="ppaction://media"/>
            <a:extLst>
              <a:ext uri="{FF2B5EF4-FFF2-40B4-BE49-F238E27FC236}">
                <a16:creationId xmlns:a16="http://schemas.microsoft.com/office/drawing/2014/main" id="{45B5DEFB-E59F-02D5-5478-899AF4878E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59F776-2AE8-20F4-D070-588B0DA58FE0}"/>
              </a:ext>
            </a:extLst>
          </p:cNvPr>
          <p:cNvSpPr txBox="1"/>
          <p:nvPr/>
        </p:nvSpPr>
        <p:spPr>
          <a:xfrm>
            <a:off x="-72190" y="0"/>
            <a:ext cx="5975131" cy="6858000"/>
          </a:xfrm>
          <a:prstGeom prst="rect">
            <a:avLst/>
          </a:prstGeom>
          <a:noFill/>
        </p:spPr>
        <p:txBody>
          <a:bodyPr wrap="square" rtlCol="0">
            <a:noAutofit/>
          </a:bodyPr>
          <a:lstStyle/>
          <a:p>
            <a:r>
              <a:rPr lang="en-ZA" sz="3600" dirty="0"/>
              <a:t>The Lord spoke to David and told him to take his family to the town of Hebron to live with his family.</a:t>
            </a:r>
          </a:p>
          <a:p>
            <a:r>
              <a:rPr lang="en-US" sz="3600" b="0" i="0" dirty="0">
                <a:solidFill>
                  <a:srgbClr val="121212"/>
                </a:solidFill>
                <a:effectLst/>
                <a:latin typeface="ArialMT"/>
              </a:rPr>
              <a:t>4Then the men of Judah came to Hebron, and there they anointed David king over the house of Judah. And they told David, “It was the men of </a:t>
            </a:r>
            <a:r>
              <a:rPr lang="en-US" sz="3600" b="0" i="0" dirty="0" err="1">
                <a:solidFill>
                  <a:srgbClr val="121212"/>
                </a:solidFill>
                <a:effectLst/>
                <a:latin typeface="ArialMT"/>
              </a:rPr>
              <a:t>Jabesh-gilead</a:t>
            </a:r>
            <a:r>
              <a:rPr lang="en-US" sz="3600" b="0" i="0" dirty="0">
                <a:solidFill>
                  <a:srgbClr val="121212"/>
                </a:solidFill>
                <a:effectLst/>
                <a:latin typeface="ArialMT"/>
              </a:rPr>
              <a:t> who buried Saul.”</a:t>
            </a:r>
            <a:endParaRPr lang="en-ZA" sz="3600"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AAD366A-CFDC-4BBE-9047-231E29CBC9A3}"/>
              </a:ext>
            </a:extLst>
          </p:cNvPr>
          <p:cNvPicPr>
            <a:picLocks noChangeAspect="1"/>
          </p:cNvPicPr>
          <p:nvPr/>
        </p:nvPicPr>
        <p:blipFill>
          <a:blip r:embed="rId2"/>
          <a:stretch>
            <a:fillRect/>
          </a:stretch>
        </p:blipFill>
        <p:spPr>
          <a:xfrm>
            <a:off x="0" y="0"/>
            <a:ext cx="13048644" cy="7416800"/>
          </a:xfrm>
          <a:prstGeom prst="rect">
            <a:avLst/>
          </a:prstGeom>
        </p:spPr>
      </p:pic>
      <p:sp>
        <p:nvSpPr>
          <p:cNvPr id="5" name="TextBox 4">
            <a:extLst>
              <a:ext uri="{FF2B5EF4-FFF2-40B4-BE49-F238E27FC236}">
                <a16:creationId xmlns:a16="http://schemas.microsoft.com/office/drawing/2014/main" id="{B3EBD434-D944-E369-399E-AA749D9BA1C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98FC4A-3B74-55C8-1CFE-58AFAD3BAD01}"/>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8དེ་ནས་ནེར་གྱི་བུ་སྟེ། སོ་ལོའི་དམག་དཔུང་གི་དམག་དཔོན་ཨབ་ནེར་གྱིས་སྔར་སོ་ལོའི་སྲས་ཨིས་པོ་ཤེད་ཁྲིད་ནས་མཱ་ཧ་ནཱ་ཡིམ་གྱི་ཕ་རོལ་ཏུ་དྲངས་ཏེ། 9གིལ་ཨད་དང་ཨ་ཤུར་པ་རྣམས་དང་། ཡེ་སི་རེ་ཨེལ་དང་། ཨེ་ཕཱར་ཡིམ་དང་། པེན་ཡཱ་མེན་དང་། ཡེས་ར་ཨེལ་ཡོངས་ཀྱི་རྒྱལ་པོར་བསྐོས་ཤིང་།</a:t>
            </a:r>
            <a:endParaRPr lang="en-ZA" dirty="0"/>
          </a:p>
        </p:txBody>
      </p:sp>
      <p:pic>
        <p:nvPicPr>
          <p:cNvPr id="12" name="Audio 11">
            <a:hlinkClick r:id="" action="ppaction://media"/>
            <a:extLst>
              <a:ext uri="{FF2B5EF4-FFF2-40B4-BE49-F238E27FC236}">
                <a16:creationId xmlns:a16="http://schemas.microsoft.com/office/drawing/2014/main" id="{A7073237-6DC0-800B-FE15-326100785D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CCE488-1DD2-A5A3-1E5F-A2C10B20307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8Meanwhile, Abner son of Ner, the commander of Saul’s army, took Saul’s son Ish-</a:t>
            </a:r>
            <a:r>
              <a:rPr lang="en-US" sz="3600" dirty="0" err="1">
                <a:solidFill>
                  <a:srgbClr val="121212"/>
                </a:solidFill>
                <a:latin typeface="ArialMT"/>
              </a:rPr>
              <a:t>bosheth</a:t>
            </a:r>
            <a:r>
              <a:rPr lang="en-US" sz="3600" dirty="0">
                <a:solidFill>
                  <a:srgbClr val="121212"/>
                </a:solidFill>
                <a:latin typeface="ArialMT"/>
              </a:rPr>
              <a:t>, moved him to </a:t>
            </a:r>
            <a:r>
              <a:rPr lang="en-US" sz="3600" dirty="0" err="1">
                <a:solidFill>
                  <a:srgbClr val="121212"/>
                </a:solidFill>
                <a:latin typeface="ArialMT"/>
              </a:rPr>
              <a:t>Mahanaim</a:t>
            </a:r>
            <a:r>
              <a:rPr lang="en-US" sz="3600" dirty="0">
                <a:solidFill>
                  <a:srgbClr val="121212"/>
                </a:solidFill>
                <a:latin typeface="ArialMT"/>
              </a:rPr>
              <a:t>, 9and made him king over Gilead, Asher, Jezreel, Ephraim, and Benjamin—over all Israel.</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AD4CD4-7FB2-4BB2-9FEA-9840D5F1C5A7}"/>
              </a:ext>
            </a:extLst>
          </p:cNvPr>
          <p:cNvPicPr>
            <a:picLocks noChangeAspect="1"/>
          </p:cNvPicPr>
          <p:nvPr/>
        </p:nvPicPr>
        <p:blipFill>
          <a:blip r:embed="rId2"/>
          <a:stretch>
            <a:fillRect/>
          </a:stretch>
        </p:blipFill>
        <p:spPr>
          <a:xfrm>
            <a:off x="0" y="0"/>
            <a:ext cx="12383196" cy="7264400"/>
          </a:xfrm>
          <a:prstGeom prst="rect">
            <a:avLst/>
          </a:prstGeom>
        </p:spPr>
      </p:pic>
      <p:sp>
        <p:nvSpPr>
          <p:cNvPr id="5" name="TextBox 4">
            <a:extLst>
              <a:ext uri="{FF2B5EF4-FFF2-40B4-BE49-F238E27FC236}">
                <a16:creationId xmlns:a16="http://schemas.microsoft.com/office/drawing/2014/main" id="{251C4437-5F2F-D588-EEF7-DB26975D36F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F2E2E5E-40F9-F544-896E-B8137A143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704770-C938-E9EE-3B42-8BF3EDBD870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3:1Now the war between the house of Saul and the house of David was protracted. And David grew stronger and stronger, while the house of Saul grew weaker and weaker.</a:t>
            </a:r>
            <a:endParaRPr lang="en-ZA" sz="4400" dirty="0"/>
          </a:p>
        </p:txBody>
      </p:sp>
      <p:sp>
        <p:nvSpPr>
          <p:cNvPr id="3" name="TextBox 2">
            <a:extLst>
              <a:ext uri="{FF2B5EF4-FFF2-40B4-BE49-F238E27FC236}">
                <a16:creationId xmlns:a16="http://schemas.microsoft.com/office/drawing/2014/main" id="{F5E4A389-3D33-1BAB-2C26-338419B0090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1དེའི་རྗེས་སུ་དཱ་བིད་ཀྱིས་དཀོན་མཆོག་ཡ་ཝཱེ་ལ་འདི་ལྟར། བདག་ནི་ཡ་ཧུ་དཱའི་གྲོང་ཁྱེར་དུ་འགྲོ་རུང་ངམ་ཞེས་ཞུས་པར། དཀོན་མཆོག་ཡ་ཝཱེས་དེ་ལ་ཁྱོད་སོང་ཞིག་ཅེས་གསུངས། ཡང་དཱ་བིད་ཀྱིས། བདག་གང་དུ་འགྲོའམ་ཞུས་པ་དང་ཁོང་གིས། ཧེབ་རོན་དུ་སོང་ཞིག་ཅེས་གསུངས་སོ། །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2903"/>
    </mc:Choice>
    <mc:Fallback xmlns="">
      <p:transition spd="slow" advTm="1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TotalTime>
  <Words>1038</Words>
  <Application>Microsoft Office PowerPoint</Application>
  <PresentationFormat>Widescreen</PresentationFormat>
  <Paragraphs>53</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19-1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2025-04-24T11:08:15Z</dcterms:modified>
</cp:coreProperties>
</file>