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10" r:id="rId3"/>
    <p:sldId id="426" r:id="rId4"/>
    <p:sldId id="427" r:id="rId5"/>
    <p:sldId id="430" r:id="rId6"/>
    <p:sldId id="431" r:id="rId7"/>
    <p:sldId id="432" r:id="rId8"/>
    <p:sldId id="433"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62" r:id="rId23"/>
    <p:sldId id="461" r:id="rId24"/>
    <p:sldId id="447" r:id="rId25"/>
    <p:sldId id="448" r:id="rId26"/>
    <p:sldId id="465" r:id="rId27"/>
    <p:sldId id="464"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B2EFA-01BC-44E5-878D-3DCE1814AC10}" v="23" dt="2025-04-07T05:00:11.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83074" autoAdjust="0"/>
  </p:normalViewPr>
  <p:slideViewPr>
    <p:cSldViewPr snapToGrid="0">
      <p:cViewPr varScale="1">
        <p:scale>
          <a:sx n="57" d="100"/>
          <a:sy n="57" d="100"/>
        </p:scale>
        <p:origin x="84"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4BB2EFA-01BC-44E5-878D-3DCE1814AC10}"/>
    <pc:docChg chg="undo custSel modSld">
      <pc:chgData name="Alfred Smith" userId="3c60a3631c0db8ad" providerId="LiveId" clId="{34BB2EFA-01BC-44E5-878D-3DCE1814AC10}" dt="2025-04-07T05:00:11.728" v="39"/>
      <pc:docMkLst>
        <pc:docMk/>
      </pc:docMkLst>
      <pc:sldChg chg="addSp delSp modSp mod">
        <pc:chgData name="Alfred Smith" userId="3c60a3631c0db8ad" providerId="LiveId" clId="{34BB2EFA-01BC-44E5-878D-3DCE1814AC10}" dt="2025-04-07T04:54:37.819" v="1"/>
        <pc:sldMkLst>
          <pc:docMk/>
          <pc:sldMk cId="2869461528" sldId="308"/>
        </pc:sldMkLst>
        <pc:spChg chg="del">
          <ac:chgData name="Alfred Smith" userId="3c60a3631c0db8ad" providerId="LiveId" clId="{34BB2EFA-01BC-44E5-878D-3DCE1814AC10}" dt="2025-04-07T04:54:37.169" v="0" actId="478"/>
          <ac:spMkLst>
            <pc:docMk/>
            <pc:sldMk cId="2869461528" sldId="308"/>
            <ac:spMk id="3" creationId="{77C8C5EB-7063-4EFF-9206-9F831A363AF1}"/>
          </ac:spMkLst>
        </pc:spChg>
        <pc:spChg chg="add mod">
          <ac:chgData name="Alfred Smith" userId="3c60a3631c0db8ad" providerId="LiveId" clId="{34BB2EFA-01BC-44E5-878D-3DCE1814AC10}" dt="2025-04-07T04:54:37.819" v="1"/>
          <ac:spMkLst>
            <pc:docMk/>
            <pc:sldMk cId="2869461528" sldId="308"/>
            <ac:spMk id="5" creationId="{2F8347A6-C874-F9CC-D2C9-B96F3C24CA27}"/>
          </ac:spMkLst>
        </pc:spChg>
      </pc:sldChg>
      <pc:sldChg chg="addSp delSp modSp mod">
        <pc:chgData name="Alfred Smith" userId="3c60a3631c0db8ad" providerId="LiveId" clId="{34BB2EFA-01BC-44E5-878D-3DCE1814AC10}" dt="2025-04-07T04:56:32.984" v="5"/>
        <pc:sldMkLst>
          <pc:docMk/>
          <pc:sldMk cId="1727650077" sldId="427"/>
        </pc:sldMkLst>
        <pc:spChg chg="add mod">
          <ac:chgData name="Alfred Smith" userId="3c60a3631c0db8ad" providerId="LiveId" clId="{34BB2EFA-01BC-44E5-878D-3DCE1814AC10}" dt="2025-04-07T04:54:58.310" v="3"/>
          <ac:spMkLst>
            <pc:docMk/>
            <pc:sldMk cId="1727650077" sldId="427"/>
            <ac:spMk id="2" creationId="{D154E9CA-9FBB-006D-865C-DCA978166E4C}"/>
          </ac:spMkLst>
        </pc:spChg>
        <pc:spChg chg="add mod">
          <ac:chgData name="Alfred Smith" userId="3c60a3631c0db8ad" providerId="LiveId" clId="{34BB2EFA-01BC-44E5-878D-3DCE1814AC10}" dt="2025-04-07T04:54:58.310" v="3"/>
          <ac:spMkLst>
            <pc:docMk/>
            <pc:sldMk cId="1727650077" sldId="427"/>
            <ac:spMk id="3" creationId="{4F5F320C-3F12-322C-DC50-BD7BE1C5CD39}"/>
          </ac:spMkLst>
        </pc:spChg>
        <pc:spChg chg="add del">
          <ac:chgData name="Alfred Smith" userId="3c60a3631c0db8ad" providerId="LiveId" clId="{34BB2EFA-01BC-44E5-878D-3DCE1814AC10}" dt="2025-04-07T04:55:39.387" v="4" actId="478"/>
          <ac:spMkLst>
            <pc:docMk/>
            <pc:sldMk cId="1727650077" sldId="427"/>
            <ac:spMk id="7" creationId="{9CE23C48-E8DC-DD16-AFBA-5113147DDD83}"/>
          </ac:spMkLst>
        </pc:spChg>
        <pc:spChg chg="add mod">
          <ac:chgData name="Alfred Smith" userId="3c60a3631c0db8ad" providerId="LiveId" clId="{34BB2EFA-01BC-44E5-878D-3DCE1814AC10}" dt="2025-04-07T04:56:32.984" v="5"/>
          <ac:spMkLst>
            <pc:docMk/>
            <pc:sldMk cId="1727650077" sldId="427"/>
            <ac:spMk id="8" creationId="{DD3271A6-40C8-90D0-02AD-8BD33EFA93C8}"/>
          </ac:spMkLst>
        </pc:spChg>
      </pc:sldChg>
      <pc:sldChg chg="addSp delSp modSp mod">
        <pc:chgData name="Alfred Smith" userId="3c60a3631c0db8ad" providerId="LiveId" clId="{34BB2EFA-01BC-44E5-878D-3DCE1814AC10}" dt="2025-04-07T04:56:45.755" v="7"/>
        <pc:sldMkLst>
          <pc:docMk/>
          <pc:sldMk cId="942615762" sldId="430"/>
        </pc:sldMkLst>
        <pc:spChg chg="add mod">
          <ac:chgData name="Alfred Smith" userId="3c60a3631c0db8ad" providerId="LiveId" clId="{34BB2EFA-01BC-44E5-878D-3DCE1814AC10}" dt="2025-04-07T04:56:45.755" v="7"/>
          <ac:spMkLst>
            <pc:docMk/>
            <pc:sldMk cId="942615762" sldId="430"/>
            <ac:spMk id="2" creationId="{699DD248-F3AB-73AB-8C74-FC4B4E0AF0E6}"/>
          </ac:spMkLst>
        </pc:spChg>
        <pc:spChg chg="add mod">
          <ac:chgData name="Alfred Smith" userId="3c60a3631c0db8ad" providerId="LiveId" clId="{34BB2EFA-01BC-44E5-878D-3DCE1814AC10}" dt="2025-04-07T04:56:45.755" v="7"/>
          <ac:spMkLst>
            <pc:docMk/>
            <pc:sldMk cId="942615762" sldId="430"/>
            <ac:spMk id="3" creationId="{E59B0AE3-F544-002E-7809-74474072FB6E}"/>
          </ac:spMkLst>
        </pc:spChg>
        <pc:spChg chg="del">
          <ac:chgData name="Alfred Smith" userId="3c60a3631c0db8ad" providerId="LiveId" clId="{34BB2EFA-01BC-44E5-878D-3DCE1814AC10}" dt="2025-04-07T04:56:45.181" v="6" actId="478"/>
          <ac:spMkLst>
            <pc:docMk/>
            <pc:sldMk cId="942615762" sldId="430"/>
            <ac:spMk id="4" creationId="{9A13E2D8-2F59-44C1-B1D2-79C300C26DD4}"/>
          </ac:spMkLst>
        </pc:spChg>
        <pc:spChg chg="del">
          <ac:chgData name="Alfred Smith" userId="3c60a3631c0db8ad" providerId="LiveId" clId="{34BB2EFA-01BC-44E5-878D-3DCE1814AC10}" dt="2025-04-07T04:56:45.181" v="6" actId="478"/>
          <ac:spMkLst>
            <pc:docMk/>
            <pc:sldMk cId="942615762" sldId="430"/>
            <ac:spMk id="6" creationId="{416C064E-628E-47C0-A712-DB178FE9901E}"/>
          </ac:spMkLst>
        </pc:spChg>
      </pc:sldChg>
      <pc:sldChg chg="addSp delSp modSp mod">
        <pc:chgData name="Alfred Smith" userId="3c60a3631c0db8ad" providerId="LiveId" clId="{34BB2EFA-01BC-44E5-878D-3DCE1814AC10}" dt="2025-04-07T04:56:56.260" v="9"/>
        <pc:sldMkLst>
          <pc:docMk/>
          <pc:sldMk cId="1886351016" sldId="432"/>
        </pc:sldMkLst>
        <pc:spChg chg="add mod">
          <ac:chgData name="Alfred Smith" userId="3c60a3631c0db8ad" providerId="LiveId" clId="{34BB2EFA-01BC-44E5-878D-3DCE1814AC10}" dt="2025-04-07T04:56:56.260" v="9"/>
          <ac:spMkLst>
            <pc:docMk/>
            <pc:sldMk cId="1886351016" sldId="432"/>
            <ac:spMk id="3" creationId="{D7535980-58DB-A90C-549D-99E9A4B7B499}"/>
          </ac:spMkLst>
        </pc:spChg>
        <pc:spChg chg="del">
          <ac:chgData name="Alfred Smith" userId="3c60a3631c0db8ad" providerId="LiveId" clId="{34BB2EFA-01BC-44E5-878D-3DCE1814AC10}" dt="2025-04-07T04:56:53.984" v="8" actId="478"/>
          <ac:spMkLst>
            <pc:docMk/>
            <pc:sldMk cId="1886351016" sldId="432"/>
            <ac:spMk id="4" creationId="{9A13E2D8-2F59-44C1-B1D2-79C300C26DD4}"/>
          </ac:spMkLst>
        </pc:spChg>
        <pc:spChg chg="add mod">
          <ac:chgData name="Alfred Smith" userId="3c60a3631c0db8ad" providerId="LiveId" clId="{34BB2EFA-01BC-44E5-878D-3DCE1814AC10}" dt="2025-04-07T04:56:56.260" v="9"/>
          <ac:spMkLst>
            <pc:docMk/>
            <pc:sldMk cId="1886351016" sldId="432"/>
            <ac:spMk id="5" creationId="{DCD11AEE-2EFD-34D6-0486-660F3D7A9CA2}"/>
          </ac:spMkLst>
        </pc:spChg>
        <pc:spChg chg="del">
          <ac:chgData name="Alfred Smith" userId="3c60a3631c0db8ad" providerId="LiveId" clId="{34BB2EFA-01BC-44E5-878D-3DCE1814AC10}" dt="2025-04-07T04:56:53.984" v="8" actId="478"/>
          <ac:spMkLst>
            <pc:docMk/>
            <pc:sldMk cId="1886351016" sldId="432"/>
            <ac:spMk id="6" creationId="{416C064E-628E-47C0-A712-DB178FE9901E}"/>
          </ac:spMkLst>
        </pc:spChg>
      </pc:sldChg>
      <pc:sldChg chg="addSp delSp modSp mod">
        <pc:chgData name="Alfred Smith" userId="3c60a3631c0db8ad" providerId="LiveId" clId="{34BB2EFA-01BC-44E5-878D-3DCE1814AC10}" dt="2025-04-07T04:57:07.141" v="11"/>
        <pc:sldMkLst>
          <pc:docMk/>
          <pc:sldMk cId="882125327" sldId="434"/>
        </pc:sldMkLst>
        <pc:spChg chg="add mod">
          <ac:chgData name="Alfred Smith" userId="3c60a3631c0db8ad" providerId="LiveId" clId="{34BB2EFA-01BC-44E5-878D-3DCE1814AC10}" dt="2025-04-07T04:57:07.141" v="11"/>
          <ac:spMkLst>
            <pc:docMk/>
            <pc:sldMk cId="882125327" sldId="434"/>
            <ac:spMk id="2" creationId="{1B362F1D-DA3D-0301-FEC9-5EFF70F16859}"/>
          </ac:spMkLst>
        </pc:spChg>
        <pc:spChg chg="del">
          <ac:chgData name="Alfred Smith" userId="3c60a3631c0db8ad" providerId="LiveId" clId="{34BB2EFA-01BC-44E5-878D-3DCE1814AC10}" dt="2025-04-07T04:57:04.981" v="10" actId="478"/>
          <ac:spMkLst>
            <pc:docMk/>
            <pc:sldMk cId="882125327" sldId="434"/>
            <ac:spMk id="4" creationId="{9A13E2D8-2F59-44C1-B1D2-79C300C26DD4}"/>
          </ac:spMkLst>
        </pc:spChg>
        <pc:spChg chg="add mod">
          <ac:chgData name="Alfred Smith" userId="3c60a3631c0db8ad" providerId="LiveId" clId="{34BB2EFA-01BC-44E5-878D-3DCE1814AC10}" dt="2025-04-07T04:57:07.141" v="11"/>
          <ac:spMkLst>
            <pc:docMk/>
            <pc:sldMk cId="882125327" sldId="434"/>
            <ac:spMk id="5" creationId="{84E20414-F451-A26D-D89A-C481A39D9C9B}"/>
          </ac:spMkLst>
        </pc:spChg>
        <pc:spChg chg="del">
          <ac:chgData name="Alfred Smith" userId="3c60a3631c0db8ad" providerId="LiveId" clId="{34BB2EFA-01BC-44E5-878D-3DCE1814AC10}" dt="2025-04-07T04:57:04.981" v="10" actId="478"/>
          <ac:spMkLst>
            <pc:docMk/>
            <pc:sldMk cId="882125327" sldId="434"/>
            <ac:spMk id="6" creationId="{416C064E-628E-47C0-A712-DB178FE9901E}"/>
          </ac:spMkLst>
        </pc:spChg>
      </pc:sldChg>
      <pc:sldChg chg="addSp delSp modSp mod">
        <pc:chgData name="Alfred Smith" userId="3c60a3631c0db8ad" providerId="LiveId" clId="{34BB2EFA-01BC-44E5-878D-3DCE1814AC10}" dt="2025-04-07T04:57:22.877" v="13"/>
        <pc:sldMkLst>
          <pc:docMk/>
          <pc:sldMk cId="3195935868" sldId="436"/>
        </pc:sldMkLst>
        <pc:spChg chg="add mod">
          <ac:chgData name="Alfred Smith" userId="3c60a3631c0db8ad" providerId="LiveId" clId="{34BB2EFA-01BC-44E5-878D-3DCE1814AC10}" dt="2025-04-07T04:57:22.877" v="13"/>
          <ac:spMkLst>
            <pc:docMk/>
            <pc:sldMk cId="3195935868" sldId="436"/>
            <ac:spMk id="2" creationId="{E7254F36-E34B-E155-DB5A-C19E6DE90F47}"/>
          </ac:spMkLst>
        </pc:spChg>
        <pc:spChg chg="add mod">
          <ac:chgData name="Alfred Smith" userId="3c60a3631c0db8ad" providerId="LiveId" clId="{34BB2EFA-01BC-44E5-878D-3DCE1814AC10}" dt="2025-04-07T04:57:22.877" v="13"/>
          <ac:spMkLst>
            <pc:docMk/>
            <pc:sldMk cId="3195935868" sldId="436"/>
            <ac:spMk id="3" creationId="{E4B6B307-6AFE-62DB-CE86-40B03B0E7CB4}"/>
          </ac:spMkLst>
        </pc:spChg>
        <pc:spChg chg="del">
          <ac:chgData name="Alfred Smith" userId="3c60a3631c0db8ad" providerId="LiveId" clId="{34BB2EFA-01BC-44E5-878D-3DCE1814AC10}" dt="2025-04-07T04:57:22.293" v="12" actId="478"/>
          <ac:spMkLst>
            <pc:docMk/>
            <pc:sldMk cId="3195935868" sldId="436"/>
            <ac:spMk id="4" creationId="{9A13E2D8-2F59-44C1-B1D2-79C300C26DD4}"/>
          </ac:spMkLst>
        </pc:spChg>
        <pc:spChg chg="del">
          <ac:chgData name="Alfred Smith" userId="3c60a3631c0db8ad" providerId="LiveId" clId="{34BB2EFA-01BC-44E5-878D-3DCE1814AC10}" dt="2025-04-07T04:57:22.293" v="12" actId="478"/>
          <ac:spMkLst>
            <pc:docMk/>
            <pc:sldMk cId="3195935868" sldId="436"/>
            <ac:spMk id="6" creationId="{416C064E-628E-47C0-A712-DB178FE9901E}"/>
          </ac:spMkLst>
        </pc:spChg>
      </pc:sldChg>
      <pc:sldChg chg="addSp delSp modSp mod">
        <pc:chgData name="Alfred Smith" userId="3c60a3631c0db8ad" providerId="LiveId" clId="{34BB2EFA-01BC-44E5-878D-3DCE1814AC10}" dt="2025-04-07T04:57:32.205" v="15"/>
        <pc:sldMkLst>
          <pc:docMk/>
          <pc:sldMk cId="3261377596" sldId="438"/>
        </pc:sldMkLst>
        <pc:spChg chg="add mod">
          <ac:chgData name="Alfred Smith" userId="3c60a3631c0db8ad" providerId="LiveId" clId="{34BB2EFA-01BC-44E5-878D-3DCE1814AC10}" dt="2025-04-07T04:57:32.205" v="15"/>
          <ac:spMkLst>
            <pc:docMk/>
            <pc:sldMk cId="3261377596" sldId="438"/>
            <ac:spMk id="2" creationId="{EB8964B5-EB0E-05E8-C23E-3538FF74B7F6}"/>
          </ac:spMkLst>
        </pc:spChg>
        <pc:spChg chg="add mod">
          <ac:chgData name="Alfred Smith" userId="3c60a3631c0db8ad" providerId="LiveId" clId="{34BB2EFA-01BC-44E5-878D-3DCE1814AC10}" dt="2025-04-07T04:57:32.205" v="15"/>
          <ac:spMkLst>
            <pc:docMk/>
            <pc:sldMk cId="3261377596" sldId="438"/>
            <ac:spMk id="3" creationId="{8D3EA375-6943-C015-F7F9-28ECCBF48D2B}"/>
          </ac:spMkLst>
        </pc:spChg>
        <pc:spChg chg="del">
          <ac:chgData name="Alfred Smith" userId="3c60a3631c0db8ad" providerId="LiveId" clId="{34BB2EFA-01BC-44E5-878D-3DCE1814AC10}" dt="2025-04-07T04:57:31.590" v="14" actId="478"/>
          <ac:spMkLst>
            <pc:docMk/>
            <pc:sldMk cId="3261377596" sldId="438"/>
            <ac:spMk id="4" creationId="{9A13E2D8-2F59-44C1-B1D2-79C300C26DD4}"/>
          </ac:spMkLst>
        </pc:spChg>
        <pc:spChg chg="del">
          <ac:chgData name="Alfred Smith" userId="3c60a3631c0db8ad" providerId="LiveId" clId="{34BB2EFA-01BC-44E5-878D-3DCE1814AC10}" dt="2025-04-07T04:57:31.590" v="14" actId="478"/>
          <ac:spMkLst>
            <pc:docMk/>
            <pc:sldMk cId="3261377596" sldId="438"/>
            <ac:spMk id="6" creationId="{416C064E-628E-47C0-A712-DB178FE9901E}"/>
          </ac:spMkLst>
        </pc:spChg>
      </pc:sldChg>
      <pc:sldChg chg="addSp delSp modSp mod">
        <pc:chgData name="Alfred Smith" userId="3c60a3631c0db8ad" providerId="LiveId" clId="{34BB2EFA-01BC-44E5-878D-3DCE1814AC10}" dt="2025-04-07T04:57:43.514" v="17"/>
        <pc:sldMkLst>
          <pc:docMk/>
          <pc:sldMk cId="923867738" sldId="440"/>
        </pc:sldMkLst>
        <pc:spChg chg="add mod">
          <ac:chgData name="Alfred Smith" userId="3c60a3631c0db8ad" providerId="LiveId" clId="{34BB2EFA-01BC-44E5-878D-3DCE1814AC10}" dt="2025-04-07T04:57:43.514" v="17"/>
          <ac:spMkLst>
            <pc:docMk/>
            <pc:sldMk cId="923867738" sldId="440"/>
            <ac:spMk id="2" creationId="{E3AAB2B8-9FB1-2446-94C5-E9216CFF7D8C}"/>
          </ac:spMkLst>
        </pc:spChg>
        <pc:spChg chg="add mod">
          <ac:chgData name="Alfred Smith" userId="3c60a3631c0db8ad" providerId="LiveId" clId="{34BB2EFA-01BC-44E5-878D-3DCE1814AC10}" dt="2025-04-07T04:57:43.514" v="17"/>
          <ac:spMkLst>
            <pc:docMk/>
            <pc:sldMk cId="923867738" sldId="440"/>
            <ac:spMk id="3" creationId="{3B2004A6-654C-7962-2E6C-40E8411D5435}"/>
          </ac:spMkLst>
        </pc:spChg>
        <pc:spChg chg="del">
          <ac:chgData name="Alfred Smith" userId="3c60a3631c0db8ad" providerId="LiveId" clId="{34BB2EFA-01BC-44E5-878D-3DCE1814AC10}" dt="2025-04-07T04:57:41.965" v="16" actId="478"/>
          <ac:spMkLst>
            <pc:docMk/>
            <pc:sldMk cId="923867738" sldId="440"/>
            <ac:spMk id="4" creationId="{9A13E2D8-2F59-44C1-B1D2-79C300C26DD4}"/>
          </ac:spMkLst>
        </pc:spChg>
        <pc:spChg chg="del">
          <ac:chgData name="Alfred Smith" userId="3c60a3631c0db8ad" providerId="LiveId" clId="{34BB2EFA-01BC-44E5-878D-3DCE1814AC10}" dt="2025-04-07T04:57:41.965" v="16" actId="478"/>
          <ac:spMkLst>
            <pc:docMk/>
            <pc:sldMk cId="923867738" sldId="440"/>
            <ac:spMk id="6" creationId="{416C064E-628E-47C0-A712-DB178FE9901E}"/>
          </ac:spMkLst>
        </pc:spChg>
      </pc:sldChg>
      <pc:sldChg chg="addSp delSp modSp mod">
        <pc:chgData name="Alfred Smith" userId="3c60a3631c0db8ad" providerId="LiveId" clId="{34BB2EFA-01BC-44E5-878D-3DCE1814AC10}" dt="2025-04-07T04:57:53.726" v="19"/>
        <pc:sldMkLst>
          <pc:docMk/>
          <pc:sldMk cId="2180228365" sldId="442"/>
        </pc:sldMkLst>
        <pc:spChg chg="add mod">
          <ac:chgData name="Alfred Smith" userId="3c60a3631c0db8ad" providerId="LiveId" clId="{34BB2EFA-01BC-44E5-878D-3DCE1814AC10}" dt="2025-04-07T04:57:53.726" v="19"/>
          <ac:spMkLst>
            <pc:docMk/>
            <pc:sldMk cId="2180228365" sldId="442"/>
            <ac:spMk id="2" creationId="{90EF01FD-CFBC-DC3D-16C9-7BAE57A1C3AB}"/>
          </ac:spMkLst>
        </pc:spChg>
        <pc:spChg chg="add mod">
          <ac:chgData name="Alfred Smith" userId="3c60a3631c0db8ad" providerId="LiveId" clId="{34BB2EFA-01BC-44E5-878D-3DCE1814AC10}" dt="2025-04-07T04:57:53.726" v="19"/>
          <ac:spMkLst>
            <pc:docMk/>
            <pc:sldMk cId="2180228365" sldId="442"/>
            <ac:spMk id="3" creationId="{09D80B75-A6E4-4E64-7F16-4678FDF0C30C}"/>
          </ac:spMkLst>
        </pc:spChg>
        <pc:spChg chg="del">
          <ac:chgData name="Alfred Smith" userId="3c60a3631c0db8ad" providerId="LiveId" clId="{34BB2EFA-01BC-44E5-878D-3DCE1814AC10}" dt="2025-04-07T04:57:53.094" v="18" actId="478"/>
          <ac:spMkLst>
            <pc:docMk/>
            <pc:sldMk cId="2180228365" sldId="442"/>
            <ac:spMk id="4" creationId="{9A13E2D8-2F59-44C1-B1D2-79C300C26DD4}"/>
          </ac:spMkLst>
        </pc:spChg>
        <pc:spChg chg="del">
          <ac:chgData name="Alfred Smith" userId="3c60a3631c0db8ad" providerId="LiveId" clId="{34BB2EFA-01BC-44E5-878D-3DCE1814AC10}" dt="2025-04-07T04:57:53.094" v="18" actId="478"/>
          <ac:spMkLst>
            <pc:docMk/>
            <pc:sldMk cId="2180228365" sldId="442"/>
            <ac:spMk id="6" creationId="{416C064E-628E-47C0-A712-DB178FE9901E}"/>
          </ac:spMkLst>
        </pc:spChg>
      </pc:sldChg>
      <pc:sldChg chg="addSp delSp modSp mod">
        <pc:chgData name="Alfred Smith" userId="3c60a3631c0db8ad" providerId="LiveId" clId="{34BB2EFA-01BC-44E5-878D-3DCE1814AC10}" dt="2025-04-07T04:58:03.681" v="21"/>
        <pc:sldMkLst>
          <pc:docMk/>
          <pc:sldMk cId="1718612039" sldId="444"/>
        </pc:sldMkLst>
        <pc:spChg chg="add mod">
          <ac:chgData name="Alfred Smith" userId="3c60a3631c0db8ad" providerId="LiveId" clId="{34BB2EFA-01BC-44E5-878D-3DCE1814AC10}" dt="2025-04-07T04:58:03.681" v="21"/>
          <ac:spMkLst>
            <pc:docMk/>
            <pc:sldMk cId="1718612039" sldId="444"/>
            <ac:spMk id="2" creationId="{09FAA34B-A29B-7CCA-DF2C-DBC6389FB0E6}"/>
          </ac:spMkLst>
        </pc:spChg>
        <pc:spChg chg="del">
          <ac:chgData name="Alfred Smith" userId="3c60a3631c0db8ad" providerId="LiveId" clId="{34BB2EFA-01BC-44E5-878D-3DCE1814AC10}" dt="2025-04-07T04:58:03.105" v="20" actId="478"/>
          <ac:spMkLst>
            <pc:docMk/>
            <pc:sldMk cId="1718612039" sldId="444"/>
            <ac:spMk id="4" creationId="{9A13E2D8-2F59-44C1-B1D2-79C300C26DD4}"/>
          </ac:spMkLst>
        </pc:spChg>
        <pc:spChg chg="add mod">
          <ac:chgData name="Alfred Smith" userId="3c60a3631c0db8ad" providerId="LiveId" clId="{34BB2EFA-01BC-44E5-878D-3DCE1814AC10}" dt="2025-04-07T04:58:03.681" v="21"/>
          <ac:spMkLst>
            <pc:docMk/>
            <pc:sldMk cId="1718612039" sldId="444"/>
            <ac:spMk id="5" creationId="{99F3EF14-FBD0-F571-E3D3-6BD2CB7BEEBF}"/>
          </ac:spMkLst>
        </pc:spChg>
        <pc:spChg chg="del">
          <ac:chgData name="Alfred Smith" userId="3c60a3631c0db8ad" providerId="LiveId" clId="{34BB2EFA-01BC-44E5-878D-3DCE1814AC10}" dt="2025-04-07T04:58:03.105" v="20" actId="478"/>
          <ac:spMkLst>
            <pc:docMk/>
            <pc:sldMk cId="1718612039" sldId="444"/>
            <ac:spMk id="6" creationId="{416C064E-628E-47C0-A712-DB178FE9901E}"/>
          </ac:spMkLst>
        </pc:spChg>
      </pc:sldChg>
      <pc:sldChg chg="addSp delSp modSp mod">
        <pc:chgData name="Alfred Smith" userId="3c60a3631c0db8ad" providerId="LiveId" clId="{34BB2EFA-01BC-44E5-878D-3DCE1814AC10}" dt="2025-04-07T04:58:21.336" v="23"/>
        <pc:sldMkLst>
          <pc:docMk/>
          <pc:sldMk cId="665805102" sldId="446"/>
        </pc:sldMkLst>
        <pc:spChg chg="add mod">
          <ac:chgData name="Alfred Smith" userId="3c60a3631c0db8ad" providerId="LiveId" clId="{34BB2EFA-01BC-44E5-878D-3DCE1814AC10}" dt="2025-04-07T04:58:21.336" v="23"/>
          <ac:spMkLst>
            <pc:docMk/>
            <pc:sldMk cId="665805102" sldId="446"/>
            <ac:spMk id="3" creationId="{C869CDBC-FF0F-DD8F-FB0D-E917B44CFF48}"/>
          </ac:spMkLst>
        </pc:spChg>
        <pc:spChg chg="del">
          <ac:chgData name="Alfred Smith" userId="3c60a3631c0db8ad" providerId="LiveId" clId="{34BB2EFA-01BC-44E5-878D-3DCE1814AC10}" dt="2025-04-07T04:58:19.860" v="22" actId="478"/>
          <ac:spMkLst>
            <pc:docMk/>
            <pc:sldMk cId="665805102" sldId="446"/>
            <ac:spMk id="4" creationId="{9A13E2D8-2F59-44C1-B1D2-79C300C26DD4}"/>
          </ac:spMkLst>
        </pc:spChg>
        <pc:spChg chg="add mod">
          <ac:chgData name="Alfred Smith" userId="3c60a3631c0db8ad" providerId="LiveId" clId="{34BB2EFA-01BC-44E5-878D-3DCE1814AC10}" dt="2025-04-07T04:58:21.336" v="23"/>
          <ac:spMkLst>
            <pc:docMk/>
            <pc:sldMk cId="665805102" sldId="446"/>
            <ac:spMk id="5" creationId="{97656B66-4596-72BE-374C-342D7D01D7B1}"/>
          </ac:spMkLst>
        </pc:spChg>
        <pc:spChg chg="del">
          <ac:chgData name="Alfred Smith" userId="3c60a3631c0db8ad" providerId="LiveId" clId="{34BB2EFA-01BC-44E5-878D-3DCE1814AC10}" dt="2025-04-07T04:58:19.860" v="22" actId="478"/>
          <ac:spMkLst>
            <pc:docMk/>
            <pc:sldMk cId="665805102" sldId="446"/>
            <ac:spMk id="6" creationId="{416C064E-628E-47C0-A712-DB178FE9901E}"/>
          </ac:spMkLst>
        </pc:spChg>
      </pc:sldChg>
      <pc:sldChg chg="addSp delSp modSp mod">
        <pc:chgData name="Alfred Smith" userId="3c60a3631c0db8ad" providerId="LiveId" clId="{34BB2EFA-01BC-44E5-878D-3DCE1814AC10}" dt="2025-04-07T04:58:55.759" v="27"/>
        <pc:sldMkLst>
          <pc:docMk/>
          <pc:sldMk cId="843663555" sldId="448"/>
        </pc:sldMkLst>
        <pc:spChg chg="add mod">
          <ac:chgData name="Alfred Smith" userId="3c60a3631c0db8ad" providerId="LiveId" clId="{34BB2EFA-01BC-44E5-878D-3DCE1814AC10}" dt="2025-04-07T04:58:55.759" v="27"/>
          <ac:spMkLst>
            <pc:docMk/>
            <pc:sldMk cId="843663555" sldId="448"/>
            <ac:spMk id="2" creationId="{5495A0AD-BACD-730E-0182-0DAC237E76CB}"/>
          </ac:spMkLst>
        </pc:spChg>
        <pc:spChg chg="add mod">
          <ac:chgData name="Alfred Smith" userId="3c60a3631c0db8ad" providerId="LiveId" clId="{34BB2EFA-01BC-44E5-878D-3DCE1814AC10}" dt="2025-04-07T04:58:55.759" v="27"/>
          <ac:spMkLst>
            <pc:docMk/>
            <pc:sldMk cId="843663555" sldId="448"/>
            <ac:spMk id="3" creationId="{0B63DF18-EC10-737B-E46C-A3DA638AAF6B}"/>
          </ac:spMkLst>
        </pc:spChg>
        <pc:spChg chg="del">
          <ac:chgData name="Alfred Smith" userId="3c60a3631c0db8ad" providerId="LiveId" clId="{34BB2EFA-01BC-44E5-878D-3DCE1814AC10}" dt="2025-04-07T04:58:54.747" v="26" actId="478"/>
          <ac:spMkLst>
            <pc:docMk/>
            <pc:sldMk cId="843663555" sldId="448"/>
            <ac:spMk id="4" creationId="{9A13E2D8-2F59-44C1-B1D2-79C300C26DD4}"/>
          </ac:spMkLst>
        </pc:spChg>
        <pc:spChg chg="del">
          <ac:chgData name="Alfred Smith" userId="3c60a3631c0db8ad" providerId="LiveId" clId="{34BB2EFA-01BC-44E5-878D-3DCE1814AC10}" dt="2025-04-07T04:58:54.747" v="26" actId="478"/>
          <ac:spMkLst>
            <pc:docMk/>
            <pc:sldMk cId="843663555" sldId="448"/>
            <ac:spMk id="6" creationId="{416C064E-628E-47C0-A712-DB178FE9901E}"/>
          </ac:spMkLst>
        </pc:spChg>
      </pc:sldChg>
      <pc:sldChg chg="addSp delSp modSp mod">
        <pc:chgData name="Alfred Smith" userId="3c60a3631c0db8ad" providerId="LiveId" clId="{34BB2EFA-01BC-44E5-878D-3DCE1814AC10}" dt="2025-04-07T04:59:11.747" v="29"/>
        <pc:sldMkLst>
          <pc:docMk/>
          <pc:sldMk cId="538051216" sldId="450"/>
        </pc:sldMkLst>
        <pc:spChg chg="add mod">
          <ac:chgData name="Alfred Smith" userId="3c60a3631c0db8ad" providerId="LiveId" clId="{34BB2EFA-01BC-44E5-878D-3DCE1814AC10}" dt="2025-04-07T04:59:11.747" v="29"/>
          <ac:spMkLst>
            <pc:docMk/>
            <pc:sldMk cId="538051216" sldId="450"/>
            <ac:spMk id="2" creationId="{B8460AE9-C9E4-6739-B3F4-4E27891048DB}"/>
          </ac:spMkLst>
        </pc:spChg>
        <pc:spChg chg="add mod">
          <ac:chgData name="Alfred Smith" userId="3c60a3631c0db8ad" providerId="LiveId" clId="{34BB2EFA-01BC-44E5-878D-3DCE1814AC10}" dt="2025-04-07T04:59:11.747" v="29"/>
          <ac:spMkLst>
            <pc:docMk/>
            <pc:sldMk cId="538051216" sldId="450"/>
            <ac:spMk id="3" creationId="{9B4B0141-4FA8-C8BE-0C43-8AF0FCE64514}"/>
          </ac:spMkLst>
        </pc:spChg>
        <pc:spChg chg="del">
          <ac:chgData name="Alfred Smith" userId="3c60a3631c0db8ad" providerId="LiveId" clId="{34BB2EFA-01BC-44E5-878D-3DCE1814AC10}" dt="2025-04-07T04:59:11.051" v="28" actId="478"/>
          <ac:spMkLst>
            <pc:docMk/>
            <pc:sldMk cId="538051216" sldId="450"/>
            <ac:spMk id="4" creationId="{9A13E2D8-2F59-44C1-B1D2-79C300C26DD4}"/>
          </ac:spMkLst>
        </pc:spChg>
        <pc:spChg chg="del">
          <ac:chgData name="Alfred Smith" userId="3c60a3631c0db8ad" providerId="LiveId" clId="{34BB2EFA-01BC-44E5-878D-3DCE1814AC10}" dt="2025-04-07T04:59:11.051" v="28" actId="478"/>
          <ac:spMkLst>
            <pc:docMk/>
            <pc:sldMk cId="538051216" sldId="450"/>
            <ac:spMk id="6" creationId="{416C064E-628E-47C0-A712-DB178FE9901E}"/>
          </ac:spMkLst>
        </pc:spChg>
      </pc:sldChg>
      <pc:sldChg chg="addSp delSp modSp mod">
        <pc:chgData name="Alfred Smith" userId="3c60a3631c0db8ad" providerId="LiveId" clId="{34BB2EFA-01BC-44E5-878D-3DCE1814AC10}" dt="2025-04-07T04:59:28.194" v="31"/>
        <pc:sldMkLst>
          <pc:docMk/>
          <pc:sldMk cId="4002949039" sldId="452"/>
        </pc:sldMkLst>
        <pc:spChg chg="add mod">
          <ac:chgData name="Alfred Smith" userId="3c60a3631c0db8ad" providerId="LiveId" clId="{34BB2EFA-01BC-44E5-878D-3DCE1814AC10}" dt="2025-04-07T04:59:28.194" v="31"/>
          <ac:spMkLst>
            <pc:docMk/>
            <pc:sldMk cId="4002949039" sldId="452"/>
            <ac:spMk id="3" creationId="{C9AC7680-DA29-64DD-F761-A265123EE93D}"/>
          </ac:spMkLst>
        </pc:spChg>
        <pc:spChg chg="del">
          <ac:chgData name="Alfred Smith" userId="3c60a3631c0db8ad" providerId="LiveId" clId="{34BB2EFA-01BC-44E5-878D-3DCE1814AC10}" dt="2025-04-07T04:59:27.608" v="30" actId="478"/>
          <ac:spMkLst>
            <pc:docMk/>
            <pc:sldMk cId="4002949039" sldId="452"/>
            <ac:spMk id="4" creationId="{9A13E2D8-2F59-44C1-B1D2-79C300C26DD4}"/>
          </ac:spMkLst>
        </pc:spChg>
        <pc:spChg chg="add mod">
          <ac:chgData name="Alfred Smith" userId="3c60a3631c0db8ad" providerId="LiveId" clId="{34BB2EFA-01BC-44E5-878D-3DCE1814AC10}" dt="2025-04-07T04:59:28.194" v="31"/>
          <ac:spMkLst>
            <pc:docMk/>
            <pc:sldMk cId="4002949039" sldId="452"/>
            <ac:spMk id="5" creationId="{AF219ABC-044F-1027-62E1-DBF94DC6C772}"/>
          </ac:spMkLst>
        </pc:spChg>
        <pc:spChg chg="del">
          <ac:chgData name="Alfred Smith" userId="3c60a3631c0db8ad" providerId="LiveId" clId="{34BB2EFA-01BC-44E5-878D-3DCE1814AC10}" dt="2025-04-07T04:59:27.608" v="30" actId="478"/>
          <ac:spMkLst>
            <pc:docMk/>
            <pc:sldMk cId="4002949039" sldId="452"/>
            <ac:spMk id="6" creationId="{416C064E-628E-47C0-A712-DB178FE9901E}"/>
          </ac:spMkLst>
        </pc:spChg>
      </pc:sldChg>
      <pc:sldChg chg="addSp delSp modSp mod">
        <pc:chgData name="Alfred Smith" userId="3c60a3631c0db8ad" providerId="LiveId" clId="{34BB2EFA-01BC-44E5-878D-3DCE1814AC10}" dt="2025-04-07T04:59:37.727" v="33"/>
        <pc:sldMkLst>
          <pc:docMk/>
          <pc:sldMk cId="2742149154" sldId="454"/>
        </pc:sldMkLst>
        <pc:spChg chg="add mod">
          <ac:chgData name="Alfred Smith" userId="3c60a3631c0db8ad" providerId="LiveId" clId="{34BB2EFA-01BC-44E5-878D-3DCE1814AC10}" dt="2025-04-07T04:59:37.727" v="33"/>
          <ac:spMkLst>
            <pc:docMk/>
            <pc:sldMk cId="2742149154" sldId="454"/>
            <ac:spMk id="3" creationId="{1EED6D0D-0880-7D92-C194-4BA6A1346B1E}"/>
          </ac:spMkLst>
        </pc:spChg>
        <pc:spChg chg="del">
          <ac:chgData name="Alfred Smith" userId="3c60a3631c0db8ad" providerId="LiveId" clId="{34BB2EFA-01BC-44E5-878D-3DCE1814AC10}" dt="2025-04-07T04:59:37.149" v="32" actId="478"/>
          <ac:spMkLst>
            <pc:docMk/>
            <pc:sldMk cId="2742149154" sldId="454"/>
            <ac:spMk id="4" creationId="{9A13E2D8-2F59-44C1-B1D2-79C300C26DD4}"/>
          </ac:spMkLst>
        </pc:spChg>
        <pc:spChg chg="add mod">
          <ac:chgData name="Alfred Smith" userId="3c60a3631c0db8ad" providerId="LiveId" clId="{34BB2EFA-01BC-44E5-878D-3DCE1814AC10}" dt="2025-04-07T04:59:37.727" v="33"/>
          <ac:spMkLst>
            <pc:docMk/>
            <pc:sldMk cId="2742149154" sldId="454"/>
            <ac:spMk id="5" creationId="{A042E8BB-F8EE-8928-50B0-123A6C87FBD2}"/>
          </ac:spMkLst>
        </pc:spChg>
        <pc:spChg chg="del">
          <ac:chgData name="Alfred Smith" userId="3c60a3631c0db8ad" providerId="LiveId" clId="{34BB2EFA-01BC-44E5-878D-3DCE1814AC10}" dt="2025-04-07T04:59:37.149" v="32" actId="478"/>
          <ac:spMkLst>
            <pc:docMk/>
            <pc:sldMk cId="2742149154" sldId="454"/>
            <ac:spMk id="6" creationId="{416C064E-628E-47C0-A712-DB178FE9901E}"/>
          </ac:spMkLst>
        </pc:spChg>
      </pc:sldChg>
      <pc:sldChg chg="addSp delSp modSp mod">
        <pc:chgData name="Alfred Smith" userId="3c60a3631c0db8ad" providerId="LiveId" clId="{34BB2EFA-01BC-44E5-878D-3DCE1814AC10}" dt="2025-04-07T04:59:48.081" v="35"/>
        <pc:sldMkLst>
          <pc:docMk/>
          <pc:sldMk cId="1514140114" sldId="456"/>
        </pc:sldMkLst>
        <pc:spChg chg="add mod">
          <ac:chgData name="Alfred Smith" userId="3c60a3631c0db8ad" providerId="LiveId" clId="{34BB2EFA-01BC-44E5-878D-3DCE1814AC10}" dt="2025-04-07T04:59:48.081" v="35"/>
          <ac:spMkLst>
            <pc:docMk/>
            <pc:sldMk cId="1514140114" sldId="456"/>
            <ac:spMk id="2" creationId="{07563916-374A-5238-B732-31984947D0F8}"/>
          </ac:spMkLst>
        </pc:spChg>
        <pc:spChg chg="add mod">
          <ac:chgData name="Alfred Smith" userId="3c60a3631c0db8ad" providerId="LiveId" clId="{34BB2EFA-01BC-44E5-878D-3DCE1814AC10}" dt="2025-04-07T04:59:48.081" v="35"/>
          <ac:spMkLst>
            <pc:docMk/>
            <pc:sldMk cId="1514140114" sldId="456"/>
            <ac:spMk id="3" creationId="{E19076DC-8EFA-D266-0C2D-FB461168C6B4}"/>
          </ac:spMkLst>
        </pc:spChg>
        <pc:spChg chg="del">
          <ac:chgData name="Alfred Smith" userId="3c60a3631c0db8ad" providerId="LiveId" clId="{34BB2EFA-01BC-44E5-878D-3DCE1814AC10}" dt="2025-04-07T04:59:47.536" v="34" actId="478"/>
          <ac:spMkLst>
            <pc:docMk/>
            <pc:sldMk cId="1514140114" sldId="456"/>
            <ac:spMk id="4" creationId="{9A13E2D8-2F59-44C1-B1D2-79C300C26DD4}"/>
          </ac:spMkLst>
        </pc:spChg>
        <pc:spChg chg="del">
          <ac:chgData name="Alfred Smith" userId="3c60a3631c0db8ad" providerId="LiveId" clId="{34BB2EFA-01BC-44E5-878D-3DCE1814AC10}" dt="2025-04-07T04:59:47.536" v="34" actId="478"/>
          <ac:spMkLst>
            <pc:docMk/>
            <pc:sldMk cId="1514140114" sldId="456"/>
            <ac:spMk id="6" creationId="{416C064E-628E-47C0-A712-DB178FE9901E}"/>
          </ac:spMkLst>
        </pc:spChg>
      </pc:sldChg>
      <pc:sldChg chg="addSp delSp modSp mod">
        <pc:chgData name="Alfred Smith" userId="3c60a3631c0db8ad" providerId="LiveId" clId="{34BB2EFA-01BC-44E5-878D-3DCE1814AC10}" dt="2025-04-07T04:59:58.575" v="37"/>
        <pc:sldMkLst>
          <pc:docMk/>
          <pc:sldMk cId="3554886047" sldId="458"/>
        </pc:sldMkLst>
        <pc:spChg chg="add mod">
          <ac:chgData name="Alfred Smith" userId="3c60a3631c0db8ad" providerId="LiveId" clId="{34BB2EFA-01BC-44E5-878D-3DCE1814AC10}" dt="2025-04-07T04:59:58.575" v="37"/>
          <ac:spMkLst>
            <pc:docMk/>
            <pc:sldMk cId="3554886047" sldId="458"/>
            <ac:spMk id="2" creationId="{35D7027F-4BF3-5760-2BDD-F0DD879C22B7}"/>
          </ac:spMkLst>
        </pc:spChg>
        <pc:spChg chg="add mod">
          <ac:chgData name="Alfred Smith" userId="3c60a3631c0db8ad" providerId="LiveId" clId="{34BB2EFA-01BC-44E5-878D-3DCE1814AC10}" dt="2025-04-07T04:59:58.575" v="37"/>
          <ac:spMkLst>
            <pc:docMk/>
            <pc:sldMk cId="3554886047" sldId="458"/>
            <ac:spMk id="3" creationId="{6CC08A66-26F4-700D-7DCF-56C5F38F3AFC}"/>
          </ac:spMkLst>
        </pc:spChg>
        <pc:spChg chg="del">
          <ac:chgData name="Alfred Smith" userId="3c60a3631c0db8ad" providerId="LiveId" clId="{34BB2EFA-01BC-44E5-878D-3DCE1814AC10}" dt="2025-04-07T04:59:57.910" v="36" actId="478"/>
          <ac:spMkLst>
            <pc:docMk/>
            <pc:sldMk cId="3554886047" sldId="458"/>
            <ac:spMk id="4" creationId="{9A13E2D8-2F59-44C1-B1D2-79C300C26DD4}"/>
          </ac:spMkLst>
        </pc:spChg>
        <pc:spChg chg="del">
          <ac:chgData name="Alfred Smith" userId="3c60a3631c0db8ad" providerId="LiveId" clId="{34BB2EFA-01BC-44E5-878D-3DCE1814AC10}" dt="2025-04-07T04:59:57.910" v="36" actId="478"/>
          <ac:spMkLst>
            <pc:docMk/>
            <pc:sldMk cId="3554886047" sldId="458"/>
            <ac:spMk id="6" creationId="{416C064E-628E-47C0-A712-DB178FE9901E}"/>
          </ac:spMkLst>
        </pc:spChg>
      </pc:sldChg>
      <pc:sldChg chg="addSp delSp modSp mod">
        <pc:chgData name="Alfred Smith" userId="3c60a3631c0db8ad" providerId="LiveId" clId="{34BB2EFA-01BC-44E5-878D-3DCE1814AC10}" dt="2025-04-07T05:00:11.728" v="39"/>
        <pc:sldMkLst>
          <pc:docMk/>
          <pc:sldMk cId="1424290352" sldId="460"/>
        </pc:sldMkLst>
        <pc:spChg chg="add mod">
          <ac:chgData name="Alfred Smith" userId="3c60a3631c0db8ad" providerId="LiveId" clId="{34BB2EFA-01BC-44E5-878D-3DCE1814AC10}" dt="2025-04-07T05:00:11.728" v="39"/>
          <ac:spMkLst>
            <pc:docMk/>
            <pc:sldMk cId="1424290352" sldId="460"/>
            <ac:spMk id="2" creationId="{32A9AEAB-A9DA-58B3-5ADB-A856B7466E81}"/>
          </ac:spMkLst>
        </pc:spChg>
        <pc:spChg chg="add mod">
          <ac:chgData name="Alfred Smith" userId="3c60a3631c0db8ad" providerId="LiveId" clId="{34BB2EFA-01BC-44E5-878D-3DCE1814AC10}" dt="2025-04-07T05:00:11.728" v="39"/>
          <ac:spMkLst>
            <pc:docMk/>
            <pc:sldMk cId="1424290352" sldId="460"/>
            <ac:spMk id="3" creationId="{CEDCD730-A4B2-FF35-C0B3-7932A438434E}"/>
          </ac:spMkLst>
        </pc:spChg>
        <pc:spChg chg="del">
          <ac:chgData name="Alfred Smith" userId="3c60a3631c0db8ad" providerId="LiveId" clId="{34BB2EFA-01BC-44E5-878D-3DCE1814AC10}" dt="2025-04-07T05:00:11.098" v="38" actId="478"/>
          <ac:spMkLst>
            <pc:docMk/>
            <pc:sldMk cId="1424290352" sldId="460"/>
            <ac:spMk id="4" creationId="{9A13E2D8-2F59-44C1-B1D2-79C300C26DD4}"/>
          </ac:spMkLst>
        </pc:spChg>
        <pc:spChg chg="del">
          <ac:chgData name="Alfred Smith" userId="3c60a3631c0db8ad" providerId="LiveId" clId="{34BB2EFA-01BC-44E5-878D-3DCE1814AC10}" dt="2025-04-07T05:00:11.098" v="38" actId="478"/>
          <ac:spMkLst>
            <pc:docMk/>
            <pc:sldMk cId="1424290352" sldId="460"/>
            <ac:spMk id="6" creationId="{416C064E-628E-47C0-A712-DB178FE9901E}"/>
          </ac:spMkLst>
        </pc:spChg>
      </pc:sldChg>
      <pc:sldChg chg="addSp delSp modSp mod">
        <pc:chgData name="Alfred Smith" userId="3c60a3631c0db8ad" providerId="LiveId" clId="{34BB2EFA-01BC-44E5-878D-3DCE1814AC10}" dt="2025-04-07T04:58:38.195" v="25"/>
        <pc:sldMkLst>
          <pc:docMk/>
          <pc:sldMk cId="2222164379" sldId="461"/>
        </pc:sldMkLst>
        <pc:spChg chg="add mod">
          <ac:chgData name="Alfred Smith" userId="3c60a3631c0db8ad" providerId="LiveId" clId="{34BB2EFA-01BC-44E5-878D-3DCE1814AC10}" dt="2025-04-07T04:58:38.195" v="25"/>
          <ac:spMkLst>
            <pc:docMk/>
            <pc:sldMk cId="2222164379" sldId="461"/>
            <ac:spMk id="2" creationId="{47757027-7597-83D7-291D-DBD74F0D58ED}"/>
          </ac:spMkLst>
        </pc:spChg>
        <pc:spChg chg="add mod">
          <ac:chgData name="Alfred Smith" userId="3c60a3631c0db8ad" providerId="LiveId" clId="{34BB2EFA-01BC-44E5-878D-3DCE1814AC10}" dt="2025-04-07T04:58:38.195" v="25"/>
          <ac:spMkLst>
            <pc:docMk/>
            <pc:sldMk cId="2222164379" sldId="461"/>
            <ac:spMk id="3" creationId="{66063488-60B7-962F-F4EA-A1ADEC6C4B88}"/>
          </ac:spMkLst>
        </pc:spChg>
        <pc:spChg chg="del">
          <ac:chgData name="Alfred Smith" userId="3c60a3631c0db8ad" providerId="LiveId" clId="{34BB2EFA-01BC-44E5-878D-3DCE1814AC10}" dt="2025-04-07T04:58:37.559" v="24" actId="478"/>
          <ac:spMkLst>
            <pc:docMk/>
            <pc:sldMk cId="2222164379" sldId="461"/>
            <ac:spMk id="4" creationId="{9A13E2D8-2F59-44C1-B1D2-79C300C26DD4}"/>
          </ac:spMkLst>
        </pc:spChg>
        <pc:spChg chg="del">
          <ac:chgData name="Alfred Smith" userId="3c60a3631c0db8ad" providerId="LiveId" clId="{34BB2EFA-01BC-44E5-878D-3DCE1814AC10}" dt="2025-04-07T04:58:37.559" v="24" actId="478"/>
          <ac:spMkLst>
            <pc:docMk/>
            <pc:sldMk cId="2222164379" sldId="461"/>
            <ac:spMk id="6" creationId="{416C064E-628E-47C0-A712-DB178FE9901E}"/>
          </ac:spMkLst>
        </pc:spChg>
      </pc:sldChg>
    </pc:docChg>
  </pc:docChgLst>
  <pc:docChgLst>
    <pc:chgData name="Leonie Smith" userId="fed1330f33f5650e" providerId="LiveId" clId="{274F15D7-C4B1-4E70-890A-E839AB999B85}"/>
    <pc:docChg chg="undo custSel addSld modSld">
      <pc:chgData name="Leonie Smith" userId="fed1330f33f5650e" providerId="LiveId" clId="{274F15D7-C4B1-4E70-890A-E839AB999B85}" dt="2022-06-13T05:13:05.806" v="64" actId="20577"/>
      <pc:docMkLst>
        <pc:docMk/>
      </pc:docMkLst>
      <pc:sldChg chg="addSp modSp mod">
        <pc:chgData name="Leonie Smith" userId="fed1330f33f5650e" providerId="LiveId" clId="{274F15D7-C4B1-4E70-890A-E839AB999B85}" dt="2022-06-13T05:05:48.079" v="11" actId="120"/>
        <pc:sldMkLst>
          <pc:docMk/>
          <pc:sldMk cId="1237137471" sldId="310"/>
        </pc:sldMkLst>
      </pc:sldChg>
      <pc:sldChg chg="addSp modSp mod">
        <pc:chgData name="Leonie Smith" userId="fed1330f33f5650e" providerId="LiveId" clId="{274F15D7-C4B1-4E70-890A-E839AB999B85}" dt="2022-06-13T05:06:13.456" v="13" actId="14100"/>
        <pc:sldMkLst>
          <pc:docMk/>
          <pc:sldMk cId="1727650077" sldId="427"/>
        </pc:sldMkLst>
      </pc:sldChg>
      <pc:sldChg chg="addSp delSp modSp mod">
        <pc:chgData name="Leonie Smith" userId="fed1330f33f5650e" providerId="LiveId" clId="{274F15D7-C4B1-4E70-890A-E839AB999B85}" dt="2022-06-13T05:09:50.434" v="36" actId="20577"/>
        <pc:sldMkLst>
          <pc:docMk/>
          <pc:sldMk cId="579800659" sldId="431"/>
        </pc:sldMkLst>
      </pc:sldChg>
      <pc:sldChg chg="addSp modSp mod">
        <pc:chgData name="Leonie Smith" userId="fed1330f33f5650e" providerId="LiveId" clId="{274F15D7-C4B1-4E70-890A-E839AB999B85}" dt="2022-06-13T05:09:57.786" v="37" actId="20577"/>
        <pc:sldMkLst>
          <pc:docMk/>
          <pc:sldMk cId="484949745" sldId="433"/>
        </pc:sldMkLst>
      </pc:sldChg>
      <pc:sldChg chg="addSp modSp mod">
        <pc:chgData name="Leonie Smith" userId="fed1330f33f5650e" providerId="LiveId" clId="{274F15D7-C4B1-4E70-890A-E839AB999B85}" dt="2022-06-13T05:10:06.355" v="38" actId="20577"/>
        <pc:sldMkLst>
          <pc:docMk/>
          <pc:sldMk cId="381388045" sldId="435"/>
        </pc:sldMkLst>
      </pc:sldChg>
      <pc:sldChg chg="addSp modSp mod">
        <pc:chgData name="Leonie Smith" userId="fed1330f33f5650e" providerId="LiveId" clId="{274F15D7-C4B1-4E70-890A-E839AB999B85}" dt="2022-06-13T05:10:13.364" v="39" actId="20577"/>
        <pc:sldMkLst>
          <pc:docMk/>
          <pc:sldMk cId="630368776" sldId="437"/>
        </pc:sldMkLst>
      </pc:sldChg>
      <pc:sldChg chg="addSp modSp mod">
        <pc:chgData name="Leonie Smith" userId="fed1330f33f5650e" providerId="LiveId" clId="{274F15D7-C4B1-4E70-890A-E839AB999B85}" dt="2022-06-13T05:10:20.428" v="40" actId="20577"/>
        <pc:sldMkLst>
          <pc:docMk/>
          <pc:sldMk cId="3759221820" sldId="439"/>
        </pc:sldMkLst>
      </pc:sldChg>
      <pc:sldChg chg="addSp modSp mod">
        <pc:chgData name="Leonie Smith" userId="fed1330f33f5650e" providerId="LiveId" clId="{274F15D7-C4B1-4E70-890A-E839AB999B85}" dt="2022-06-13T05:10:28.363" v="41" actId="20577"/>
        <pc:sldMkLst>
          <pc:docMk/>
          <pc:sldMk cId="3676245138" sldId="441"/>
        </pc:sldMkLst>
      </pc:sldChg>
      <pc:sldChg chg="addSp modSp mod">
        <pc:chgData name="Leonie Smith" userId="fed1330f33f5650e" providerId="LiveId" clId="{274F15D7-C4B1-4E70-890A-E839AB999B85}" dt="2022-06-13T05:10:36.279" v="43" actId="20577"/>
        <pc:sldMkLst>
          <pc:docMk/>
          <pc:sldMk cId="3095902142" sldId="443"/>
        </pc:sldMkLst>
      </pc:sldChg>
      <pc:sldChg chg="addSp modSp mod">
        <pc:chgData name="Leonie Smith" userId="fed1330f33f5650e" providerId="LiveId" clId="{274F15D7-C4B1-4E70-890A-E839AB999B85}" dt="2022-06-13T05:10:46.996" v="45" actId="20577"/>
        <pc:sldMkLst>
          <pc:docMk/>
          <pc:sldMk cId="2166098122" sldId="445"/>
        </pc:sldMkLst>
      </pc:sldChg>
      <pc:sldChg chg="addSp modSp mod">
        <pc:chgData name="Leonie Smith" userId="fed1330f33f5650e" providerId="LiveId" clId="{274F15D7-C4B1-4E70-890A-E839AB999B85}" dt="2022-06-13T05:11:26.096" v="49" actId="20577"/>
        <pc:sldMkLst>
          <pc:docMk/>
          <pc:sldMk cId="2422728137" sldId="447"/>
        </pc:sldMkLst>
      </pc:sldChg>
      <pc:sldChg chg="addSp delSp modSp mod">
        <pc:chgData name="Leonie Smith" userId="fed1330f33f5650e" providerId="LiveId" clId="{274F15D7-C4B1-4E70-890A-E839AB999B85}" dt="2022-06-13T05:12:03.175" v="52" actId="21"/>
        <pc:sldMkLst>
          <pc:docMk/>
          <pc:sldMk cId="4160448636" sldId="449"/>
        </pc:sldMkLst>
      </pc:sldChg>
      <pc:sldChg chg="addSp modSp mod">
        <pc:chgData name="Leonie Smith" userId="fed1330f33f5650e" providerId="LiveId" clId="{274F15D7-C4B1-4E70-890A-E839AB999B85}" dt="2022-06-13T05:12:18.763" v="54" actId="20577"/>
        <pc:sldMkLst>
          <pc:docMk/>
          <pc:sldMk cId="3386340796" sldId="451"/>
        </pc:sldMkLst>
      </pc:sldChg>
      <pc:sldChg chg="addSp modSp mod">
        <pc:chgData name="Leonie Smith" userId="fed1330f33f5650e" providerId="LiveId" clId="{274F15D7-C4B1-4E70-890A-E839AB999B85}" dt="2022-06-13T05:12:29.363" v="56" actId="20577"/>
        <pc:sldMkLst>
          <pc:docMk/>
          <pc:sldMk cId="283334129" sldId="453"/>
        </pc:sldMkLst>
      </pc:sldChg>
      <pc:sldChg chg="addSp modSp mod">
        <pc:chgData name="Leonie Smith" userId="fed1330f33f5650e" providerId="LiveId" clId="{274F15D7-C4B1-4E70-890A-E839AB999B85}" dt="2022-06-13T05:12:43.557" v="58" actId="20577"/>
        <pc:sldMkLst>
          <pc:docMk/>
          <pc:sldMk cId="126566482" sldId="455"/>
        </pc:sldMkLst>
      </pc:sldChg>
      <pc:sldChg chg="addSp modSp mod">
        <pc:chgData name="Leonie Smith" userId="fed1330f33f5650e" providerId="LiveId" clId="{274F15D7-C4B1-4E70-890A-E839AB999B85}" dt="2022-06-13T05:12:50.846" v="60" actId="20577"/>
        <pc:sldMkLst>
          <pc:docMk/>
          <pc:sldMk cId="3357287003" sldId="457"/>
        </pc:sldMkLst>
      </pc:sldChg>
      <pc:sldChg chg="addSp modSp mod">
        <pc:chgData name="Leonie Smith" userId="fed1330f33f5650e" providerId="LiveId" clId="{274F15D7-C4B1-4E70-890A-E839AB999B85}" dt="2022-06-13T05:12:59.032" v="62" actId="20577"/>
        <pc:sldMkLst>
          <pc:docMk/>
          <pc:sldMk cId="453812799" sldId="459"/>
        </pc:sldMkLst>
      </pc:sldChg>
      <pc:sldChg chg="addSp modSp mod">
        <pc:chgData name="Leonie Smith" userId="fed1330f33f5650e" providerId="LiveId" clId="{274F15D7-C4B1-4E70-890A-E839AB999B85}" dt="2022-06-13T05:10:59.857" v="47" actId="20577"/>
        <pc:sldMkLst>
          <pc:docMk/>
          <pc:sldMk cId="1872593452" sldId="462"/>
        </pc:sldMkLst>
      </pc:sldChg>
      <pc:sldChg chg="addSp modSp mod">
        <pc:chgData name="Leonie Smith" userId="fed1330f33f5650e" providerId="LiveId" clId="{274F15D7-C4B1-4E70-890A-E839AB999B85}" dt="2022-06-13T05:13:05.806" v="64" actId="20577"/>
        <pc:sldMkLst>
          <pc:docMk/>
          <pc:sldMk cId="211714003" sldId="463"/>
        </pc:sldMkLst>
      </pc:sldChg>
      <pc:sldChg chg="modSp add mod">
        <pc:chgData name="Leonie Smith" userId="fed1330f33f5650e" providerId="LiveId" clId="{274F15D7-C4B1-4E70-890A-E839AB999B85}" dt="2022-06-13T05:11:34.901" v="51" actId="20577"/>
        <pc:sldMkLst>
          <pc:docMk/>
          <pc:sldMk cId="792821191" sldId="465"/>
        </pc:sldMkLst>
      </pc:sldChg>
    </pc:docChg>
  </pc:docChgLst>
  <pc:docChgLst>
    <pc:chgData name="Leonie Smith" userId="fed1330f33f5650e" providerId="LiveId" clId="{A9BA5E80-E556-4C16-91E8-C044D1E33F46}"/>
    <pc:docChg chg="custSel addSld modSld">
      <pc:chgData name="Leonie Smith" userId="fed1330f33f5650e" providerId="LiveId" clId="{A9BA5E80-E556-4C16-91E8-C044D1E33F46}" dt="2022-05-13T07:19:44.503" v="111" actId="5793"/>
      <pc:docMkLst>
        <pc:docMk/>
      </pc:docMkLst>
      <pc:sldChg chg="addSp modSp mod modNotesTx">
        <pc:chgData name="Leonie Smith" userId="fed1330f33f5650e" providerId="LiveId" clId="{A9BA5E80-E556-4C16-91E8-C044D1E33F46}" dt="2022-05-13T07:19:44.503" v="111" actId="5793"/>
        <pc:sldMkLst>
          <pc:docMk/>
          <pc:sldMk cId="2869461528" sldId="308"/>
        </pc:sldMkLst>
      </pc:sldChg>
      <pc:sldChg chg="addSp modSp">
        <pc:chgData name="Leonie Smith" userId="fed1330f33f5650e" providerId="LiveId" clId="{A9BA5E80-E556-4C16-91E8-C044D1E33F46}" dt="2022-05-11T06:27:08.986" v="1"/>
        <pc:sldMkLst>
          <pc:docMk/>
          <pc:sldMk cId="1003827451" sldId="426"/>
        </pc:sldMkLst>
      </pc:sldChg>
      <pc:sldChg chg="addSp delSp modSp modTransition modAnim">
        <pc:chgData name="Leonie Smith" userId="fed1330f33f5650e" providerId="LiveId" clId="{A9BA5E80-E556-4C16-91E8-C044D1E33F46}" dt="2022-05-11T06:29:52.298" v="6"/>
        <pc:sldMkLst>
          <pc:docMk/>
          <pc:sldMk cId="942615762" sldId="430"/>
        </pc:sldMkLst>
      </pc:sldChg>
      <pc:sldChg chg="addSp modSp">
        <pc:chgData name="Leonie Smith" userId="fed1330f33f5650e" providerId="LiveId" clId="{A9BA5E80-E556-4C16-91E8-C044D1E33F46}" dt="2022-05-11T06:33:16.875" v="7"/>
        <pc:sldMkLst>
          <pc:docMk/>
          <pc:sldMk cId="1886351016" sldId="432"/>
        </pc:sldMkLst>
      </pc:sldChg>
      <pc:sldChg chg="addSp delSp modSp modTransition modAnim">
        <pc:chgData name="Leonie Smith" userId="fed1330f33f5650e" providerId="LiveId" clId="{A9BA5E80-E556-4C16-91E8-C044D1E33F46}" dt="2022-05-11T06:35:40.631" v="10"/>
        <pc:sldMkLst>
          <pc:docMk/>
          <pc:sldMk cId="882125327" sldId="434"/>
        </pc:sldMkLst>
      </pc:sldChg>
      <pc:sldChg chg="addSp delSp modSp modTransition modAnim">
        <pc:chgData name="Leonie Smith" userId="fed1330f33f5650e" providerId="LiveId" clId="{A9BA5E80-E556-4C16-91E8-C044D1E33F46}" dt="2022-05-11T06:37:46.413" v="15"/>
        <pc:sldMkLst>
          <pc:docMk/>
          <pc:sldMk cId="3195935868" sldId="436"/>
        </pc:sldMkLst>
      </pc:sldChg>
      <pc:sldChg chg="addSp delSp modSp modTransition modAnim">
        <pc:chgData name="Leonie Smith" userId="fed1330f33f5650e" providerId="LiveId" clId="{A9BA5E80-E556-4C16-91E8-C044D1E33F46}" dt="2022-05-11T06:44:51.023" v="25"/>
        <pc:sldMkLst>
          <pc:docMk/>
          <pc:sldMk cId="3261377596" sldId="438"/>
        </pc:sldMkLst>
      </pc:sldChg>
      <pc:sldChg chg="addSp delSp modSp modTransition modAnim">
        <pc:chgData name="Leonie Smith" userId="fed1330f33f5650e" providerId="LiveId" clId="{A9BA5E80-E556-4C16-91E8-C044D1E33F46}" dt="2022-05-11T06:41:44.428" v="21"/>
        <pc:sldMkLst>
          <pc:docMk/>
          <pc:sldMk cId="923867738" sldId="440"/>
        </pc:sldMkLst>
      </pc:sldChg>
      <pc:sldChg chg="addSp delSp modSp modTransition modAnim">
        <pc:chgData name="Leonie Smith" userId="fed1330f33f5650e" providerId="LiveId" clId="{A9BA5E80-E556-4C16-91E8-C044D1E33F46}" dt="2022-05-11T06:47:09.813" v="30"/>
        <pc:sldMkLst>
          <pc:docMk/>
          <pc:sldMk cId="2180228365" sldId="442"/>
        </pc:sldMkLst>
      </pc:sldChg>
      <pc:sldChg chg="addSp delSp modSp modTransition modAnim">
        <pc:chgData name="Leonie Smith" userId="fed1330f33f5650e" providerId="LiveId" clId="{A9BA5E80-E556-4C16-91E8-C044D1E33F46}" dt="2022-05-11T06:48:08.761" v="33"/>
        <pc:sldMkLst>
          <pc:docMk/>
          <pc:sldMk cId="1718612039" sldId="444"/>
        </pc:sldMkLst>
      </pc:sldChg>
      <pc:sldChg chg="addSp modSp">
        <pc:chgData name="Leonie Smith" userId="fed1330f33f5650e" providerId="LiveId" clId="{A9BA5E80-E556-4C16-91E8-C044D1E33F46}" dt="2022-05-11T06:50:30.329" v="34"/>
        <pc:sldMkLst>
          <pc:docMk/>
          <pc:sldMk cId="665805102" sldId="446"/>
        </pc:sldMkLst>
      </pc:sldChg>
      <pc:sldChg chg="addSp delSp modSp modTransition modAnim">
        <pc:chgData name="Leonie Smith" userId="fed1330f33f5650e" providerId="LiveId" clId="{A9BA5E80-E556-4C16-91E8-C044D1E33F46}" dt="2022-05-11T07:01:37.997" v="54"/>
        <pc:sldMkLst>
          <pc:docMk/>
          <pc:sldMk cId="843663555" sldId="448"/>
        </pc:sldMkLst>
      </pc:sldChg>
      <pc:sldChg chg="addSp delSp modSp modTransition modAnim">
        <pc:chgData name="Leonie Smith" userId="fed1330f33f5650e" providerId="LiveId" clId="{A9BA5E80-E556-4C16-91E8-C044D1E33F46}" dt="2022-05-11T07:36:08.675" v="104"/>
        <pc:sldMkLst>
          <pc:docMk/>
          <pc:sldMk cId="538051216" sldId="450"/>
        </pc:sldMkLst>
      </pc:sldChg>
      <pc:sldChg chg="addSp modSp">
        <pc:chgData name="Leonie Smith" userId="fed1330f33f5650e" providerId="LiveId" clId="{A9BA5E80-E556-4C16-91E8-C044D1E33F46}" dt="2022-05-11T07:05:26.878" v="58"/>
        <pc:sldMkLst>
          <pc:docMk/>
          <pc:sldMk cId="4002949039" sldId="452"/>
        </pc:sldMkLst>
      </pc:sldChg>
      <pc:sldChg chg="addSp modSp">
        <pc:chgData name="Leonie Smith" userId="fed1330f33f5650e" providerId="LiveId" clId="{A9BA5E80-E556-4C16-91E8-C044D1E33F46}" dt="2022-05-11T07:07:33.207" v="59"/>
        <pc:sldMkLst>
          <pc:docMk/>
          <pc:sldMk cId="2742149154" sldId="454"/>
        </pc:sldMkLst>
      </pc:sldChg>
      <pc:sldChg chg="addSp delSp modSp modTransition modAnim">
        <pc:chgData name="Leonie Smith" userId="fed1330f33f5650e" providerId="LiveId" clId="{A9BA5E80-E556-4C16-91E8-C044D1E33F46}" dt="2022-05-11T07:11:16.398" v="68"/>
        <pc:sldMkLst>
          <pc:docMk/>
          <pc:sldMk cId="1514140114" sldId="456"/>
        </pc:sldMkLst>
      </pc:sldChg>
      <pc:sldChg chg="addSp delSp modSp modTransition modAnim">
        <pc:chgData name="Leonie Smith" userId="fed1330f33f5650e" providerId="LiveId" clId="{A9BA5E80-E556-4C16-91E8-C044D1E33F46}" dt="2022-05-11T07:16:50.603" v="73"/>
        <pc:sldMkLst>
          <pc:docMk/>
          <pc:sldMk cId="3554886047" sldId="458"/>
        </pc:sldMkLst>
      </pc:sldChg>
      <pc:sldChg chg="addSp delSp modSp modTransition modAnim">
        <pc:chgData name="Leonie Smith" userId="fed1330f33f5650e" providerId="LiveId" clId="{A9BA5E80-E556-4C16-91E8-C044D1E33F46}" dt="2022-05-11T07:21:38.721" v="84"/>
        <pc:sldMkLst>
          <pc:docMk/>
          <pc:sldMk cId="1424290352" sldId="460"/>
        </pc:sldMkLst>
      </pc:sldChg>
      <pc:sldChg chg="addSp delSp modSp modTransition modAnim">
        <pc:chgData name="Leonie Smith" userId="fed1330f33f5650e" providerId="LiveId" clId="{A9BA5E80-E556-4C16-91E8-C044D1E33F46}" dt="2022-05-11T06:53:09.874" v="41"/>
        <pc:sldMkLst>
          <pc:docMk/>
          <pc:sldMk cId="2222164379" sldId="461"/>
        </pc:sldMkLst>
      </pc:sldChg>
      <pc:sldChg chg="addSp delSp modSp new modTransition modAnim">
        <pc:chgData name="Leonie Smith" userId="fed1330f33f5650e" providerId="LiveId" clId="{A9BA5E80-E556-4C16-91E8-C044D1E33F46}" dt="2022-05-11T07:33:17.382" v="92"/>
        <pc:sldMkLst>
          <pc:docMk/>
          <pc:sldMk cId="2326693430" sldId="4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383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19-2</a:t>
            </a:r>
          </a:p>
        </p:txBody>
      </p:sp>
      <p:pic>
        <p:nvPicPr>
          <p:cNvPr id="4" name="Audio 3">
            <a:hlinkClick r:id="" action="ppaction://media"/>
            <a:extLst>
              <a:ext uri="{FF2B5EF4-FFF2-40B4-BE49-F238E27FC236}">
                <a16:creationId xmlns:a16="http://schemas.microsoft.com/office/drawing/2014/main" id="{8E21CE2D-0B60-1177-163D-BBC832AA9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F8347A6-C874-F9CC-D2C9-B96F3C24CA27}"/>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35"/>
    </mc:Choice>
    <mc:Fallback xmlns="">
      <p:transition spd="slow" advTm="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BB0175-7018-485A-9079-E6AEBB793E75}"/>
              </a:ext>
            </a:extLst>
          </p:cNvPr>
          <p:cNvPicPr>
            <a:picLocks noChangeAspect="1"/>
          </p:cNvPicPr>
          <p:nvPr/>
        </p:nvPicPr>
        <p:blipFill>
          <a:blip r:embed="rId2"/>
          <a:stretch>
            <a:fillRect/>
          </a:stretch>
        </p:blipFill>
        <p:spPr>
          <a:xfrm>
            <a:off x="0" y="-108857"/>
            <a:ext cx="12192000" cy="6966857"/>
          </a:xfrm>
          <a:prstGeom prst="rect">
            <a:avLst/>
          </a:prstGeom>
        </p:spPr>
      </p:pic>
      <p:sp>
        <p:nvSpPr>
          <p:cNvPr id="5" name="TextBox 4">
            <a:extLst>
              <a:ext uri="{FF2B5EF4-FFF2-40B4-BE49-F238E27FC236}">
                <a16:creationId xmlns:a16="http://schemas.microsoft.com/office/drawing/2014/main" id="{5B47FD86-6B3F-E12D-32B0-1E984FD22EA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8A9E5E-8F1C-E65A-8744-C1889D769B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254F36-E34B-E155-DB5A-C19E6DE90F4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6When they came to the threshing floor of </a:t>
            </a:r>
            <a:r>
              <a:rPr lang="en-US" sz="4800" dirty="0" err="1">
                <a:solidFill>
                  <a:srgbClr val="121212"/>
                </a:solidFill>
                <a:latin typeface="ArialMT"/>
              </a:rPr>
              <a:t>Nacon</a:t>
            </a:r>
            <a:r>
              <a:rPr lang="en-US" sz="4800" dirty="0">
                <a:solidFill>
                  <a:srgbClr val="121212"/>
                </a:solidFill>
                <a:latin typeface="ArialMT"/>
              </a:rPr>
              <a:t>, Uzzah reached out and took hold of the ark of God, because the oxen had stumbled.</a:t>
            </a:r>
            <a:endParaRPr lang="en-ZA" dirty="0"/>
          </a:p>
        </p:txBody>
      </p:sp>
      <p:sp>
        <p:nvSpPr>
          <p:cNvPr id="3" name="TextBox 2">
            <a:extLst>
              <a:ext uri="{FF2B5EF4-FFF2-40B4-BE49-F238E27FC236}">
                <a16:creationId xmlns:a16="http://schemas.microsoft.com/office/drawing/2014/main" id="{E4B6B307-6AFE-62DB-CE86-40B03B0E7CB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6དེ་དག་ནཱ་ཀོན་གྱི་གཡུལ་ཁར་སླེབས་པའི་ཚེ། བ་གླང་སར་འགྱེལ་ལ་ཁད་བྱས་པས་ཨུ་ཟཱ་ཡིས་ལག་པ་བརྐྱངས་ནས་དཀོན་མཆོག་གི་ཞལ་ཆད་ཀྱི་ཤུར་སྒམ་བསྐྱོར་བ་དང་།</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F72EB8-18A5-4D72-96E3-51A8A4DC554B}"/>
              </a:ext>
            </a:extLst>
          </p:cNvPr>
          <p:cNvPicPr>
            <a:picLocks noChangeAspect="1"/>
          </p:cNvPicPr>
          <p:nvPr/>
        </p:nvPicPr>
        <p:blipFill>
          <a:blip r:embed="rId2"/>
          <a:stretch>
            <a:fillRect/>
          </a:stretch>
        </p:blipFill>
        <p:spPr>
          <a:xfrm>
            <a:off x="0" y="-747718"/>
            <a:ext cx="12191999" cy="7605718"/>
          </a:xfrm>
          <a:prstGeom prst="rect">
            <a:avLst/>
          </a:prstGeom>
        </p:spPr>
      </p:pic>
      <p:sp>
        <p:nvSpPr>
          <p:cNvPr id="5" name="TextBox 4">
            <a:extLst>
              <a:ext uri="{FF2B5EF4-FFF2-40B4-BE49-F238E27FC236}">
                <a16:creationId xmlns:a16="http://schemas.microsoft.com/office/drawing/2014/main" id="{5D80F004-C96F-3A40-82D7-31FF3B14099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77389D5-2A0D-B6B2-98DD-16B526AE3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8964B5-EB0E-05E8-C23E-3538FF74B7F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the anger of the Lord burned against Uzzah, and God struck him down on the spot for his irreverence, and he died there beside the ark of God.</a:t>
            </a:r>
            <a:endParaRPr lang="en-ZA" dirty="0"/>
          </a:p>
        </p:txBody>
      </p:sp>
      <p:sp>
        <p:nvSpPr>
          <p:cNvPr id="3" name="TextBox 2">
            <a:extLst>
              <a:ext uri="{FF2B5EF4-FFF2-40B4-BE49-F238E27FC236}">
                <a16:creationId xmlns:a16="http://schemas.microsoft.com/office/drawing/2014/main" id="{8D3EA375-6943-C015-F7F9-28ECCBF48D2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7དཀོན་མཆོག་ཡ་ཝཱེ་ནི་ཨུ་ཟཱ་ལ་ཐུགས་རབ་ཏུ་ཁྲོས་ཤིང་། ཁོའི་སྤྱོད་ལམ་ནོར་འཁྲུལ་ཅན་དེའི་རྐྱེན་གྱིས་དཀོན་མཆོག་གིས་ཁོ་བསད་པ་དང་། ཁོ་རང་དཀོན་མཆོག་གི་ཞལ་ཆད་ཀྱི་ཤུར་སྒམ་གྱི་གམ་དུ་ཤིའོ།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199"/>
    </mc:Choice>
    <mc:Fallback xmlns="">
      <p:transition spd="slow" advTm="1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F33D-AAA4-4256-A4ED-9E0817E638D4}"/>
              </a:ext>
            </a:extLst>
          </p:cNvPr>
          <p:cNvPicPr>
            <a:picLocks noChangeAspect="1"/>
          </p:cNvPicPr>
          <p:nvPr/>
        </p:nvPicPr>
        <p:blipFill>
          <a:blip r:embed="rId2"/>
          <a:stretch>
            <a:fillRect/>
          </a:stretch>
        </p:blipFill>
        <p:spPr>
          <a:xfrm>
            <a:off x="-120869" y="-74770"/>
            <a:ext cx="12312869" cy="7616738"/>
          </a:xfrm>
          <a:prstGeom prst="rect">
            <a:avLst/>
          </a:prstGeom>
        </p:spPr>
      </p:pic>
      <p:sp>
        <p:nvSpPr>
          <p:cNvPr id="5" name="TextBox 4">
            <a:extLst>
              <a:ext uri="{FF2B5EF4-FFF2-40B4-BE49-F238E27FC236}">
                <a16:creationId xmlns:a16="http://schemas.microsoft.com/office/drawing/2014/main" id="{5DC0D890-18AB-0491-3373-D39F6540E26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F24E571-6F60-F425-B970-B438978CC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AAB2B8-9FB1-2446-94C5-E9216CFF7D8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9That day David feared the Lord and asked, “How can the ark of the Lord ever come to me?”</a:t>
            </a:r>
            <a:endParaRPr lang="en-ZA" dirty="0"/>
          </a:p>
        </p:txBody>
      </p:sp>
      <p:sp>
        <p:nvSpPr>
          <p:cNvPr id="3" name="TextBox 2">
            <a:extLst>
              <a:ext uri="{FF2B5EF4-FFF2-40B4-BE49-F238E27FC236}">
                <a16:creationId xmlns:a16="http://schemas.microsoft.com/office/drawing/2014/main" id="{3B2004A6-654C-7962-2E6C-40E8411D543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9དེའི་ཉིན་ལ་དཱ་བིད་དཀོན་མཆོག་ཡ་ཝཱེ་ལ་འཇིགས་ཏེ་ན་རེ། དཀོན་མཆོག་ཡ་ཝཱེའི་ཞལ་ཆད་ཀྱི་ཤུར་སྒམ་ནི་བདག་གི་རྩར་འབྱོན་ག་ལ་རུང་ཞེས་སྨྲས།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856"/>
    </mc:Choice>
    <mc:Fallback xmlns="">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41248D-AF17-4724-8855-D7267E0D87FF}"/>
              </a:ext>
            </a:extLst>
          </p:cNvPr>
          <p:cNvPicPr>
            <a:picLocks noChangeAspect="1"/>
          </p:cNvPicPr>
          <p:nvPr/>
        </p:nvPicPr>
        <p:blipFill>
          <a:blip r:embed="rId2"/>
          <a:stretch>
            <a:fillRect/>
          </a:stretch>
        </p:blipFill>
        <p:spPr>
          <a:xfrm>
            <a:off x="-1262764" y="-135467"/>
            <a:ext cx="15499806" cy="6993467"/>
          </a:xfrm>
          <a:prstGeom prst="rect">
            <a:avLst/>
          </a:prstGeom>
        </p:spPr>
      </p:pic>
      <p:sp>
        <p:nvSpPr>
          <p:cNvPr id="5" name="TextBox 4">
            <a:extLst>
              <a:ext uri="{FF2B5EF4-FFF2-40B4-BE49-F238E27FC236}">
                <a16:creationId xmlns:a16="http://schemas.microsoft.com/office/drawing/2014/main" id="{34DF1EC7-7543-7CA3-2F16-60A72AAFB6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787C31F-F4FD-CEF3-95C5-5DA5257D5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EF01FD-CFBC-DC3D-16C9-7BAE57A1C3A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he was unwilling to move the ark of the Lord to the City of David; instead, he took it aside to the house of Obed-</a:t>
            </a:r>
            <a:r>
              <a:rPr lang="en-US" sz="4400" dirty="0" err="1">
                <a:solidFill>
                  <a:srgbClr val="121212"/>
                </a:solidFill>
                <a:latin typeface="ArialMT"/>
              </a:rPr>
              <a:t>edom</a:t>
            </a:r>
            <a:r>
              <a:rPr lang="en-US" sz="4400" dirty="0">
                <a:solidFill>
                  <a:srgbClr val="121212"/>
                </a:solidFill>
                <a:latin typeface="ArialMT"/>
              </a:rPr>
              <a:t> the Gittite.</a:t>
            </a:r>
            <a:endParaRPr lang="en-ZA" dirty="0"/>
          </a:p>
        </p:txBody>
      </p:sp>
      <p:sp>
        <p:nvSpPr>
          <p:cNvPr id="3" name="TextBox 2">
            <a:extLst>
              <a:ext uri="{FF2B5EF4-FFF2-40B4-BE49-F238E27FC236}">
                <a16:creationId xmlns:a16="http://schemas.microsoft.com/office/drawing/2014/main" id="{09D80B75-A6E4-4E64-7F16-4678FDF0C30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འི་ཕྱིར་དཱ་བིད་ཀྱིས་དཀོན་མཆོག་ཡ་ཝཱེའི་ཞལ་ཆད་ཀྱི་ཤུར་སྒམ་རང་གི་གྲོང་ཁྱེར་དུ་འཁྱེར་མ་འདོད་པར། དེ་ལས་ལྡོག་སྟེ་གཱད་པ་ཨོ་བེད་ཨེ་དོམ་ཞེས་བྱ་བའི་ཁྱིམ་དུ་ཁྱེར།</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9FAE29-C070-467C-9B06-717D974E333B}"/>
              </a:ext>
            </a:extLst>
          </p:cNvPr>
          <p:cNvPicPr>
            <a:picLocks noChangeAspect="1"/>
          </p:cNvPicPr>
          <p:nvPr/>
        </p:nvPicPr>
        <p:blipFill>
          <a:blip r:embed="rId2"/>
          <a:stretch>
            <a:fillRect/>
          </a:stretch>
        </p:blipFill>
        <p:spPr>
          <a:xfrm>
            <a:off x="-1" y="3060"/>
            <a:ext cx="12192000" cy="6854940"/>
          </a:xfrm>
          <a:prstGeom prst="rect">
            <a:avLst/>
          </a:prstGeom>
        </p:spPr>
      </p:pic>
      <p:sp>
        <p:nvSpPr>
          <p:cNvPr id="5" name="TextBox 4">
            <a:extLst>
              <a:ext uri="{FF2B5EF4-FFF2-40B4-BE49-F238E27FC236}">
                <a16:creationId xmlns:a16="http://schemas.microsoft.com/office/drawing/2014/main" id="{DFCB8077-33BC-F3E1-F008-0F4DB779A98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4B4C424-D693-A36B-28B2-D4C0D18881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FAA34B-A29B-7CCA-DF2C-DBC6389FB0E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11Thus the ark of the Lord remained in the house of Obed-</a:t>
            </a:r>
            <a:r>
              <a:rPr lang="en-US" sz="4400" dirty="0" err="1">
                <a:solidFill>
                  <a:srgbClr val="121212"/>
                </a:solidFill>
                <a:latin typeface="ArialMT"/>
              </a:rPr>
              <a:t>edom</a:t>
            </a:r>
            <a:r>
              <a:rPr lang="en-US" sz="4400" dirty="0">
                <a:solidFill>
                  <a:srgbClr val="121212"/>
                </a:solidFill>
                <a:latin typeface="ArialMT"/>
              </a:rPr>
              <a:t> the Gittite for three months, and the Lord blessed him and all his household.</a:t>
            </a:r>
            <a:endParaRPr lang="en-ZA" dirty="0"/>
          </a:p>
        </p:txBody>
      </p:sp>
      <p:sp>
        <p:nvSpPr>
          <p:cNvPr id="5" name="TextBox 4">
            <a:extLst>
              <a:ext uri="{FF2B5EF4-FFF2-40B4-BE49-F238E27FC236}">
                <a16:creationId xmlns:a16="http://schemas.microsoft.com/office/drawing/2014/main" id="{99F3EF14-FBD0-F571-E3D3-6BD2CB7BEEB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ཀོན་མཆོག་ཡ་ཝཱེའི་ཞལ་ཆད་ཀྱི་ཤུར་སྒམ་ཟླ་བ་གསུམ་གྱི་རིང་ལ་གཱད་པ་ཨོ་བེད་ཨེ་དོམ་གྱི་ཁྱིམ་དུ་ལུས་པ་དང་དཀོན་མཆོག་ཡ་ཝཱེས་ཨོ་བེད་ཨེ་དོམ་དང་དེའི་ཁྱིམ་མི་ཐམས་ཅད་ལ་བྱིན་གྱིས་བརླབས་སོ། །</a:t>
            </a:r>
            <a:endParaRPr lang="en-ZA" sz="1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E4355BF-7E08-4F97-8AFA-12709801B4F1}"/>
              </a:ext>
            </a:extLst>
          </p:cNvPr>
          <p:cNvPicPr>
            <a:picLocks noChangeAspect="1"/>
          </p:cNvPicPr>
          <p:nvPr/>
        </p:nvPicPr>
        <p:blipFill>
          <a:blip r:embed="rId2"/>
          <a:stretch>
            <a:fillRect/>
          </a:stretch>
        </p:blipFill>
        <p:spPr>
          <a:xfrm>
            <a:off x="-1" y="0"/>
            <a:ext cx="12499901" cy="6858000"/>
          </a:xfrm>
          <a:prstGeom prst="rect">
            <a:avLst/>
          </a:prstGeom>
        </p:spPr>
      </p:pic>
      <p:sp>
        <p:nvSpPr>
          <p:cNvPr id="5" name="TextBox 4">
            <a:extLst>
              <a:ext uri="{FF2B5EF4-FFF2-40B4-BE49-F238E27FC236}">
                <a16:creationId xmlns:a16="http://schemas.microsoft.com/office/drawing/2014/main" id="{B4E1B194-907A-FE0B-BB42-0712874AFEC9}"/>
              </a:ext>
            </a:extLst>
          </p:cNvPr>
          <p:cNvSpPr txBox="1"/>
          <p:nvPr/>
        </p:nvSpPr>
        <p:spPr>
          <a:xfrm>
            <a:off x="274820" y="4148666"/>
            <a:ext cx="11019713" cy="6858000"/>
          </a:xfrm>
          <a:prstGeom prst="rect">
            <a:avLst/>
          </a:prstGeom>
          <a:noFill/>
        </p:spPr>
        <p:txBody>
          <a:bodyPr wrap="square" rtlCol="0">
            <a:noAutofit/>
          </a:bodyPr>
          <a:lstStyle/>
          <a:p>
            <a:r>
              <a:rPr lang="bo-CN" sz="8000" b="1" cap="all" dirty="0">
                <a:solidFill>
                  <a:schemeClr val="bg1"/>
                </a:solidFill>
                <a:latin typeface="ArialMT"/>
              </a:rPr>
              <a:t>ཤ་མུ་ཨེལ་གཉིས་པ། 6</a:t>
            </a:r>
          </a:p>
          <a:p>
            <a:r>
              <a:rPr lang="bo-CN" sz="8000" b="1" dirty="0">
                <a:solidFill>
                  <a:schemeClr val="bg1"/>
                </a:solidFill>
                <a:latin typeface="ArialMT"/>
              </a:rPr>
              <a:t>དམ་བཅའི་སྒྲོམ་དེ་ཡེ་རུ་ཤ་ལེམ་དུ་འཁྱེར་ཡོང་བ།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21C211-10D9-4CA8-BA5A-DAF57C3CC95E}"/>
              </a:ext>
            </a:extLst>
          </p:cNvPr>
          <p:cNvPicPr>
            <a:picLocks noChangeAspect="1"/>
          </p:cNvPicPr>
          <p:nvPr/>
        </p:nvPicPr>
        <p:blipFill>
          <a:blip r:embed="rId2"/>
          <a:stretch>
            <a:fillRect/>
          </a:stretch>
        </p:blipFill>
        <p:spPr>
          <a:xfrm>
            <a:off x="0" y="1"/>
            <a:ext cx="12754131" cy="6858000"/>
          </a:xfrm>
          <a:prstGeom prst="rect">
            <a:avLst/>
          </a:prstGeom>
        </p:spPr>
      </p:pic>
      <p:sp>
        <p:nvSpPr>
          <p:cNvPr id="5" name="TextBox 4">
            <a:extLst>
              <a:ext uri="{FF2B5EF4-FFF2-40B4-BE49-F238E27FC236}">
                <a16:creationId xmlns:a16="http://schemas.microsoft.com/office/drawing/2014/main" id="{55E70A57-0305-D169-67F3-6085D1FB696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0CBEE27-6D39-6320-8DD9-7EE9EB4426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869CDBC-FF0F-DD8F-FB0D-E917B44CFF4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12Now it was reported to King David, “The Lord has blessed the house of Obed-</a:t>
            </a:r>
            <a:r>
              <a:rPr lang="en-US" sz="4400" dirty="0" err="1">
                <a:solidFill>
                  <a:srgbClr val="121212"/>
                </a:solidFill>
                <a:latin typeface="ArialMT"/>
              </a:rPr>
              <a:t>edom</a:t>
            </a:r>
            <a:r>
              <a:rPr lang="en-US" sz="4400" dirty="0">
                <a:solidFill>
                  <a:srgbClr val="121212"/>
                </a:solidFill>
                <a:latin typeface="ArialMT"/>
              </a:rPr>
              <a:t> and all that belongs to him, because of the ark of God.”…</a:t>
            </a:r>
            <a:endParaRPr lang="en-ZA" sz="2400" dirty="0"/>
          </a:p>
        </p:txBody>
      </p:sp>
      <p:sp>
        <p:nvSpPr>
          <p:cNvPr id="5" name="TextBox 4">
            <a:extLst>
              <a:ext uri="{FF2B5EF4-FFF2-40B4-BE49-F238E27FC236}">
                <a16:creationId xmlns:a16="http://schemas.microsoft.com/office/drawing/2014/main" id="{97656B66-4596-72BE-374C-342D7D01D7B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12དེ་ནས་མི་རྣམས་ཀྱིས་རྒྱལ་པོ་དཱ་བིད་ལ། དཀོན་མཆོག་ཡ་ཝཱེས་ཨོ་བེད་ཨེ་དོམ་གྱི་ཁྱིམ་དང་དེ་ལ་གཏོགས་པ་ཐམས་ཅད་ལ་དཀོན་མཆོག་གི་ཞལ་ཆད་ཀྱི་ཤུར་སྒམ་གྱི་རྐྱེན་གྱིས་བྱིན་གྱིས་བརླབས་པའོ་ཞེས་ཞུས་པས།</a:t>
            </a:r>
            <a:endParaRPr lang="en-ZA" sz="2000"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EF8FAF4-A53E-4CFD-B451-F4D2F0A3D0FB}"/>
              </a:ext>
            </a:extLst>
          </p:cNvPr>
          <p:cNvPicPr>
            <a:picLocks noChangeAspect="1"/>
          </p:cNvPicPr>
          <p:nvPr/>
        </p:nvPicPr>
        <p:blipFill>
          <a:blip r:embed="rId2"/>
          <a:stretch>
            <a:fillRect/>
          </a:stretch>
        </p:blipFill>
        <p:spPr>
          <a:xfrm>
            <a:off x="-1" y="-34841"/>
            <a:ext cx="12368463" cy="6892841"/>
          </a:xfrm>
          <a:prstGeom prst="rect">
            <a:avLst/>
          </a:prstGeom>
        </p:spPr>
      </p:pic>
      <p:sp>
        <p:nvSpPr>
          <p:cNvPr id="5" name="TextBox 4">
            <a:extLst>
              <a:ext uri="{FF2B5EF4-FFF2-40B4-BE49-F238E27FC236}">
                <a16:creationId xmlns:a16="http://schemas.microsoft.com/office/drawing/2014/main" id="{E5B75B8A-0EC0-6610-580E-8498082F181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259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BD0E8B8-2E79-8045-DF49-4A1A9DA10A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757027-7597-83D7-291D-DBD74F0D58E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So David went and had the ark of God brought up from the house of Obed-</a:t>
            </a:r>
            <a:r>
              <a:rPr lang="en-US" sz="3600" dirty="0" err="1">
                <a:solidFill>
                  <a:srgbClr val="121212"/>
                </a:solidFill>
                <a:latin typeface="ArialMT"/>
              </a:rPr>
              <a:t>edom</a:t>
            </a:r>
            <a:r>
              <a:rPr lang="en-US" sz="3600" dirty="0">
                <a:solidFill>
                  <a:srgbClr val="121212"/>
                </a:solidFill>
                <a:latin typeface="ArialMT"/>
              </a:rPr>
              <a:t> into the City of David with rejoicing.</a:t>
            </a:r>
            <a:endParaRPr lang="en-ZA" dirty="0"/>
          </a:p>
        </p:txBody>
      </p:sp>
      <p:sp>
        <p:nvSpPr>
          <p:cNvPr id="3" name="TextBox 2">
            <a:extLst>
              <a:ext uri="{FF2B5EF4-FFF2-40B4-BE49-F238E27FC236}">
                <a16:creationId xmlns:a16="http://schemas.microsoft.com/office/drawing/2014/main" id="{66063488-60B7-962F-F4EA-A1ADEC6C4B8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དཱ་བིད་དགའ་དགའ་སྤྲོ་སྤྲོ་ངང་ལམ་དུ་ཆས་ཤིང་དཀོན་མཆོག་གི་ཞལ་ཆད་ཀྱི་ཤུར་སྒམ་དེ་ཨོ་བེད་ཨེ་དོམ་གྱི་ཁྱིམ་ནས་རང་གི་གྲོང་ཁྱེར་དུ་ཡར་གདན་དྲངས་སོ། །</a:t>
            </a:r>
            <a:endParaRPr lang="en-ZA" dirty="0"/>
          </a:p>
        </p:txBody>
      </p:sp>
    </p:spTree>
    <p:extLst>
      <p:ext uri="{BB962C8B-B14F-4D97-AF65-F5344CB8AC3E}">
        <p14:creationId xmlns:p14="http://schemas.microsoft.com/office/powerpoint/2010/main" val="2222164379"/>
      </p:ext>
    </p:extLst>
  </p:cSld>
  <p:clrMapOvr>
    <a:masterClrMapping/>
  </p:clrMapOvr>
  <mc:AlternateContent xmlns:mc="http://schemas.openxmlformats.org/markup-compatibility/2006" xmlns:p14="http://schemas.microsoft.com/office/powerpoint/2010/main">
    <mc:Choice Requires="p14">
      <p:transition spd="slow" p14:dur="2000" advTm="6279"/>
    </mc:Choice>
    <mc:Fallback xmlns="">
      <p:transition spd="slow" advTm="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A576347-F7A9-42FB-9FE0-28F0BBC1CFD8}"/>
              </a:ext>
            </a:extLst>
          </p:cNvPr>
          <p:cNvPicPr>
            <a:picLocks noChangeAspect="1"/>
          </p:cNvPicPr>
          <p:nvPr/>
        </p:nvPicPr>
        <p:blipFill>
          <a:blip r:embed="rId2"/>
          <a:stretch>
            <a:fillRect/>
          </a:stretch>
        </p:blipFill>
        <p:spPr>
          <a:xfrm>
            <a:off x="1" y="-104151"/>
            <a:ext cx="12250476" cy="6962151"/>
          </a:xfrm>
          <a:prstGeom prst="rect">
            <a:avLst/>
          </a:prstGeom>
        </p:spPr>
      </p:pic>
      <p:sp>
        <p:nvSpPr>
          <p:cNvPr id="5" name="TextBox 4">
            <a:extLst>
              <a:ext uri="{FF2B5EF4-FFF2-40B4-BE49-F238E27FC236}">
                <a16:creationId xmlns:a16="http://schemas.microsoft.com/office/drawing/2014/main" id="{895275F9-0F13-EC10-CEDB-3DD53388B1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BFB544B-DA2D-4A04-E2B4-0BB3CF8DD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95A0AD-BACD-730E-0182-0DAC237E76C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(This time they carried the ark in the way God had instructed Moses) 13When those carrying the ark of the Lord had advanced six paces, he sacrificed an ox and a fattened calf.</a:t>
            </a:r>
            <a:endParaRPr lang="en-ZA" sz="1600" dirty="0"/>
          </a:p>
        </p:txBody>
      </p:sp>
      <p:sp>
        <p:nvSpPr>
          <p:cNvPr id="3" name="TextBox 2">
            <a:extLst>
              <a:ext uri="{FF2B5EF4-FFF2-40B4-BE49-F238E27FC236}">
                <a16:creationId xmlns:a16="http://schemas.microsoft.com/office/drawing/2014/main" id="{0B63DF18-EC10-737B-E46C-A3DA638AAF6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ཀོན་མཆོག་ཡ་ཝཱེའི་ཞལ་ཆད་ཀྱི་ཤུར་སྒམ་འཁུར་མཁན་རྣམས་ཀྱིས་གོམ་པ་དྲུག་བརྒྱབ་མཚམས་སུ་དཱ་བིད་ཀྱིས་བ་གླང་གཅིག་དང་ཕྱུགས་ཤ་ཤེད་ཅན་གཅིག་མཆོད་པར་ཕུལ་ཏོ།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5522"/>
    </mc:Choice>
    <mc:Fallback xmlns="">
      <p:transition spd="slow" advTm="1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
        <p:nvSpPr>
          <p:cNvPr id="5" name="TextBox 4">
            <a:extLst>
              <a:ext uri="{FF2B5EF4-FFF2-40B4-BE49-F238E27FC236}">
                <a16:creationId xmlns:a16="http://schemas.microsoft.com/office/drawing/2014/main" id="{D0E89041-EAB6-CB2F-FF4A-CD8CD3C0B88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82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04A4-0DA5-617C-0D54-0D63D987CAE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5ECB9C3-0A4D-7C89-01B4-27BC855854BA}"/>
              </a:ext>
            </a:extLst>
          </p:cNvPr>
          <p:cNvSpPr>
            <a:spLocks noGrp="1"/>
          </p:cNvSpPr>
          <p:nvPr>
            <p:ph idx="1"/>
          </p:nvPr>
        </p:nvSpPr>
        <p:spPr/>
        <p:txBody>
          <a:bodyPr/>
          <a:lstStyle/>
          <a:p>
            <a:endParaRPr lang="en-IN"/>
          </a:p>
        </p:txBody>
      </p:sp>
      <p:pic>
        <p:nvPicPr>
          <p:cNvPr id="7" name="Audio 6">
            <a:hlinkClick r:id="" action="ppaction://media"/>
            <a:extLst>
              <a:ext uri="{FF2B5EF4-FFF2-40B4-BE49-F238E27FC236}">
                <a16:creationId xmlns:a16="http://schemas.microsoft.com/office/drawing/2014/main" id="{CD5F5B98-873F-5762-8C8B-806F3C222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6693430"/>
      </p:ext>
    </p:extLst>
  </p:cSld>
  <p:clrMapOvr>
    <a:masterClrMapping/>
  </p:clrMapOvr>
  <mc:AlternateContent xmlns:mc="http://schemas.openxmlformats.org/markup-compatibility/2006" xmlns:p14="http://schemas.microsoft.com/office/powerpoint/2010/main">
    <mc:Choice Requires="p14">
      <p:transition spd="slow" p14:dur="2000" advTm="9980"/>
    </mc:Choice>
    <mc:Fallback xmlns="">
      <p:transition spd="slow" advTm="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Tree>
    <p:extLst>
      <p:ext uri="{BB962C8B-B14F-4D97-AF65-F5344CB8AC3E}">
        <p14:creationId xmlns:p14="http://schemas.microsoft.com/office/powerpoint/2010/main" val="416044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265ACA4-F1D3-8454-1095-FE464488F9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460AE9-C9E4-6739-B3F4-4E27891048D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David, wearing a linen ephod, danced with all his might before the Lord,</a:t>
            </a:r>
            <a:endParaRPr lang="en-ZA" dirty="0"/>
          </a:p>
        </p:txBody>
      </p:sp>
      <p:sp>
        <p:nvSpPr>
          <p:cNvPr id="3" name="TextBox 2">
            <a:extLst>
              <a:ext uri="{FF2B5EF4-FFF2-40B4-BE49-F238E27FC236}">
                <a16:creationId xmlns:a16="http://schemas.microsoft.com/office/drawing/2014/main" id="{9B4B0141-4FA8-C8BE-0C43-8AF0FCE6451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བིད་ཀྱིས་སོ་རས་སྲབ་བུས་བཟོས་པའི་བེར་ཐུལ་གྱོན་པ་དང་སྟོབས་ཤུགས་ཡོད་རྒུ་བཏོན་ནས་དཀོན་མཆོག་ཡ་ཝཱེའི་དྲུང་དུ་གར་འཆམ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8486"/>
    </mc:Choice>
    <mc:Fallback xmlns="">
      <p:transition spd="slow" advTm="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Return of the ark to the city of David - 2 Sam 6:1-23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6</a:t>
            </a:r>
          </a:p>
          <a:p>
            <a:r>
              <a:rPr lang="bo-CN" sz="8000" b="1" dirty="0">
                <a:solidFill>
                  <a:srgbClr val="121212"/>
                </a:solidFill>
                <a:latin typeface="ArialMT"/>
              </a:rPr>
              <a:t>དམ་བཅའི་སྒྲོམ་དེ་ཡེ་རུ་ཤ་ལེམ་དུ་འཁྱེར་ཡོང་བ།</a:t>
            </a:r>
          </a:p>
          <a:p>
            <a:endParaRPr lang="en-ZA" dirty="0"/>
          </a:p>
        </p:txBody>
      </p:sp>
      <p:pic>
        <p:nvPicPr>
          <p:cNvPr id="2" name="Audio 1">
            <a:hlinkClick r:id="" action="ppaction://media"/>
            <a:extLst>
              <a:ext uri="{FF2B5EF4-FFF2-40B4-BE49-F238E27FC236}">
                <a16:creationId xmlns:a16="http://schemas.microsoft.com/office/drawing/2014/main" id="{8A523DA4-38BC-28FA-7550-730843442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306"/>
    </mc:Choice>
    <mc:Fallback xmlns="">
      <p:transition spd="slow" advTm="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27E6E5-D022-4336-A4F0-BB2DEDD61D6E}"/>
              </a:ext>
            </a:extLst>
          </p:cNvPr>
          <p:cNvPicPr>
            <a:picLocks noChangeAspect="1"/>
          </p:cNvPicPr>
          <p:nvPr/>
        </p:nvPicPr>
        <p:blipFill>
          <a:blip r:embed="rId2"/>
          <a:stretch>
            <a:fillRect/>
          </a:stretch>
        </p:blipFill>
        <p:spPr>
          <a:xfrm>
            <a:off x="-3140100" y="-1564105"/>
            <a:ext cx="15332099" cy="8422105"/>
          </a:xfrm>
          <a:prstGeom prst="rect">
            <a:avLst/>
          </a:prstGeom>
        </p:spPr>
      </p:pic>
      <p:sp>
        <p:nvSpPr>
          <p:cNvPr id="5" name="TextBox 4">
            <a:extLst>
              <a:ext uri="{FF2B5EF4-FFF2-40B4-BE49-F238E27FC236}">
                <a16:creationId xmlns:a16="http://schemas.microsoft.com/office/drawing/2014/main" id="{523CDB3D-23AF-A6BA-0CBE-C20119B5C47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E48997B-1432-04C8-04CA-85B1402A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9AC7680-DA29-64DD-F761-A265123EE93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15while he and all the house of Israel brought up the ark of the Lord with shouting and the sounding of the ram’s horn.</a:t>
            </a:r>
            <a:endParaRPr lang="en-ZA" dirty="0"/>
          </a:p>
        </p:txBody>
      </p:sp>
      <p:sp>
        <p:nvSpPr>
          <p:cNvPr id="5" name="TextBox 4">
            <a:extLst>
              <a:ext uri="{FF2B5EF4-FFF2-40B4-BE49-F238E27FC236}">
                <a16:creationId xmlns:a16="http://schemas.microsoft.com/office/drawing/2014/main" id="{AF219ABC-044F-1027-62E1-DBF94DC6C77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དེ་ལྟར་དཱ་བིད་དང་ཡེས་ར་ཨེལ་གྱི་ཁྱིམ་རྒྱུད་ཐམས་ཅད་ཀྱིས་དགའ་སྤྲོའི་འབོད་སྒྲ་བསྒྲགས་ཤིང་རྭ་དུང་བུས་ནས་དཀོན་མཆོག་ཡ་ཝཱེའི་ཞལ་ཆད་ཀྱི་ཤུར་སྒམ་ཡར་གདན་དྲངས་སོ། །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7B9E4B-95F9-4B8D-AC82-63BF9A071BDC}"/>
              </a:ext>
            </a:extLst>
          </p:cNvPr>
          <p:cNvPicPr>
            <a:picLocks noChangeAspect="1"/>
          </p:cNvPicPr>
          <p:nvPr/>
        </p:nvPicPr>
        <p:blipFill>
          <a:blip r:embed="rId2"/>
          <a:stretch>
            <a:fillRect/>
          </a:stretch>
        </p:blipFill>
        <p:spPr>
          <a:xfrm>
            <a:off x="-64275" y="-108284"/>
            <a:ext cx="12256275" cy="7074568"/>
          </a:xfrm>
          <a:prstGeom prst="rect">
            <a:avLst/>
          </a:prstGeom>
        </p:spPr>
      </p:pic>
      <p:sp>
        <p:nvSpPr>
          <p:cNvPr id="5" name="TextBox 4">
            <a:extLst>
              <a:ext uri="{FF2B5EF4-FFF2-40B4-BE49-F238E27FC236}">
                <a16:creationId xmlns:a16="http://schemas.microsoft.com/office/drawing/2014/main" id="{495E54B7-8A03-959D-829D-A5F11BC421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3C629D1-973A-988E-6C08-23FB36DE83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EED6D0D-0880-7D92-C194-4BA6A1346B1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the ark of the Lord was entering the City of David, Saul’s daughter Michal looked down from a window and saw King David leaping and dancing before the Lord, and she despised him in her heart.</a:t>
            </a:r>
            <a:endParaRPr lang="en-ZA" dirty="0"/>
          </a:p>
        </p:txBody>
      </p:sp>
      <p:sp>
        <p:nvSpPr>
          <p:cNvPr id="5" name="TextBox 4">
            <a:extLst>
              <a:ext uri="{FF2B5EF4-FFF2-40B4-BE49-F238E27FC236}">
                <a16:creationId xmlns:a16="http://schemas.microsoft.com/office/drawing/2014/main" id="{A042E8BB-F8EE-8928-50B0-123A6C87FBD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16དཀོན་མཆོག་ཡ་ཝཱེའི་ཞལ་ཆད་ཀྱི་ཤུར་སྒམ་དཱ་བིད་ཀྱི་གྲོང་ཁྱེར་དུ་འབྱོར་བའི་ཚེ། སོ་ལོའི་སྲས་མོ་མི་ཀལ་གྱིས་སྒེའུ་ཁུང་ནས་བལྟས་པ་ན། རྒྱལ་པོ་དཱ་བིད་ཀྱིས་དཀོན་མཆོག་ཡ་ཝཱེའི་དྲུང་དུ་གནམ་ལྡིང་ས་ལྡིང་བྱེད་ཀྱིན་བྲོ་འཁྲབ་པ་མཐོང་བས། སེམས་ནས་ཁོ་ལ་མཐོང་ཆུང་བྱས།</a:t>
            </a:r>
            <a:endParaRPr lang="en-ZA" sz="1600" dirty="0"/>
          </a:p>
        </p:txBody>
      </p:sp>
    </p:spTree>
    <p:extLst>
      <p:ext uri="{BB962C8B-B14F-4D97-AF65-F5344CB8AC3E}">
        <p14:creationId xmlns:p14="http://schemas.microsoft.com/office/powerpoint/2010/main" val="2742149154"/>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EF2C1E-B866-42B8-98E0-A46500DFCF93}"/>
              </a:ext>
            </a:extLst>
          </p:cNvPr>
          <p:cNvPicPr>
            <a:picLocks noChangeAspect="1"/>
          </p:cNvPicPr>
          <p:nvPr/>
        </p:nvPicPr>
        <p:blipFill>
          <a:blip r:embed="rId2"/>
          <a:stretch>
            <a:fillRect/>
          </a:stretch>
        </p:blipFill>
        <p:spPr>
          <a:xfrm>
            <a:off x="-336884" y="-32886"/>
            <a:ext cx="12528884" cy="6890886"/>
          </a:xfrm>
          <a:prstGeom prst="rect">
            <a:avLst/>
          </a:prstGeom>
        </p:spPr>
      </p:pic>
      <p:sp>
        <p:nvSpPr>
          <p:cNvPr id="5" name="TextBox 4">
            <a:extLst>
              <a:ext uri="{FF2B5EF4-FFF2-40B4-BE49-F238E27FC236}">
                <a16:creationId xmlns:a16="http://schemas.microsoft.com/office/drawing/2014/main" id="{448B960F-4AFC-FBF8-A267-1B957F1E893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6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03E3780-7D75-BE2E-E292-2F0128366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563916-374A-5238-B732-31984947D0F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17So they brought the ark of the Lord and set it in its place inside the tent that David had pitched for it. Then David offered burnt offerings and peace offerings before the Lord.</a:t>
            </a:r>
            <a:endParaRPr lang="en-ZA" dirty="0"/>
          </a:p>
        </p:txBody>
      </p:sp>
      <p:sp>
        <p:nvSpPr>
          <p:cNvPr id="3" name="TextBox 2">
            <a:extLst>
              <a:ext uri="{FF2B5EF4-FFF2-40B4-BE49-F238E27FC236}">
                <a16:creationId xmlns:a16="http://schemas.microsoft.com/office/drawing/2014/main" id="{E19076DC-8EFA-D266-0C2D-FB461168C6B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17དེ་ནས་དེ་དག་གིས་དཀོན་མཆོག་ཡ་ཝཱེའི་ཞལ་ཆད་ཀྱི་ཤུར་སྒམ་ནང་དུ་གདན་དྲངས་པ་དང་། དཱ་བིད་ཀྱིས་དེའི་དོན་དུ་ཕུབ་པའི་གུར་མཆོག་གི་ནང་དུ་རང་སར་བཞག་ཅིང་། ཡང་དཱ་བིད་ཀྱིས་དཀོན་མཆོག་ཡ་ཝཱེའི་དྲུང་དུ་སྦྱིན་སྲེག་དང་ཞི་བདེའི་མཆོད་པ་ཕུལ་ཏོ། །</a:t>
            </a:r>
            <a:endParaRPr lang="en-ZA" sz="1600" dirty="0"/>
          </a:p>
        </p:txBody>
      </p:sp>
    </p:spTree>
    <p:extLst>
      <p:ext uri="{BB962C8B-B14F-4D97-AF65-F5344CB8AC3E}">
        <p14:creationId xmlns:p14="http://schemas.microsoft.com/office/powerpoint/2010/main" val="1514140114"/>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62296" y="1"/>
            <a:ext cx="12254295" cy="6858000"/>
          </a:xfrm>
          <a:prstGeom prst="rect">
            <a:avLst/>
          </a:prstGeom>
        </p:spPr>
      </p:pic>
      <p:sp>
        <p:nvSpPr>
          <p:cNvPr id="5" name="TextBox 4">
            <a:extLst>
              <a:ext uri="{FF2B5EF4-FFF2-40B4-BE49-F238E27FC236}">
                <a16:creationId xmlns:a16="http://schemas.microsoft.com/office/drawing/2014/main" id="{A504769F-E708-1737-F9D9-C725AAB797B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28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FE19A7C-B1C1-159D-1D38-6C43D725D0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D7027F-4BF3-5760-2BDD-F0DD879C22B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20As soon as David returned home to bless his own household, Saul’s daughter Michal came out to meet him. “How the king of Israel has distinguished himself today!” she said. “He has uncovered himself today in the sight of the maidservants of his subjects, like a vulgar person would do.”</a:t>
            </a:r>
            <a:endParaRPr lang="en-ZA" dirty="0"/>
          </a:p>
        </p:txBody>
      </p:sp>
      <p:sp>
        <p:nvSpPr>
          <p:cNvPr id="3" name="TextBox 2">
            <a:extLst>
              <a:ext uri="{FF2B5EF4-FFF2-40B4-BE49-F238E27FC236}">
                <a16:creationId xmlns:a16="http://schemas.microsoft.com/office/drawing/2014/main" id="{6CC08A66-26F4-700D-7DCF-56C5F38F3AFC}"/>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20དཱ་བིད་རང་གི་ཁྱིམ་མི་ལ་བྱིན་རླབས་སྩོལ་བའི་ཕྱིར་འོངས་པ་ན། སོ་ལོའི་སྲས་མོ་མི་ཀལ་ནི་དཱ་བིད་དང་འཕྲད་པར་འོངས་ཏེ་ཁོང་ལ། དེ་རིང་ཉིན་མོར་ཡེས་ར་ཨེལ་གྱི་རྒྱལ་པོ་ནི་ཅི་འདྲའི་གཟི་བརྗིད་ལྡན་ཨང་། ཁོང་ཉིད་རང་གི་བློན་འཁོར་གྱི་གཡོག་མོ་རྣམས་ཀྱི་མཐོང་སར་གཅེར་བུར་བུད་ཅིང་། དེ་ནི་མི་ཐ་མལ་བ་ཞིག་གིས་ངོ་ཚ་སྤངས་ནས་གཅེར་བུར་བུད་པ་དང་མཚུངས་སོ་ཞེས་སྨྲས་པར།</a:t>
            </a:r>
            <a:endParaRPr lang="en-ZA" dirty="0"/>
          </a:p>
        </p:txBody>
      </p:sp>
    </p:spTree>
    <p:extLst>
      <p:ext uri="{BB962C8B-B14F-4D97-AF65-F5344CB8AC3E}">
        <p14:creationId xmlns:p14="http://schemas.microsoft.com/office/powerpoint/2010/main" val="3554886047"/>
      </p:ext>
    </p:extLst>
  </p:cSld>
  <p:clrMapOvr>
    <a:masterClrMapping/>
  </p:clrMapOvr>
  <mc:AlternateContent xmlns:mc="http://schemas.openxmlformats.org/markup-compatibility/2006" xmlns:p14="http://schemas.microsoft.com/office/powerpoint/2010/main">
    <mc:Choice Requires="p14">
      <p:transition spd="slow" p14:dur="2000" advTm="17367"/>
    </mc:Choice>
    <mc:Fallback xmlns="">
      <p:transition spd="slow" advTm="1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FE405F-019B-4FD6-968E-04C63E45B4DE}"/>
              </a:ext>
            </a:extLst>
          </p:cNvPr>
          <p:cNvPicPr>
            <a:picLocks noChangeAspect="1"/>
          </p:cNvPicPr>
          <p:nvPr/>
        </p:nvPicPr>
        <p:blipFill>
          <a:blip r:embed="rId2"/>
          <a:stretch>
            <a:fillRect/>
          </a:stretch>
        </p:blipFill>
        <p:spPr>
          <a:xfrm>
            <a:off x="0" y="-1"/>
            <a:ext cx="12191999" cy="7032313"/>
          </a:xfrm>
          <a:prstGeom prst="rect">
            <a:avLst/>
          </a:prstGeom>
        </p:spPr>
      </p:pic>
      <p:sp>
        <p:nvSpPr>
          <p:cNvPr id="5" name="TextBox 4">
            <a:extLst>
              <a:ext uri="{FF2B5EF4-FFF2-40B4-BE49-F238E27FC236}">
                <a16:creationId xmlns:a16="http://schemas.microsoft.com/office/drawing/2014/main" id="{5E3B2922-DE2C-8F54-A6FF-210E9B4C9A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81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118F539-99D1-B773-6058-6184BE9566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A9AEAB-A9DA-58B3-5ADB-A856B7466E8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21But David said to Michal, “I was dancing before the Lord, who chose me over your father and all his house when He appointed me ruler over the Lord’s people Israel. I will celebrate before the Lord,</a:t>
            </a:r>
            <a:endParaRPr lang="en-ZA" dirty="0"/>
          </a:p>
        </p:txBody>
      </p:sp>
      <p:sp>
        <p:nvSpPr>
          <p:cNvPr id="3" name="TextBox 2">
            <a:extLst>
              <a:ext uri="{FF2B5EF4-FFF2-40B4-BE49-F238E27FC236}">
                <a16:creationId xmlns:a16="http://schemas.microsoft.com/office/drawing/2014/main" id="{CEDCD730-A4B2-FF35-C0B3-7932A438434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21དཱ་བིད་ཀྱིས་མི་ཀལ་ལ། བདག་གིས་དཀོན་མཆོག་ཡ་ཝཱེའི་སྤྱན་སྔར་དེ་ལྟར་བྱས་པ་ཡིན་ཏེ། དཀོན་མཆོག་ཡ་ཝཱེས་བདག་ནི་ཁོང་གི་འབངས་མི་ཡེས་ར་ཨེལ་གྱི་མངའ་བདག་ཏུ་བསྐོས་ནས་ང་རང་བདམས་ཤིང་། ཁྱོད་ཀྱི་ཕ་དང་ཁྱོད་ཀྱི་ཕ་ཡི་རྒྱུད་ཐམས་ཅད་ལས་མཐོ་བར་མཛད་པས། བདག་གིས་དཀོན་མཆོག་ཡ་ཝཱེའི་སྤྱན་སྔར་ཞབས་བྲོ་འཁྲབ་ཅིང་སྤྲོ་སྐྱིད་གཏོང་ངོ་། །</a:t>
            </a:r>
            <a:endParaRPr lang="en-ZA" dirty="0"/>
          </a:p>
        </p:txBody>
      </p:sp>
    </p:spTree>
    <p:extLst>
      <p:ext uri="{BB962C8B-B14F-4D97-AF65-F5344CB8AC3E}">
        <p14:creationId xmlns:p14="http://schemas.microsoft.com/office/powerpoint/2010/main" val="1424290352"/>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4FA065-C16E-41F6-B699-44C2C32463D1}"/>
              </a:ext>
            </a:extLst>
          </p:cNvPr>
          <p:cNvPicPr>
            <a:picLocks noChangeAspect="1"/>
          </p:cNvPicPr>
          <p:nvPr/>
        </p:nvPicPr>
        <p:blipFill>
          <a:blip r:embed="rId2"/>
          <a:stretch>
            <a:fillRect/>
          </a:stretch>
        </p:blipFill>
        <p:spPr>
          <a:xfrm>
            <a:off x="-1" y="0"/>
            <a:ext cx="12499901" cy="6858000"/>
          </a:xfrm>
          <a:prstGeom prst="rect">
            <a:avLst/>
          </a:prstGeom>
        </p:spPr>
      </p:pic>
      <p:sp>
        <p:nvSpPr>
          <p:cNvPr id="7" name="TextBox 6">
            <a:extLst>
              <a:ext uri="{FF2B5EF4-FFF2-40B4-BE49-F238E27FC236}">
                <a16:creationId xmlns:a16="http://schemas.microsoft.com/office/drawing/2014/main" id="{9CE23C48-E8DC-DD16-AFBA-5113147DDD83}"/>
              </a:ext>
            </a:extLst>
          </p:cNvPr>
          <p:cNvSpPr txBox="1"/>
          <p:nvPr/>
        </p:nvSpPr>
        <p:spPr>
          <a:xfrm>
            <a:off x="274820" y="4148666"/>
            <a:ext cx="11019713" cy="2709334"/>
          </a:xfrm>
          <a:prstGeom prst="rect">
            <a:avLst/>
          </a:prstGeom>
          <a:noFill/>
        </p:spPr>
        <p:txBody>
          <a:bodyPr wrap="square" rtlCol="0">
            <a:noAutofit/>
          </a:bodyPr>
          <a:lstStyle/>
          <a:p>
            <a:r>
              <a:rPr lang="bo-CN" sz="8000" b="1" cap="all" dirty="0">
                <a:solidFill>
                  <a:schemeClr val="bg1"/>
                </a:solidFill>
                <a:latin typeface="ArialMT"/>
              </a:rPr>
              <a:t>ཤ་མུ་ཨེལ་གཉིས་པ། 6</a:t>
            </a:r>
          </a:p>
          <a:p>
            <a:r>
              <a:rPr lang="bo-CN" sz="8000" b="1" dirty="0">
                <a:solidFill>
                  <a:schemeClr val="bg1"/>
                </a:solidFill>
                <a:latin typeface="ArialMT"/>
              </a:rPr>
              <a:t>དམ་བཅའི་སྒྲོམ་དེ་ཡེ་རུ་ཤ་ལེམ་དུ་འཁྱེར་ཡོང་བ།</a:t>
            </a:r>
          </a:p>
          <a:p>
            <a:endParaRPr lang="en-ZA" dirty="0"/>
          </a:p>
        </p:txBody>
      </p:sp>
      <p:sp>
        <p:nvSpPr>
          <p:cNvPr id="8" name="TextBox 2">
            <a:extLst>
              <a:ext uri="{FF2B5EF4-FFF2-40B4-BE49-F238E27FC236}">
                <a16:creationId xmlns:a16="http://schemas.microsoft.com/office/drawing/2014/main" id="{DD3271A6-40C8-90D0-02AD-8BD33EFA93C8}"/>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1193264" y="-3331024"/>
            <a:ext cx="22850107" cy="12787846"/>
          </a:xfrm>
          <a:prstGeom prst="rect">
            <a:avLst/>
          </a:prstGeom>
        </p:spPr>
      </p:pic>
      <p:sp>
        <p:nvSpPr>
          <p:cNvPr id="5" name="TextBox 4">
            <a:extLst>
              <a:ext uri="{FF2B5EF4-FFF2-40B4-BE49-F238E27FC236}">
                <a16:creationId xmlns:a16="http://schemas.microsoft.com/office/drawing/2014/main" id="{389790CF-C253-AC12-91E6-9020B8F405F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1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609B707-5AE1-5027-0B51-E4E0D3486C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9DD248-F3AB-73AB-8C74-FC4B4E0AF0E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he and all his troops set out for Baale of Judah  to bring up from there the ark of God, which is called by the Name— the name of the Lord of Hosts, who is enthroned between the cherubim that are on it.</a:t>
            </a:r>
            <a:endParaRPr lang="en-ZA" dirty="0"/>
          </a:p>
        </p:txBody>
      </p:sp>
      <p:sp>
        <p:nvSpPr>
          <p:cNvPr id="3" name="TextBox 2">
            <a:extLst>
              <a:ext uri="{FF2B5EF4-FFF2-40B4-BE49-F238E27FC236}">
                <a16:creationId xmlns:a16="http://schemas.microsoft.com/office/drawing/2014/main" id="{E59B0AE3-F544-002E-7809-74474072FB6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བིད་དང་མཉམ་དུ་ཡོད་པའི་མི་རྣམས་ཡར་ལངས་ནས་ལམ་ལ་ཆས་ཏེ་དཀོན་མཆོག་གི་ཞལ་ཆད་ཀྱི་ཤུར་སྒམ་ལེན་པར་པཱ་ཨལ་ཡ་ཧུ་དཱ་རུ་སོང་ཞིང་། ཤུར་སྒམ་དེ་ནི་ཀེ་རུབ་ཟུང་གི་གོང་དུ་བཞུགས་པའི་དཔུང་ཚོགས་ཀུན་གྱི་དཀོན་མཆོག་ཡ་ཝཱེའི་མཚན་ནས་འབོད་པའོ།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1060"/>
    </mc:Choice>
    <mc:Fallback xmlns="">
      <p:transition spd="slow" advTm="1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3002B86B-7A00-4839-8554-DB48BB856BC1}"/>
              </a:ext>
            </a:extLst>
          </p:cNvPr>
          <p:cNvPicPr>
            <a:picLocks noChangeAspect="1"/>
          </p:cNvPicPr>
          <p:nvPr/>
        </p:nvPicPr>
        <p:blipFill>
          <a:blip r:embed="rId2"/>
          <a:stretch>
            <a:fillRect/>
          </a:stretch>
        </p:blipFill>
        <p:spPr>
          <a:xfrm>
            <a:off x="-10343875" y="-694795"/>
            <a:ext cx="22712337" cy="14049847"/>
          </a:xfrm>
          <a:prstGeom prst="rect">
            <a:avLst/>
          </a:prstGeom>
        </p:spPr>
      </p:pic>
      <p:sp>
        <p:nvSpPr>
          <p:cNvPr id="10" name="TextBox 9">
            <a:extLst>
              <a:ext uri="{FF2B5EF4-FFF2-40B4-BE49-F238E27FC236}">
                <a16:creationId xmlns:a16="http://schemas.microsoft.com/office/drawing/2014/main" id="{6B20033A-6DF0-67E5-6FF9-72F5FC696C6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0A8FBFF-6D26-6119-8A92-780F7AAA6C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7535980-58DB-A90C-549D-99E9A4B7B49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3They set the ark of God on a new cart and brought it from the house of </a:t>
            </a:r>
            <a:r>
              <a:rPr lang="en-US" sz="4400" dirty="0" err="1">
                <a:solidFill>
                  <a:srgbClr val="121212"/>
                </a:solidFill>
                <a:latin typeface="ArialMT"/>
              </a:rPr>
              <a:t>Abinadab</a:t>
            </a:r>
            <a:r>
              <a:rPr lang="en-US" sz="4400" dirty="0">
                <a:solidFill>
                  <a:srgbClr val="121212"/>
                </a:solidFill>
                <a:latin typeface="ArialMT"/>
              </a:rPr>
              <a:t>, which was on the hill. Uzzah and </a:t>
            </a:r>
            <a:r>
              <a:rPr lang="en-US" sz="4400" dirty="0" err="1">
                <a:solidFill>
                  <a:srgbClr val="121212"/>
                </a:solidFill>
                <a:latin typeface="ArialMT"/>
              </a:rPr>
              <a:t>Ahio</a:t>
            </a:r>
            <a:r>
              <a:rPr lang="en-US" sz="4400" dirty="0">
                <a:solidFill>
                  <a:srgbClr val="121212"/>
                </a:solidFill>
                <a:latin typeface="ArialMT"/>
              </a:rPr>
              <a:t>, the sons of </a:t>
            </a:r>
            <a:r>
              <a:rPr lang="en-US" sz="4400" dirty="0" err="1">
                <a:solidFill>
                  <a:srgbClr val="121212"/>
                </a:solidFill>
                <a:latin typeface="ArialMT"/>
              </a:rPr>
              <a:t>Abinadab</a:t>
            </a:r>
            <a:r>
              <a:rPr lang="en-US" sz="4400" dirty="0">
                <a:solidFill>
                  <a:srgbClr val="121212"/>
                </a:solidFill>
                <a:latin typeface="ArialMT"/>
              </a:rPr>
              <a:t>, were guiding the new cart,</a:t>
            </a:r>
            <a:endParaRPr lang="en-ZA" dirty="0"/>
          </a:p>
        </p:txBody>
      </p:sp>
      <p:sp>
        <p:nvSpPr>
          <p:cNvPr id="5" name="TextBox 4">
            <a:extLst>
              <a:ext uri="{FF2B5EF4-FFF2-40B4-BE49-F238E27FC236}">
                <a16:creationId xmlns:a16="http://schemas.microsoft.com/office/drawing/2014/main" id="{DCD11AEE-2EFD-34D6-0486-660F3D7A9CA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ཁོ་ཚོས་དཀོན་མཆོག་གི་ཞལ་ཆད་ཀྱི་ཤུར་སྒམ་ནི་མཐོ་སྒང་དུ་གནས་པའི་ཨ་བི་ནཱ་དབ་ཀྱི་ཁྱིམ་ནས་བཏོན་པ་དང་། ཤིང་རྟ་གསར་པ་ཞིག་ལ་བསྐྱོན་ནས་ཨ་བི་ནཱ་དབ་ཀྱི་བུ་ཨུ་ཟཱ་དང་ཨ་ཧི་ཨོ་གཉིས་ཀྱིས་ཤིང་རྟ་གསར་པ་དེ་དེད་པ་ཡིན་ནོ།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EEF82-4243-4258-9142-7336CB7FD3FE}"/>
              </a:ext>
            </a:extLst>
          </p:cNvPr>
          <p:cNvPicPr>
            <a:picLocks noChangeAspect="1"/>
          </p:cNvPicPr>
          <p:nvPr/>
        </p:nvPicPr>
        <p:blipFill>
          <a:blip r:embed="rId2"/>
          <a:stretch>
            <a:fillRect/>
          </a:stretch>
        </p:blipFill>
        <p:spPr>
          <a:xfrm>
            <a:off x="0" y="-701914"/>
            <a:ext cx="12192000" cy="7559914"/>
          </a:xfrm>
          <a:prstGeom prst="rect">
            <a:avLst/>
          </a:prstGeom>
        </p:spPr>
      </p:pic>
      <p:sp>
        <p:nvSpPr>
          <p:cNvPr id="5" name="TextBox 4">
            <a:extLst>
              <a:ext uri="{FF2B5EF4-FFF2-40B4-BE49-F238E27FC236}">
                <a16:creationId xmlns:a16="http://schemas.microsoft.com/office/drawing/2014/main" id="{2A65BCFF-9D5D-F672-0B93-FC37DBA7198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7B7B10A-F24F-DD3E-7C6E-03E545F41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362F1D-DA3D-0301-FEC9-5EFF70F1685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and all the house of Israel were celebrating before the Lord with all kinds of wood instruments, harps, stringed instruments, tambourines, </a:t>
            </a:r>
            <a:r>
              <a:rPr lang="en-US" sz="4400" dirty="0" err="1">
                <a:solidFill>
                  <a:srgbClr val="121212"/>
                </a:solidFill>
                <a:latin typeface="ArialMT"/>
              </a:rPr>
              <a:t>sistrums</a:t>
            </a:r>
            <a:r>
              <a:rPr lang="en-US" sz="4400" dirty="0">
                <a:solidFill>
                  <a:srgbClr val="121212"/>
                </a:solidFill>
                <a:latin typeface="ArialMT"/>
              </a:rPr>
              <a:t>, and cymbals.</a:t>
            </a:r>
            <a:endParaRPr lang="en-ZA" dirty="0"/>
          </a:p>
        </p:txBody>
      </p:sp>
      <p:sp>
        <p:nvSpPr>
          <p:cNvPr id="5" name="TextBox 4">
            <a:extLst>
              <a:ext uri="{FF2B5EF4-FFF2-40B4-BE49-F238E27FC236}">
                <a16:creationId xmlns:a16="http://schemas.microsoft.com/office/drawing/2014/main" id="{84E20414-F451-A26D-D89A-C481A39D9C9B}"/>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5དཱ་བིད་དང་ཡེས་ར་ཨེལ་གྱི་ཁྱིམ་རྒྱུད་ཐམས་ཅད་ཀྱིས་དཀོན་མཆོག་ཡ་ཝཱེའི་དྲུང་དུ་གསོམ་ཤིང་གི་རོལ་ཆས་སྣ་ཚོགས་ཏེ། པི་ཝང་དང་རྒྱུད་མངས། སིལ་རྔ། སྦུག་ཆལ། སིལ་སྙན་བཅས་དཀྲོལ་ཞིང་གར་འཆམས་པའོ།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1912</Words>
  <Application>Microsoft Office PowerPoint</Application>
  <PresentationFormat>Widescreen</PresentationFormat>
  <Paragraphs>78</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19-2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2025-04-07T05:00:16Z</dcterms:modified>
</cp:coreProperties>
</file>