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8" r:id="rId2"/>
    <p:sldId id="310"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AB91B-2EAE-4D2A-B552-D8A85301B321}" v="8" dt="2025-04-07T05:02:42.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79767" autoAdjust="0"/>
  </p:normalViewPr>
  <p:slideViewPr>
    <p:cSldViewPr snapToGrid="0">
      <p:cViewPr varScale="1">
        <p:scale>
          <a:sx n="57" d="100"/>
          <a:sy n="57" d="100"/>
        </p:scale>
        <p:origin x="7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5A74444B-EEB4-4B24-B771-AFA856C6E08F}"/>
    <pc:docChg chg="undo custSel modSld">
      <pc:chgData name="Leonie Smith" userId="fed1330f33f5650e" providerId="LiveId" clId="{5A74444B-EEB4-4B24-B771-AFA856C6E08F}" dt="2022-06-13T05:32:17.943" v="26" actId="20577"/>
      <pc:docMkLst>
        <pc:docMk/>
      </pc:docMkLst>
      <pc:sldChg chg="addSp delSp modSp mod">
        <pc:chgData name="Leonie Smith" userId="fed1330f33f5650e" providerId="LiveId" clId="{5A74444B-EEB4-4B24-B771-AFA856C6E08F}" dt="2022-06-13T05:22:38.753" v="4" actId="1076"/>
        <pc:sldMkLst>
          <pc:docMk/>
          <pc:sldMk cId="1237137471" sldId="310"/>
        </pc:sldMkLst>
      </pc:sldChg>
      <pc:sldChg chg="addSp modSp">
        <pc:chgData name="Leonie Smith" userId="fed1330f33f5650e" providerId="LiveId" clId="{5A74444B-EEB4-4B24-B771-AFA856C6E08F}" dt="2022-06-13T05:22:46.909" v="5"/>
        <pc:sldMkLst>
          <pc:docMk/>
          <pc:sldMk cId="1727650077" sldId="427"/>
        </pc:sldMkLst>
      </pc:sldChg>
      <pc:sldChg chg="addSp modSp mod">
        <pc:chgData name="Leonie Smith" userId="fed1330f33f5650e" providerId="LiveId" clId="{5A74444B-EEB4-4B24-B771-AFA856C6E08F}" dt="2022-06-13T05:31:34.504" v="19" actId="20577"/>
        <pc:sldMkLst>
          <pc:docMk/>
          <pc:sldMk cId="703207630" sldId="429"/>
        </pc:sldMkLst>
      </pc:sldChg>
      <pc:sldChg chg="addSp modSp mod">
        <pc:chgData name="Leonie Smith" userId="fed1330f33f5650e" providerId="LiveId" clId="{5A74444B-EEB4-4B24-B771-AFA856C6E08F}" dt="2022-06-13T05:31:45.336" v="20" actId="20577"/>
        <pc:sldMkLst>
          <pc:docMk/>
          <pc:sldMk cId="579800659" sldId="431"/>
        </pc:sldMkLst>
      </pc:sldChg>
      <pc:sldChg chg="addSp modSp mod">
        <pc:chgData name="Leonie Smith" userId="fed1330f33f5650e" providerId="LiveId" clId="{5A74444B-EEB4-4B24-B771-AFA856C6E08F}" dt="2022-06-13T05:31:51.644" v="22" actId="20577"/>
        <pc:sldMkLst>
          <pc:docMk/>
          <pc:sldMk cId="484949745" sldId="433"/>
        </pc:sldMkLst>
      </pc:sldChg>
      <pc:sldChg chg="addSp modSp mod">
        <pc:chgData name="Leonie Smith" userId="fed1330f33f5650e" providerId="LiveId" clId="{5A74444B-EEB4-4B24-B771-AFA856C6E08F}" dt="2022-06-13T05:31:58.743" v="23" actId="20577"/>
        <pc:sldMkLst>
          <pc:docMk/>
          <pc:sldMk cId="381388045" sldId="435"/>
        </pc:sldMkLst>
      </pc:sldChg>
      <pc:sldChg chg="addSp modSp mod">
        <pc:chgData name="Leonie Smith" userId="fed1330f33f5650e" providerId="LiveId" clId="{5A74444B-EEB4-4B24-B771-AFA856C6E08F}" dt="2022-06-13T05:32:04.577" v="24" actId="20577"/>
        <pc:sldMkLst>
          <pc:docMk/>
          <pc:sldMk cId="630368776" sldId="437"/>
        </pc:sldMkLst>
      </pc:sldChg>
      <pc:sldChg chg="addSp modSp mod">
        <pc:chgData name="Leonie Smith" userId="fed1330f33f5650e" providerId="LiveId" clId="{5A74444B-EEB4-4B24-B771-AFA856C6E08F}" dt="2022-06-13T05:32:17.943" v="26" actId="20577"/>
        <pc:sldMkLst>
          <pc:docMk/>
          <pc:sldMk cId="3759221820" sldId="439"/>
        </pc:sldMkLst>
      </pc:sldChg>
    </pc:docChg>
  </pc:docChgLst>
  <pc:docChgLst>
    <pc:chgData name="Alfred Smith" userId="3c60a3631c0db8ad" providerId="LiveId" clId="{210AB91B-2EAE-4D2A-B552-D8A85301B321}"/>
    <pc:docChg chg="custSel modSld">
      <pc:chgData name="Alfred Smith" userId="3c60a3631c0db8ad" providerId="LiveId" clId="{210AB91B-2EAE-4D2A-B552-D8A85301B321}" dt="2025-04-07T05:02:42.384" v="14"/>
      <pc:docMkLst>
        <pc:docMk/>
      </pc:docMkLst>
      <pc:sldChg chg="addSp delSp modSp mod">
        <pc:chgData name="Alfred Smith" userId="3c60a3631c0db8ad" providerId="LiveId" clId="{210AB91B-2EAE-4D2A-B552-D8A85301B321}" dt="2025-04-07T05:01:02.560" v="1"/>
        <pc:sldMkLst>
          <pc:docMk/>
          <pc:sldMk cId="2869461528" sldId="308"/>
        </pc:sldMkLst>
        <pc:spChg chg="del">
          <ac:chgData name="Alfred Smith" userId="3c60a3631c0db8ad" providerId="LiveId" clId="{210AB91B-2EAE-4D2A-B552-D8A85301B321}" dt="2025-04-07T05:01:01.973" v="0" actId="478"/>
          <ac:spMkLst>
            <pc:docMk/>
            <pc:sldMk cId="2869461528" sldId="308"/>
            <ac:spMk id="3" creationId="{77C8C5EB-7063-4EFF-9206-9F831A363AF1}"/>
          </ac:spMkLst>
        </pc:spChg>
        <pc:spChg chg="add mod">
          <ac:chgData name="Alfred Smith" userId="3c60a3631c0db8ad" providerId="LiveId" clId="{210AB91B-2EAE-4D2A-B552-D8A85301B321}" dt="2025-04-07T05:01:02.560" v="1"/>
          <ac:spMkLst>
            <pc:docMk/>
            <pc:sldMk cId="2869461528" sldId="308"/>
            <ac:spMk id="5" creationId="{1D4039C6-1861-FD47-8F5B-5CC58A58097B}"/>
          </ac:spMkLst>
        </pc:spChg>
      </pc:sldChg>
      <pc:sldChg chg="addSp modSp">
        <pc:chgData name="Alfred Smith" userId="3c60a3631c0db8ad" providerId="LiveId" clId="{210AB91B-2EAE-4D2A-B552-D8A85301B321}" dt="2025-04-07T05:01:20.314" v="2"/>
        <pc:sldMkLst>
          <pc:docMk/>
          <pc:sldMk cId="1727650077" sldId="427"/>
        </pc:sldMkLst>
        <pc:spChg chg="add mod">
          <ac:chgData name="Alfred Smith" userId="3c60a3631c0db8ad" providerId="LiveId" clId="{210AB91B-2EAE-4D2A-B552-D8A85301B321}" dt="2025-04-07T05:01:20.314" v="2"/>
          <ac:spMkLst>
            <pc:docMk/>
            <pc:sldMk cId="1727650077" sldId="427"/>
            <ac:spMk id="2" creationId="{8C1EE202-A3A4-6C66-3508-280D7217B390}"/>
          </ac:spMkLst>
        </pc:spChg>
      </pc:sldChg>
      <pc:sldChg chg="addSp delSp modSp mod">
        <pc:chgData name="Alfred Smith" userId="3c60a3631c0db8ad" providerId="LiveId" clId="{210AB91B-2EAE-4D2A-B552-D8A85301B321}" dt="2025-04-07T05:01:34.755" v="4"/>
        <pc:sldMkLst>
          <pc:docMk/>
          <pc:sldMk cId="2174129452" sldId="428"/>
        </pc:sldMkLst>
        <pc:spChg chg="add mod">
          <ac:chgData name="Alfred Smith" userId="3c60a3631c0db8ad" providerId="LiveId" clId="{210AB91B-2EAE-4D2A-B552-D8A85301B321}" dt="2025-04-07T05:01:34.755" v="4"/>
          <ac:spMkLst>
            <pc:docMk/>
            <pc:sldMk cId="2174129452" sldId="428"/>
            <ac:spMk id="3" creationId="{62F28945-A37C-89AD-DBF8-418ADF15E715}"/>
          </ac:spMkLst>
        </pc:spChg>
        <pc:spChg chg="del">
          <ac:chgData name="Alfred Smith" userId="3c60a3631c0db8ad" providerId="LiveId" clId="{210AB91B-2EAE-4D2A-B552-D8A85301B321}" dt="2025-04-07T05:01:33.578" v="3" actId="478"/>
          <ac:spMkLst>
            <pc:docMk/>
            <pc:sldMk cId="2174129452" sldId="428"/>
            <ac:spMk id="4" creationId="{9A13E2D8-2F59-44C1-B1D2-79C300C26DD4}"/>
          </ac:spMkLst>
        </pc:spChg>
        <pc:spChg chg="add mod">
          <ac:chgData name="Alfred Smith" userId="3c60a3631c0db8ad" providerId="LiveId" clId="{210AB91B-2EAE-4D2A-B552-D8A85301B321}" dt="2025-04-07T05:01:34.755" v="4"/>
          <ac:spMkLst>
            <pc:docMk/>
            <pc:sldMk cId="2174129452" sldId="428"/>
            <ac:spMk id="5" creationId="{4DEE2731-2439-B6AB-4E06-DD775A34711B}"/>
          </ac:spMkLst>
        </pc:spChg>
        <pc:spChg chg="del">
          <ac:chgData name="Alfred Smith" userId="3c60a3631c0db8ad" providerId="LiveId" clId="{210AB91B-2EAE-4D2A-B552-D8A85301B321}" dt="2025-04-07T05:01:33.578" v="3" actId="478"/>
          <ac:spMkLst>
            <pc:docMk/>
            <pc:sldMk cId="2174129452" sldId="428"/>
            <ac:spMk id="6" creationId="{416C064E-628E-47C0-A712-DB178FE9901E}"/>
          </ac:spMkLst>
        </pc:spChg>
      </pc:sldChg>
      <pc:sldChg chg="addSp delSp modSp mod">
        <pc:chgData name="Alfred Smith" userId="3c60a3631c0db8ad" providerId="LiveId" clId="{210AB91B-2EAE-4D2A-B552-D8A85301B321}" dt="2025-04-07T05:01:52.990" v="6"/>
        <pc:sldMkLst>
          <pc:docMk/>
          <pc:sldMk cId="942615762" sldId="430"/>
        </pc:sldMkLst>
        <pc:spChg chg="add mod">
          <ac:chgData name="Alfred Smith" userId="3c60a3631c0db8ad" providerId="LiveId" clId="{210AB91B-2EAE-4D2A-B552-D8A85301B321}" dt="2025-04-07T05:01:52.990" v="6"/>
          <ac:spMkLst>
            <pc:docMk/>
            <pc:sldMk cId="942615762" sldId="430"/>
            <ac:spMk id="2" creationId="{24D2481D-9EF2-5077-6A43-9245173ADE2B}"/>
          </ac:spMkLst>
        </pc:spChg>
        <pc:spChg chg="del">
          <ac:chgData name="Alfred Smith" userId="3c60a3631c0db8ad" providerId="LiveId" clId="{210AB91B-2EAE-4D2A-B552-D8A85301B321}" dt="2025-04-07T05:01:52.330" v="5" actId="478"/>
          <ac:spMkLst>
            <pc:docMk/>
            <pc:sldMk cId="942615762" sldId="430"/>
            <ac:spMk id="4" creationId="{9A13E2D8-2F59-44C1-B1D2-79C300C26DD4}"/>
          </ac:spMkLst>
        </pc:spChg>
        <pc:spChg chg="add mod">
          <ac:chgData name="Alfred Smith" userId="3c60a3631c0db8ad" providerId="LiveId" clId="{210AB91B-2EAE-4D2A-B552-D8A85301B321}" dt="2025-04-07T05:01:52.990" v="6"/>
          <ac:spMkLst>
            <pc:docMk/>
            <pc:sldMk cId="942615762" sldId="430"/>
            <ac:spMk id="5" creationId="{3EC8D88F-3283-6F9B-D2DA-C0E7384CD7EE}"/>
          </ac:spMkLst>
        </pc:spChg>
        <pc:spChg chg="del">
          <ac:chgData name="Alfred Smith" userId="3c60a3631c0db8ad" providerId="LiveId" clId="{210AB91B-2EAE-4D2A-B552-D8A85301B321}" dt="2025-04-07T05:01:52.330" v="5" actId="478"/>
          <ac:spMkLst>
            <pc:docMk/>
            <pc:sldMk cId="942615762" sldId="430"/>
            <ac:spMk id="6" creationId="{416C064E-628E-47C0-A712-DB178FE9901E}"/>
          </ac:spMkLst>
        </pc:spChg>
      </pc:sldChg>
      <pc:sldChg chg="addSp delSp modSp mod">
        <pc:chgData name="Alfred Smith" userId="3c60a3631c0db8ad" providerId="LiveId" clId="{210AB91B-2EAE-4D2A-B552-D8A85301B321}" dt="2025-04-07T05:02:06.268" v="8"/>
        <pc:sldMkLst>
          <pc:docMk/>
          <pc:sldMk cId="1886351016" sldId="432"/>
        </pc:sldMkLst>
        <pc:spChg chg="add mod">
          <ac:chgData name="Alfred Smith" userId="3c60a3631c0db8ad" providerId="LiveId" clId="{210AB91B-2EAE-4D2A-B552-D8A85301B321}" dt="2025-04-07T05:02:06.268" v="8"/>
          <ac:spMkLst>
            <pc:docMk/>
            <pc:sldMk cId="1886351016" sldId="432"/>
            <ac:spMk id="3" creationId="{749C3644-A8CF-8C87-A078-6EA193C20201}"/>
          </ac:spMkLst>
        </pc:spChg>
        <pc:spChg chg="del">
          <ac:chgData name="Alfred Smith" userId="3c60a3631c0db8ad" providerId="LiveId" clId="{210AB91B-2EAE-4D2A-B552-D8A85301B321}" dt="2025-04-07T05:02:04.915" v="7" actId="478"/>
          <ac:spMkLst>
            <pc:docMk/>
            <pc:sldMk cId="1886351016" sldId="432"/>
            <ac:spMk id="4" creationId="{9A13E2D8-2F59-44C1-B1D2-79C300C26DD4}"/>
          </ac:spMkLst>
        </pc:spChg>
        <pc:spChg chg="add mod">
          <ac:chgData name="Alfred Smith" userId="3c60a3631c0db8ad" providerId="LiveId" clId="{210AB91B-2EAE-4D2A-B552-D8A85301B321}" dt="2025-04-07T05:02:06.268" v="8"/>
          <ac:spMkLst>
            <pc:docMk/>
            <pc:sldMk cId="1886351016" sldId="432"/>
            <ac:spMk id="5" creationId="{3DC40AC1-DE68-614F-9560-F42C3F9EA92B}"/>
          </ac:spMkLst>
        </pc:spChg>
        <pc:spChg chg="del">
          <ac:chgData name="Alfred Smith" userId="3c60a3631c0db8ad" providerId="LiveId" clId="{210AB91B-2EAE-4D2A-B552-D8A85301B321}" dt="2025-04-07T05:02:04.915" v="7" actId="478"/>
          <ac:spMkLst>
            <pc:docMk/>
            <pc:sldMk cId="1886351016" sldId="432"/>
            <ac:spMk id="6" creationId="{416C064E-628E-47C0-A712-DB178FE9901E}"/>
          </ac:spMkLst>
        </pc:spChg>
      </pc:sldChg>
      <pc:sldChg chg="addSp delSp modSp mod">
        <pc:chgData name="Alfred Smith" userId="3c60a3631c0db8ad" providerId="LiveId" clId="{210AB91B-2EAE-4D2A-B552-D8A85301B321}" dt="2025-04-07T05:02:21.206" v="10"/>
        <pc:sldMkLst>
          <pc:docMk/>
          <pc:sldMk cId="882125327" sldId="434"/>
        </pc:sldMkLst>
        <pc:spChg chg="add mod">
          <ac:chgData name="Alfred Smith" userId="3c60a3631c0db8ad" providerId="LiveId" clId="{210AB91B-2EAE-4D2A-B552-D8A85301B321}" dt="2025-04-07T05:02:21.206" v="10"/>
          <ac:spMkLst>
            <pc:docMk/>
            <pc:sldMk cId="882125327" sldId="434"/>
            <ac:spMk id="2" creationId="{61D4BFB7-3FBE-7669-068D-AFF23E9D2BEC}"/>
          </ac:spMkLst>
        </pc:spChg>
        <pc:spChg chg="add mod">
          <ac:chgData name="Alfred Smith" userId="3c60a3631c0db8ad" providerId="LiveId" clId="{210AB91B-2EAE-4D2A-B552-D8A85301B321}" dt="2025-04-07T05:02:21.206" v="10"/>
          <ac:spMkLst>
            <pc:docMk/>
            <pc:sldMk cId="882125327" sldId="434"/>
            <ac:spMk id="3" creationId="{13207722-617F-2CD4-5A51-98F4CC4DCA7D}"/>
          </ac:spMkLst>
        </pc:spChg>
        <pc:spChg chg="del">
          <ac:chgData name="Alfred Smith" userId="3c60a3631c0db8ad" providerId="LiveId" clId="{210AB91B-2EAE-4D2A-B552-D8A85301B321}" dt="2025-04-07T05:02:20.578" v="9" actId="478"/>
          <ac:spMkLst>
            <pc:docMk/>
            <pc:sldMk cId="882125327" sldId="434"/>
            <ac:spMk id="4" creationId="{9A13E2D8-2F59-44C1-B1D2-79C300C26DD4}"/>
          </ac:spMkLst>
        </pc:spChg>
        <pc:spChg chg="del">
          <ac:chgData name="Alfred Smith" userId="3c60a3631c0db8ad" providerId="LiveId" clId="{210AB91B-2EAE-4D2A-B552-D8A85301B321}" dt="2025-04-07T05:02:20.578" v="9" actId="478"/>
          <ac:spMkLst>
            <pc:docMk/>
            <pc:sldMk cId="882125327" sldId="434"/>
            <ac:spMk id="6" creationId="{416C064E-628E-47C0-A712-DB178FE9901E}"/>
          </ac:spMkLst>
        </pc:spChg>
      </pc:sldChg>
      <pc:sldChg chg="addSp delSp modSp mod">
        <pc:chgData name="Alfred Smith" userId="3c60a3631c0db8ad" providerId="LiveId" clId="{210AB91B-2EAE-4D2A-B552-D8A85301B321}" dt="2025-04-07T05:02:32.081" v="12"/>
        <pc:sldMkLst>
          <pc:docMk/>
          <pc:sldMk cId="3195935868" sldId="436"/>
        </pc:sldMkLst>
        <pc:spChg chg="add mod">
          <ac:chgData name="Alfred Smith" userId="3c60a3631c0db8ad" providerId="LiveId" clId="{210AB91B-2EAE-4D2A-B552-D8A85301B321}" dt="2025-04-07T05:02:32.081" v="12"/>
          <ac:spMkLst>
            <pc:docMk/>
            <pc:sldMk cId="3195935868" sldId="436"/>
            <ac:spMk id="2" creationId="{CC48F4F9-EE0F-E3EC-D8F5-187795F2EA3E}"/>
          </ac:spMkLst>
        </pc:spChg>
        <pc:spChg chg="del">
          <ac:chgData name="Alfred Smith" userId="3c60a3631c0db8ad" providerId="LiveId" clId="{210AB91B-2EAE-4D2A-B552-D8A85301B321}" dt="2025-04-07T05:02:31.242" v="11" actId="478"/>
          <ac:spMkLst>
            <pc:docMk/>
            <pc:sldMk cId="3195935868" sldId="436"/>
            <ac:spMk id="4" creationId="{9A13E2D8-2F59-44C1-B1D2-79C300C26DD4}"/>
          </ac:spMkLst>
        </pc:spChg>
        <pc:spChg chg="add mod">
          <ac:chgData name="Alfred Smith" userId="3c60a3631c0db8ad" providerId="LiveId" clId="{210AB91B-2EAE-4D2A-B552-D8A85301B321}" dt="2025-04-07T05:02:32.081" v="12"/>
          <ac:spMkLst>
            <pc:docMk/>
            <pc:sldMk cId="3195935868" sldId="436"/>
            <ac:spMk id="5" creationId="{2CE0B943-E6B8-5FEE-210A-2789F04F9546}"/>
          </ac:spMkLst>
        </pc:spChg>
        <pc:spChg chg="del">
          <ac:chgData name="Alfred Smith" userId="3c60a3631c0db8ad" providerId="LiveId" clId="{210AB91B-2EAE-4D2A-B552-D8A85301B321}" dt="2025-04-07T05:02:31.242" v="11" actId="478"/>
          <ac:spMkLst>
            <pc:docMk/>
            <pc:sldMk cId="3195935868" sldId="436"/>
            <ac:spMk id="6" creationId="{416C064E-628E-47C0-A712-DB178FE9901E}"/>
          </ac:spMkLst>
        </pc:spChg>
      </pc:sldChg>
      <pc:sldChg chg="addSp delSp modSp mod">
        <pc:chgData name="Alfred Smith" userId="3c60a3631c0db8ad" providerId="LiveId" clId="{210AB91B-2EAE-4D2A-B552-D8A85301B321}" dt="2025-04-07T05:02:42.384" v="14"/>
        <pc:sldMkLst>
          <pc:docMk/>
          <pc:sldMk cId="3261377596" sldId="438"/>
        </pc:sldMkLst>
        <pc:spChg chg="add mod">
          <ac:chgData name="Alfred Smith" userId="3c60a3631c0db8ad" providerId="LiveId" clId="{210AB91B-2EAE-4D2A-B552-D8A85301B321}" dt="2025-04-07T05:02:42.384" v="14"/>
          <ac:spMkLst>
            <pc:docMk/>
            <pc:sldMk cId="3261377596" sldId="438"/>
            <ac:spMk id="3" creationId="{267C5F3C-1E7E-6D35-AABF-974272085D5E}"/>
          </ac:spMkLst>
        </pc:spChg>
        <pc:spChg chg="del">
          <ac:chgData name="Alfred Smith" userId="3c60a3631c0db8ad" providerId="LiveId" clId="{210AB91B-2EAE-4D2A-B552-D8A85301B321}" dt="2025-04-07T05:02:41.770" v="13" actId="478"/>
          <ac:spMkLst>
            <pc:docMk/>
            <pc:sldMk cId="3261377596" sldId="438"/>
            <ac:spMk id="4" creationId="{9A13E2D8-2F59-44C1-B1D2-79C300C26DD4}"/>
          </ac:spMkLst>
        </pc:spChg>
        <pc:spChg chg="add mod">
          <ac:chgData name="Alfred Smith" userId="3c60a3631c0db8ad" providerId="LiveId" clId="{210AB91B-2EAE-4D2A-B552-D8A85301B321}" dt="2025-04-07T05:02:42.384" v="14"/>
          <ac:spMkLst>
            <pc:docMk/>
            <pc:sldMk cId="3261377596" sldId="438"/>
            <ac:spMk id="5" creationId="{6BE983E9-4FCE-0E0F-3302-F986E94EC8EE}"/>
          </ac:spMkLst>
        </pc:spChg>
        <pc:spChg chg="del">
          <ac:chgData name="Alfred Smith" userId="3c60a3631c0db8ad" providerId="LiveId" clId="{210AB91B-2EAE-4D2A-B552-D8A85301B321}" dt="2025-04-07T05:02:41.770" v="13" actId="478"/>
          <ac:spMkLst>
            <pc:docMk/>
            <pc:sldMk cId="3261377596" sldId="438"/>
            <ac:spMk id="6" creationId="{416C064E-628E-47C0-A712-DB178FE9901E}"/>
          </ac:spMkLst>
        </pc:spChg>
      </pc:sldChg>
    </pc:docChg>
  </pc:docChgLst>
  <pc:docChgLst>
    <pc:chgData name="Leonie Smith" userId="fed1330f33f5650e" providerId="LiveId" clId="{624E6683-5EF8-4932-A1EF-6806B7ADB67C}"/>
    <pc:docChg chg="custSel modSld">
      <pc:chgData name="Leonie Smith" userId="fed1330f33f5650e" providerId="LiveId" clId="{624E6683-5EF8-4932-A1EF-6806B7ADB67C}" dt="2022-05-13T07:22:06.146" v="25" actId="5793"/>
      <pc:docMkLst>
        <pc:docMk/>
      </pc:docMkLst>
      <pc:sldChg chg="addSp modSp modNotesTx">
        <pc:chgData name="Leonie Smith" userId="fed1330f33f5650e" providerId="LiveId" clId="{624E6683-5EF8-4932-A1EF-6806B7ADB67C}" dt="2022-05-13T07:22:06.146" v="25" actId="5793"/>
        <pc:sldMkLst>
          <pc:docMk/>
          <pc:sldMk cId="2869461528" sldId="308"/>
        </pc:sldMkLst>
      </pc:sldChg>
      <pc:sldChg chg="addSp delSp modSp modTransition modAnim">
        <pc:chgData name="Leonie Smith" userId="fed1330f33f5650e" providerId="LiveId" clId="{624E6683-5EF8-4932-A1EF-6806B7ADB67C}" dt="2022-05-12T04:54:26.088" v="5"/>
        <pc:sldMkLst>
          <pc:docMk/>
          <pc:sldMk cId="1003827451" sldId="426"/>
        </pc:sldMkLst>
      </pc:sldChg>
      <pc:sldChg chg="addSp modSp">
        <pc:chgData name="Leonie Smith" userId="fed1330f33f5650e" providerId="LiveId" clId="{624E6683-5EF8-4932-A1EF-6806B7ADB67C}" dt="2022-05-12T04:56:50.692" v="6"/>
        <pc:sldMkLst>
          <pc:docMk/>
          <pc:sldMk cId="2174129452" sldId="428"/>
        </pc:sldMkLst>
      </pc:sldChg>
      <pc:sldChg chg="addSp delSp modSp modTransition modAnim">
        <pc:chgData name="Leonie Smith" userId="fed1330f33f5650e" providerId="LiveId" clId="{624E6683-5EF8-4932-A1EF-6806B7ADB67C}" dt="2022-05-12T04:58:46.809" v="9"/>
        <pc:sldMkLst>
          <pc:docMk/>
          <pc:sldMk cId="942615762" sldId="430"/>
        </pc:sldMkLst>
      </pc:sldChg>
      <pc:sldChg chg="addSp modSp">
        <pc:chgData name="Leonie Smith" userId="fed1330f33f5650e" providerId="LiveId" clId="{624E6683-5EF8-4932-A1EF-6806B7ADB67C}" dt="2022-05-12T05:00:12.186" v="10"/>
        <pc:sldMkLst>
          <pc:docMk/>
          <pc:sldMk cId="1886351016" sldId="432"/>
        </pc:sldMkLst>
      </pc:sldChg>
      <pc:sldChg chg="addSp delSp modSp modTransition modAnim">
        <pc:chgData name="Leonie Smith" userId="fed1330f33f5650e" providerId="LiveId" clId="{624E6683-5EF8-4932-A1EF-6806B7ADB67C}" dt="2022-05-12T05:05:15.004" v="17"/>
        <pc:sldMkLst>
          <pc:docMk/>
          <pc:sldMk cId="882125327" sldId="434"/>
        </pc:sldMkLst>
      </pc:sldChg>
      <pc:sldChg chg="addSp delSp modSp modTransition modAnim">
        <pc:chgData name="Leonie Smith" userId="fed1330f33f5650e" providerId="LiveId" clId="{624E6683-5EF8-4932-A1EF-6806B7ADB67C}" dt="2022-05-12T05:06:42.410" v="20"/>
        <pc:sldMkLst>
          <pc:docMk/>
          <pc:sldMk cId="3195935868" sldId="436"/>
        </pc:sldMkLst>
      </pc:sldChg>
      <pc:sldChg chg="addSp modSp">
        <pc:chgData name="Leonie Smith" userId="fed1330f33f5650e" providerId="LiveId" clId="{624E6683-5EF8-4932-A1EF-6806B7ADB67C}" dt="2022-05-12T05:07:53.582" v="21"/>
        <pc:sldMkLst>
          <pc:docMk/>
          <pc:sldMk cId="3261377596" sldId="4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2025/04/07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19 </a:t>
            </a:r>
            <a:r>
              <a:rPr lang="en-IN" sz="1200" b="1" i="0" u="none" strike="noStrike" baseline="0" dirty="0">
                <a:latin typeface="TimesNewRomanPS-BoldMT"/>
              </a:rPr>
              <a:t>David</a:t>
            </a:r>
          </a:p>
          <a:p>
            <a:pPr algn="l"/>
            <a:r>
              <a:rPr lang="en-US" sz="1200" b="0" i="0" u="none" strike="noStrike" baseline="0" dirty="0">
                <a:latin typeface="TimesNewRomanPSMT"/>
              </a:rPr>
              <a:t>1. Two Kings - 2 Samuel 2:4; 2:8-9; 3:1; 4:5 - 5:4 (Top)</a:t>
            </a:r>
          </a:p>
          <a:p>
            <a:pPr algn="l"/>
            <a:r>
              <a:rPr lang="en-US" sz="1200" b="0" i="0" u="none" strike="noStrike" baseline="0" dirty="0">
                <a:latin typeface="TimesNewRomanPSMT"/>
              </a:rPr>
              <a:t>2. Return of the ark to the city of David - 2 Sam 6:1-23 (Right Center)</a:t>
            </a:r>
          </a:p>
          <a:p>
            <a:pPr algn="l"/>
            <a:r>
              <a:rPr lang="en-US" sz="1200" b="0" i="0" u="none" strike="noStrike" baseline="0" dirty="0">
                <a:latin typeface="TimesNewRomanPSMT"/>
              </a:rPr>
              <a:t>3. David's reception of Mephibosheth - 2 Sam 9 (Right Bottom)</a:t>
            </a:r>
          </a:p>
          <a:p>
            <a:pPr algn="l"/>
            <a:r>
              <a:rPr lang="en-US" sz="1200" b="0" i="0" u="none" strike="noStrike" baseline="0" dirty="0">
                <a:latin typeface="TimesNewRomanPSMT"/>
              </a:rPr>
              <a:t>4. David, Bath-</a:t>
            </a:r>
            <a:r>
              <a:rPr lang="en-US" sz="1200" b="0" i="0" u="none" strike="noStrike" baseline="0" dirty="0" err="1">
                <a:latin typeface="TimesNewRomanPSMT"/>
              </a:rPr>
              <a:t>sheba</a:t>
            </a:r>
            <a:r>
              <a:rPr lang="en-US" sz="1200" b="0" i="0" u="none" strike="noStrike" baseline="0" dirty="0">
                <a:latin typeface="TimesNewRomanPSMT"/>
              </a:rPr>
              <a:t> and Uriah - 2 Sam 11 (Center Bottom)</a:t>
            </a:r>
          </a:p>
          <a:p>
            <a:pPr algn="l"/>
            <a:r>
              <a:rPr lang="en-US" sz="1200" b="0" i="0" u="none" strike="noStrike" baseline="0" dirty="0">
                <a:latin typeface="TimesNewRomanPSMT"/>
              </a:rPr>
              <a:t>5. Nathan confronts David - 2 Sam 12:1-14 (Left Bottom)</a:t>
            </a:r>
          </a:p>
          <a:p>
            <a:pPr algn="l"/>
            <a:r>
              <a:rPr lang="en-US" sz="1200" b="0" i="0" u="none" strike="noStrike" baseline="0" dirty="0">
                <a:latin typeface="TimesNewRomanPSMT"/>
              </a:rPr>
              <a:t>6. Solomon is born - 2 Sam 12:15-25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035544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2025/04/07</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2025/04/07</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19-3</a:t>
            </a:r>
          </a:p>
        </p:txBody>
      </p:sp>
      <p:pic>
        <p:nvPicPr>
          <p:cNvPr id="4" name="Audio 3">
            <a:hlinkClick r:id="" action="ppaction://media"/>
            <a:extLst>
              <a:ext uri="{FF2B5EF4-FFF2-40B4-BE49-F238E27FC236}">
                <a16:creationId xmlns:a16="http://schemas.microsoft.com/office/drawing/2014/main" id="{D97608E6-D108-92FB-E5DA-9A84625B76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Content Placeholder 2">
            <a:extLst>
              <a:ext uri="{FF2B5EF4-FFF2-40B4-BE49-F238E27FC236}">
                <a16:creationId xmlns:a16="http://schemas.microsoft.com/office/drawing/2014/main" id="{1D4039C6-1861-FD47-8F5B-5CC58A58097B}"/>
              </a:ext>
            </a:extLst>
          </p:cNvPr>
          <p:cNvSpPr>
            <a:spLocks noGrp="1"/>
          </p:cNvSpPr>
          <p:nvPr>
            <p:ph idx="1"/>
          </p:nvPr>
        </p:nvSpPr>
        <p:spPr>
          <a:xfrm>
            <a:off x="838200" y="1825625"/>
            <a:ext cx="10515600" cy="4351338"/>
          </a:xfrm>
        </p:spPr>
        <p:txBody>
          <a:bodyPr>
            <a:normAutofit fontScale="700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a:t>
            </a:r>
            <a:r>
              <a:rPr lang="en-US" dirty="0" err="1"/>
              <a:t>The</a:t>
            </a:r>
            <a:r>
              <a:rPr lang="en-US" dirty="0"/>
              <a:t> Holy Bible in Modern Literary Tibetan, New Tibetan Bible translation.</a:t>
            </a:r>
          </a:p>
          <a:p>
            <a:pPr marL="0" indent="0">
              <a:buNone/>
            </a:pPr>
            <a:r>
              <a:rPr lang="en-US" dirty="0"/>
              <a:t>This translation is made available under the terms of the Creative Commons Attribution-</a:t>
            </a:r>
            <a:r>
              <a:rPr lang="en-US" dirty="0" err="1"/>
              <a:t>NonCommercial</a:t>
            </a:r>
            <a:r>
              <a:rPr lang="en-US" dirty="0"/>
              <a:t>-</a:t>
            </a:r>
            <a:r>
              <a:rPr lang="en-US" dirty="0" err="1"/>
              <a:t>NoDerivatives</a:t>
            </a:r>
            <a:r>
              <a:rPr lang="en-US" dirty="0"/>
              <a:t> 4.0 International license.</a:t>
            </a:r>
          </a:p>
          <a:p>
            <a:pPr marL="0" indent="0">
              <a:buNone/>
            </a:pPr>
            <a:endParaRPr lang="en-IN" dirty="0"/>
          </a:p>
        </p:txBody>
      </p:sp>
    </p:spTree>
    <p:extLst>
      <p:ext uri="{BB962C8B-B14F-4D97-AF65-F5344CB8AC3E}">
        <p14:creationId xmlns:p14="http://schemas.microsoft.com/office/powerpoint/2010/main" val="2869461528"/>
      </p:ext>
    </p:extLst>
  </p:cSld>
  <p:clrMapOvr>
    <a:masterClrMapping/>
  </p:clrMapOvr>
  <mc:AlternateContent xmlns:mc="http://schemas.openxmlformats.org/markup-compatibility/2006" xmlns:p14="http://schemas.microsoft.com/office/powerpoint/2010/main">
    <mc:Choice Requires="p14">
      <p:transition spd="slow" p14:dur="2000" advTm="3461"/>
    </mc:Choice>
    <mc:Fallback xmlns="">
      <p:transition spd="slow" advTm="3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6C84ABF-B494-4BAB-A5DF-592A337DA9C0}"/>
              </a:ext>
            </a:extLst>
          </p:cNvPr>
          <p:cNvPicPr>
            <a:picLocks noChangeAspect="1"/>
          </p:cNvPicPr>
          <p:nvPr/>
        </p:nvPicPr>
        <p:blipFill>
          <a:blip r:embed="rId2"/>
          <a:stretch>
            <a:fillRect/>
          </a:stretch>
        </p:blipFill>
        <p:spPr>
          <a:xfrm>
            <a:off x="-682790" y="1"/>
            <a:ext cx="12874790" cy="6858000"/>
          </a:xfrm>
          <a:prstGeom prst="rect">
            <a:avLst/>
          </a:prstGeom>
        </p:spPr>
      </p:pic>
      <p:sp>
        <p:nvSpPr>
          <p:cNvPr id="5" name="TextBox 4">
            <a:extLst>
              <a:ext uri="{FF2B5EF4-FFF2-40B4-BE49-F238E27FC236}">
                <a16:creationId xmlns:a16="http://schemas.microsoft.com/office/drawing/2014/main" id="{60BDA170-7F9A-429E-BC2E-F4494AC37BAA}"/>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D3C4F6B8-7338-2308-4032-D5C19C5A34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61D4BFB7-3FBE-7669-068D-AFF23E9D2BEC}"/>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6And when Mephibosheth  son of Jonathan, the son of Saul, came to David, he fell facedown in reverence.</a:t>
            </a:r>
          </a:p>
          <a:p>
            <a:r>
              <a:rPr lang="en-US" sz="4000" dirty="0">
                <a:solidFill>
                  <a:srgbClr val="121212"/>
                </a:solidFill>
                <a:latin typeface="ArialMT"/>
              </a:rPr>
              <a:t>Then David said, “Mephibosheth!”</a:t>
            </a:r>
          </a:p>
          <a:p>
            <a:r>
              <a:rPr lang="en-US" sz="4000" dirty="0">
                <a:solidFill>
                  <a:srgbClr val="121212"/>
                </a:solidFill>
                <a:latin typeface="ArialMT"/>
              </a:rPr>
              <a:t>“I am your servant,” he replied.</a:t>
            </a:r>
            <a:endParaRPr lang="en-ZA" dirty="0"/>
          </a:p>
        </p:txBody>
      </p:sp>
      <p:sp>
        <p:nvSpPr>
          <p:cNvPr id="3" name="TextBox 2">
            <a:extLst>
              <a:ext uri="{FF2B5EF4-FFF2-40B4-BE49-F238E27FC236}">
                <a16:creationId xmlns:a16="http://schemas.microsoft.com/office/drawing/2014/main" id="{13207722-617F-2CD4-5A51-98F4CC4DCA7D}"/>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6ཡང་སོ་ལོའི་ཚ་བོ་སྟེ་ཡོ་ནཱ་ཐན་གྱི་བུ་མེ་ཕི་པོ་ཤེད་བྱ་བ་དེ་དཱ་བིད་ཀྱི་དྲུང་དུ་འོངས་ནས་ཕྱག་བཙལ་ཏོ། །དེར་དཱ་བིད་ཀྱིས་ཀྱེ་མེ་ཕི་པོ་ཤེད་ཅེས་གསུངས་པ་དང་། དེས་ལན་དུ་ཁྱེད་ཀྱི་ཞབས་ཕྱི་འདི་རུ་ཡོད་ཅེས་ཞུས།</a:t>
            </a:r>
            <a:endParaRPr lang="en-ZA" dirty="0"/>
          </a:p>
        </p:txBody>
      </p:sp>
    </p:spTree>
    <p:extLst>
      <p:ext uri="{BB962C8B-B14F-4D97-AF65-F5344CB8AC3E}">
        <p14:creationId xmlns:p14="http://schemas.microsoft.com/office/powerpoint/2010/main" val="882125327"/>
      </p:ext>
    </p:extLst>
  </p:cSld>
  <p:clrMapOvr>
    <a:masterClrMapping/>
  </p:clrMapOvr>
  <mc:AlternateContent xmlns:mc="http://schemas.openxmlformats.org/markup-compatibility/2006" xmlns:p14="http://schemas.microsoft.com/office/powerpoint/2010/main">
    <mc:Choice Requires="p14">
      <p:transition spd="slow" p14:dur="2000" advTm="16472"/>
    </mc:Choice>
    <mc:Fallback xmlns="">
      <p:transition spd="slow" advTm="164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8929AB-2DAC-49A6-8CC2-8A3B4F2F2363}"/>
              </a:ext>
            </a:extLst>
          </p:cNvPr>
          <p:cNvPicPr>
            <a:picLocks noChangeAspect="1"/>
          </p:cNvPicPr>
          <p:nvPr/>
        </p:nvPicPr>
        <p:blipFill>
          <a:blip r:embed="rId2"/>
          <a:stretch>
            <a:fillRect/>
          </a:stretch>
        </p:blipFill>
        <p:spPr>
          <a:xfrm>
            <a:off x="-655321" y="0"/>
            <a:ext cx="12847320" cy="6858000"/>
          </a:xfrm>
          <a:prstGeom prst="rect">
            <a:avLst/>
          </a:prstGeom>
        </p:spPr>
      </p:pic>
      <p:sp>
        <p:nvSpPr>
          <p:cNvPr id="5" name="TextBox 4">
            <a:extLst>
              <a:ext uri="{FF2B5EF4-FFF2-40B4-BE49-F238E27FC236}">
                <a16:creationId xmlns:a16="http://schemas.microsoft.com/office/drawing/2014/main" id="{48CB141A-4EBA-153B-2D71-C7DAB0B61978}"/>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9:6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356F5850-59D6-6D64-EC03-1383DF9288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CC48F4F9-EE0F-E3EC-D8F5-187795F2EA3E}"/>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7“Don’t be afraid,” David told him. “You can be sure that I will be kind to you because of your father Jonathan. I’ll give back to you all the land that belonged to your grandfather Saul. And I’ll always provide what you need.”</a:t>
            </a:r>
            <a:endParaRPr lang="en-ZA" dirty="0"/>
          </a:p>
        </p:txBody>
      </p:sp>
      <p:sp>
        <p:nvSpPr>
          <p:cNvPr id="5" name="TextBox 4">
            <a:extLst>
              <a:ext uri="{FF2B5EF4-FFF2-40B4-BE49-F238E27FC236}">
                <a16:creationId xmlns:a16="http://schemas.microsoft.com/office/drawing/2014/main" id="{2CE0B943-E6B8-5FEE-210A-2789F04F9546}"/>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7ཡང་དཱ་བིད་ཀྱིས་དེ་ལ། མ་འཇིགས་ཤིག ཁྱོད་ཀྱི་ཡབ་ཡོ་ནཱ་ཐན་གྱི་རྐྱེན་གྱིས་ངས་ཁྱོད་རང་བྱམས་བརྩེས་བསྐྱང་བར་བྱ་སྟེ། ཁྱོད་ཀྱི་ཕ་མེས་སོ་ལོའི་ས་ཞིང་ཐམས་ཅད་ཁྱོད་ལ་ཟློག་པར་བྱ། ཁྱོད་ཀྱིས་རྒྱུན་དུ་ང་དང་གསོལ་ལྕོག་གཅིག་ལས་ཁ་ཟས་ལོངས་སུ་སྤྱོད་པར་འགྱུར་རོ་ཞེས་གསུངས་པ་དང་།</a:t>
            </a:r>
            <a:endParaRPr lang="en-ZA" dirty="0"/>
          </a:p>
        </p:txBody>
      </p:sp>
    </p:spTree>
    <p:extLst>
      <p:ext uri="{BB962C8B-B14F-4D97-AF65-F5344CB8AC3E}">
        <p14:creationId xmlns:p14="http://schemas.microsoft.com/office/powerpoint/2010/main" val="3195935868"/>
      </p:ext>
    </p:extLst>
  </p:cSld>
  <p:clrMapOvr>
    <a:masterClrMapping/>
  </p:clrMapOvr>
  <mc:AlternateContent xmlns:mc="http://schemas.openxmlformats.org/markup-compatibility/2006" xmlns:p14="http://schemas.microsoft.com/office/powerpoint/2010/main">
    <mc:Choice Requires="p14">
      <p:transition spd="slow" p14:dur="2000" advTm="16519"/>
    </mc:Choice>
    <mc:Fallback xmlns="">
      <p:transition spd="slow" advTm="16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BE03819-9AB1-46C1-A11D-21507ADE85C0}"/>
              </a:ext>
            </a:extLst>
          </p:cNvPr>
          <p:cNvPicPr>
            <a:picLocks noChangeAspect="1"/>
          </p:cNvPicPr>
          <p:nvPr/>
        </p:nvPicPr>
        <p:blipFill>
          <a:blip r:embed="rId2"/>
          <a:stretch>
            <a:fillRect/>
          </a:stretch>
        </p:blipFill>
        <p:spPr>
          <a:xfrm>
            <a:off x="0" y="-426785"/>
            <a:ext cx="12211050" cy="7284785"/>
          </a:xfrm>
          <a:prstGeom prst="rect">
            <a:avLst/>
          </a:prstGeom>
        </p:spPr>
      </p:pic>
      <p:sp>
        <p:nvSpPr>
          <p:cNvPr id="5" name="TextBox 4">
            <a:extLst>
              <a:ext uri="{FF2B5EF4-FFF2-40B4-BE49-F238E27FC236}">
                <a16:creationId xmlns:a16="http://schemas.microsoft.com/office/drawing/2014/main" id="{2AF5658E-316C-D45C-49D8-6CAECDB3F2A8}"/>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9:7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a:extLst>
              <a:ext uri="{FF2B5EF4-FFF2-40B4-BE49-F238E27FC236}">
                <a16:creationId xmlns:a16="http://schemas.microsoft.com/office/drawing/2014/main" id="{787368C5-65E0-5033-861A-578E6ED204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267C5F3C-1E7E-6D35-AABF-974272085D5E}"/>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(David gave him everything Saul had owned, and servants. He treated him like one of his own sons.) 13So Mephibosheth lived in Jerusalem, because he always ate at the king’s table, and he was lame in both feet.</a:t>
            </a:r>
            <a:endParaRPr lang="en-ZA" sz="1600" dirty="0"/>
          </a:p>
        </p:txBody>
      </p:sp>
      <p:sp>
        <p:nvSpPr>
          <p:cNvPr id="5" name="TextBox 4">
            <a:extLst>
              <a:ext uri="{FF2B5EF4-FFF2-40B4-BE49-F238E27FC236}">
                <a16:creationId xmlns:a16="http://schemas.microsoft.com/office/drawing/2014/main" id="{6BE983E9-4FCE-0E0F-3302-F986E94EC8EE}"/>
              </a:ext>
            </a:extLst>
          </p:cNvPr>
          <p:cNvSpPr txBox="1"/>
          <p:nvPr/>
        </p:nvSpPr>
        <p:spPr>
          <a:xfrm>
            <a:off x="6216870" y="0"/>
            <a:ext cx="5975129" cy="6858000"/>
          </a:xfrm>
          <a:prstGeom prst="rect">
            <a:avLst/>
          </a:prstGeom>
          <a:noFill/>
        </p:spPr>
        <p:txBody>
          <a:bodyPr wrap="square" rtlCol="0">
            <a:noAutofit/>
          </a:bodyPr>
          <a:lstStyle/>
          <a:p>
            <a:r>
              <a:rPr lang="bo-CN" sz="7200">
                <a:solidFill>
                  <a:srgbClr val="121212"/>
                </a:solidFill>
                <a:latin typeface="ArialMT"/>
              </a:rPr>
              <a:t>13དེ་ལྟར་མེ་ཕི་པོ་ཤེད་ནི་ཡེ་རུ་སཱ་ལེམ་དུ་གནས་ཏེ། རྒྱུན་དུ་རྒྱལ་པོ་དང་གསོལ་ལྕོག་གཅིག་ལས་ཁ་ཟས་ལ་རོལ་བ་དང་། ཁོའི་རྐང་པ་གཉིས་ཀ་ཞ་བོ་ཡིན་ནོ།</a:t>
            </a:r>
            <a:endParaRPr lang="en-ZA" dirty="0"/>
          </a:p>
        </p:txBody>
      </p:sp>
    </p:spTree>
    <p:extLst>
      <p:ext uri="{BB962C8B-B14F-4D97-AF65-F5344CB8AC3E}">
        <p14:creationId xmlns:p14="http://schemas.microsoft.com/office/powerpoint/2010/main" val="3261377596"/>
      </p:ext>
    </p:extLst>
  </p:cSld>
  <p:clrMapOvr>
    <a:masterClrMapping/>
  </p:clrMapOvr>
  <mc:AlternateContent xmlns:mc="http://schemas.openxmlformats.org/markup-compatibility/2006" xmlns:p14="http://schemas.microsoft.com/office/powerpoint/2010/main">
    <mc:Choice Requires="p14">
      <p:transition spd="slow" p14:dur="2000" advTm="6836"/>
    </mc:Choice>
    <mc:Fallback xmlns="">
      <p:transition spd="slow" advTm="6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DDECFC41-D504-424C-8FA8-88F7FA646F22}"/>
              </a:ext>
            </a:extLst>
          </p:cNvPr>
          <p:cNvPicPr>
            <a:picLocks noChangeAspect="1"/>
          </p:cNvPicPr>
          <p:nvPr/>
        </p:nvPicPr>
        <p:blipFill>
          <a:blip r:embed="rId2"/>
          <a:stretch>
            <a:fillRect/>
          </a:stretch>
        </p:blipFill>
        <p:spPr>
          <a:xfrm>
            <a:off x="0" y="-467132"/>
            <a:ext cx="12192000" cy="7325132"/>
          </a:xfrm>
          <a:prstGeom prst="rect">
            <a:avLst/>
          </a:prstGeom>
        </p:spPr>
      </p:pic>
      <p:sp>
        <p:nvSpPr>
          <p:cNvPr id="7" name="TextBox 6">
            <a:extLst>
              <a:ext uri="{FF2B5EF4-FFF2-40B4-BE49-F238E27FC236}">
                <a16:creationId xmlns:a16="http://schemas.microsoft.com/office/drawing/2014/main" id="{A7E963E1-DD7A-8E01-CFF3-3ADF5A3CDF70}"/>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9:13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7D455AB-B46F-4F63-9DEC-FA8E04F6FF03}"/>
              </a:ext>
            </a:extLst>
          </p:cNvPr>
          <p:cNvPicPr>
            <a:picLocks noChangeAspect="1"/>
          </p:cNvPicPr>
          <p:nvPr/>
        </p:nvPicPr>
        <p:blipFill>
          <a:blip r:embed="rId2"/>
          <a:stretch>
            <a:fillRect/>
          </a:stretch>
        </p:blipFill>
        <p:spPr>
          <a:xfrm>
            <a:off x="0" y="-467132"/>
            <a:ext cx="12192000" cy="7325132"/>
          </a:xfrm>
          <a:prstGeom prst="rect">
            <a:avLst/>
          </a:prstGeom>
        </p:spPr>
      </p:pic>
      <p:sp>
        <p:nvSpPr>
          <p:cNvPr id="8" name="TextBox 7">
            <a:extLst>
              <a:ext uri="{FF2B5EF4-FFF2-40B4-BE49-F238E27FC236}">
                <a16:creationId xmlns:a16="http://schemas.microsoft.com/office/drawing/2014/main" id="{BA24EC4C-1773-4A6B-6480-331D768C55AF}"/>
              </a:ext>
            </a:extLst>
          </p:cNvPr>
          <p:cNvSpPr txBox="1"/>
          <p:nvPr/>
        </p:nvSpPr>
        <p:spPr>
          <a:xfrm>
            <a:off x="241740" y="205153"/>
            <a:ext cx="5975129" cy="6858000"/>
          </a:xfrm>
          <a:prstGeom prst="rect">
            <a:avLst/>
          </a:prstGeom>
          <a:noFill/>
        </p:spPr>
        <p:txBody>
          <a:bodyPr wrap="square" rtlCol="0">
            <a:noAutofit/>
          </a:bodyPr>
          <a:lstStyle/>
          <a:p>
            <a:pPr algn="ctr"/>
            <a:r>
              <a:rPr lang="bo-CN" sz="8000" b="1" cap="all" dirty="0">
                <a:solidFill>
                  <a:schemeClr val="bg1"/>
                </a:solidFill>
                <a:latin typeface="ArialMT"/>
              </a:rPr>
              <a:t>ཤ་མུ་ཨེལ་གཉིས་པ། 9</a:t>
            </a:r>
          </a:p>
          <a:p>
            <a:r>
              <a:rPr lang="bo-CN" sz="8000" b="1" dirty="0">
                <a:solidFill>
                  <a:schemeClr val="bg1"/>
                </a:solidFill>
                <a:latin typeface="ArialMT"/>
              </a:rPr>
              <a:t>དཱ་བིད་དང་མེ་ཕི་བྷོ་ཤེད།</a:t>
            </a:r>
          </a:p>
          <a:p>
            <a:endParaRPr lang="en-ZA" dirty="0"/>
          </a:p>
        </p:txBody>
      </p:sp>
    </p:spTree>
    <p:extLst>
      <p:ext uri="{BB962C8B-B14F-4D97-AF65-F5344CB8AC3E}">
        <p14:creationId xmlns:p14="http://schemas.microsoft.com/office/powerpoint/2010/main" val="123713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3. David's reception of Mephibosheth - 2 Sam 9 (Right Bottom)</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pPr algn="ctr"/>
            <a:r>
              <a:rPr lang="bo-CN" sz="8000" b="1" cap="all" dirty="0">
                <a:solidFill>
                  <a:srgbClr val="121212"/>
                </a:solidFill>
                <a:latin typeface="ArialMT"/>
              </a:rPr>
              <a:t>ཤ་མུ་ཨེལ་གཉིས་པ། 9</a:t>
            </a:r>
          </a:p>
          <a:p>
            <a:r>
              <a:rPr lang="bo-CN" sz="8000" b="1" dirty="0">
                <a:solidFill>
                  <a:srgbClr val="121212"/>
                </a:solidFill>
                <a:latin typeface="ArialMT"/>
              </a:rPr>
              <a:t>དཱ་བིད་དང་མེ་ཕི་བྷོ་ཤེད།</a:t>
            </a:r>
          </a:p>
          <a:p>
            <a:endParaRPr lang="en-ZA" dirty="0"/>
          </a:p>
        </p:txBody>
      </p:sp>
      <p:pic>
        <p:nvPicPr>
          <p:cNvPr id="5" name="Audio 4">
            <a:hlinkClick r:id="" action="ppaction://media"/>
            <a:extLst>
              <a:ext uri="{FF2B5EF4-FFF2-40B4-BE49-F238E27FC236}">
                <a16:creationId xmlns:a16="http://schemas.microsoft.com/office/drawing/2014/main" id="{13D65182-D683-23A8-4AEF-2A9961FA20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03827451"/>
      </p:ext>
    </p:extLst>
  </p:cSld>
  <p:clrMapOvr>
    <a:masterClrMapping/>
  </p:clrMapOvr>
  <mc:AlternateContent xmlns:mc="http://schemas.openxmlformats.org/markup-compatibility/2006" xmlns:p14="http://schemas.microsoft.com/office/powerpoint/2010/main">
    <mc:Choice Requires="p14">
      <p:transition spd="slow" p14:dur="2000" advTm="4840"/>
    </mc:Choice>
    <mc:Fallback xmlns="">
      <p:transition spd="slow" advTm="4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A969C348-1F25-4578-A90A-9041C0C80B54}"/>
              </a:ext>
            </a:extLst>
          </p:cNvPr>
          <p:cNvPicPr>
            <a:picLocks noChangeAspect="1"/>
          </p:cNvPicPr>
          <p:nvPr/>
        </p:nvPicPr>
        <p:blipFill>
          <a:blip r:embed="rId2"/>
          <a:stretch>
            <a:fillRect/>
          </a:stretch>
        </p:blipFill>
        <p:spPr>
          <a:xfrm>
            <a:off x="0" y="-467132"/>
            <a:ext cx="12192000" cy="7325132"/>
          </a:xfrm>
          <a:prstGeom prst="rect">
            <a:avLst/>
          </a:prstGeom>
        </p:spPr>
      </p:pic>
      <p:sp>
        <p:nvSpPr>
          <p:cNvPr id="7" name="TextBox 6">
            <a:extLst>
              <a:ext uri="{FF2B5EF4-FFF2-40B4-BE49-F238E27FC236}">
                <a16:creationId xmlns:a16="http://schemas.microsoft.com/office/drawing/2014/main" id="{1F22C4E9-FDEA-EA2B-CC80-67D84B1D7D00}"/>
              </a:ext>
            </a:extLst>
          </p:cNvPr>
          <p:cNvSpPr txBox="1"/>
          <p:nvPr/>
        </p:nvSpPr>
        <p:spPr>
          <a:xfrm>
            <a:off x="241740" y="205153"/>
            <a:ext cx="5975129" cy="6858000"/>
          </a:xfrm>
          <a:prstGeom prst="rect">
            <a:avLst/>
          </a:prstGeom>
          <a:noFill/>
        </p:spPr>
        <p:txBody>
          <a:bodyPr wrap="square" rtlCol="0">
            <a:noAutofit/>
          </a:bodyPr>
          <a:lstStyle/>
          <a:p>
            <a:pPr algn="ctr"/>
            <a:r>
              <a:rPr lang="bo-CN" sz="8000" b="1" cap="all" dirty="0">
                <a:solidFill>
                  <a:schemeClr val="bg1"/>
                </a:solidFill>
                <a:latin typeface="ArialMT"/>
              </a:rPr>
              <a:t>ཤ་མུ་ཨེལ་གཉིས་པ། 9</a:t>
            </a:r>
          </a:p>
          <a:p>
            <a:r>
              <a:rPr lang="bo-CN" sz="8000" b="1" dirty="0">
                <a:solidFill>
                  <a:schemeClr val="bg1"/>
                </a:solidFill>
                <a:latin typeface="ArialMT"/>
              </a:rPr>
              <a:t>དཱ་བིད་དང་མེ་ཕི་བྷོ་ཤེད།</a:t>
            </a:r>
          </a:p>
          <a:p>
            <a:endParaRPr lang="en-ZA" dirty="0"/>
          </a:p>
        </p:txBody>
      </p:sp>
      <p:sp>
        <p:nvSpPr>
          <p:cNvPr id="2" name="TextBox 2">
            <a:extLst>
              <a:ext uri="{FF2B5EF4-FFF2-40B4-BE49-F238E27FC236}">
                <a16:creationId xmlns:a16="http://schemas.microsoft.com/office/drawing/2014/main" id="{8C1EE202-A3A4-6C66-3508-280D7217B390}"/>
              </a:ext>
            </a:extLst>
          </p:cNvPr>
          <p:cNvSpPr txBox="1"/>
          <p:nvPr/>
        </p:nvSpPr>
        <p:spPr>
          <a:xfrm>
            <a:off x="610639" y="6426287"/>
            <a:ext cx="5946140" cy="360045"/>
          </a:xfrm>
          <a:prstGeom prst="rect">
            <a:avLst/>
          </a:prstGeom>
          <a:noFill/>
        </p:spPr>
        <p:txBody>
          <a:bodyPr wrap="square" rtlCol="0">
            <a:spAutoFit/>
          </a:body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a:extLst>
              <a:ext uri="{FF2B5EF4-FFF2-40B4-BE49-F238E27FC236}">
                <a16:creationId xmlns:a16="http://schemas.microsoft.com/office/drawing/2014/main" id="{2C75813C-C0B1-EB08-2961-D5F1769D40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62F28945-A37C-89AD-DBF8-418ADF15E715}"/>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3So the king asked, “Is there anyone left of Saul’s family to whom I can show the kindness of God?”…</a:t>
            </a:r>
            <a:endParaRPr lang="en-ZA" dirty="0"/>
          </a:p>
        </p:txBody>
      </p:sp>
      <p:sp>
        <p:nvSpPr>
          <p:cNvPr id="5" name="TextBox 4">
            <a:extLst>
              <a:ext uri="{FF2B5EF4-FFF2-40B4-BE49-F238E27FC236}">
                <a16:creationId xmlns:a16="http://schemas.microsoft.com/office/drawing/2014/main" id="{4DEE2731-2439-B6AB-4E06-DD775A34711B}"/>
              </a:ext>
            </a:extLst>
          </p:cNvPr>
          <p:cNvSpPr txBox="1"/>
          <p:nvPr/>
        </p:nvSpPr>
        <p:spPr>
          <a:xfrm>
            <a:off x="6216870" y="0"/>
            <a:ext cx="5975129" cy="6858000"/>
          </a:xfrm>
          <a:prstGeom prst="rect">
            <a:avLst/>
          </a:prstGeom>
          <a:noFill/>
        </p:spPr>
        <p:txBody>
          <a:bodyPr wrap="square" rtlCol="0">
            <a:noAutofit/>
          </a:bodyPr>
          <a:lstStyle/>
          <a:p>
            <a:r>
              <a:rPr lang="bo-CN" sz="4800" b="0" i="0" dirty="0">
                <a:solidFill>
                  <a:srgbClr val="121212"/>
                </a:solidFill>
                <a:effectLst/>
                <a:latin typeface="ArialMT"/>
              </a:rPr>
              <a:t>3ཡང་རྒྱལ་པོས་ཁོ་ལ། སོ་ལོའི་ཁྱིམ་དུ་ད་དུང་མི་ཡོད་དམ། ངས་དཀོན་མཆོག་གི་བྱམས་བརྩེས་དེ་ནི་སྐྱོང་བར་བྱ་ཞེས་གསུངས་པས།</a:t>
            </a:r>
            <a:endParaRPr lang="en-ZA" dirty="0"/>
          </a:p>
        </p:txBody>
      </p:sp>
    </p:spTree>
    <p:extLst>
      <p:ext uri="{BB962C8B-B14F-4D97-AF65-F5344CB8AC3E}">
        <p14:creationId xmlns:p14="http://schemas.microsoft.com/office/powerpoint/2010/main" val="2174129452"/>
      </p:ext>
    </p:extLst>
  </p:cSld>
  <p:clrMapOvr>
    <a:masterClrMapping/>
  </p:clrMapOvr>
  <mc:AlternateContent xmlns:mc="http://schemas.openxmlformats.org/markup-compatibility/2006" xmlns:p14="http://schemas.microsoft.com/office/powerpoint/2010/main">
    <mc:Choice Requires="p14">
      <p:transition spd="slow" p14:dur="2000" advTm="16426"/>
    </mc:Choice>
    <mc:Fallback xmlns="">
      <p:transition spd="slow" advTm="164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5FC9285-E895-4F32-AD33-015D14BA283B}"/>
              </a:ext>
            </a:extLst>
          </p:cNvPr>
          <p:cNvPicPr>
            <a:picLocks noChangeAspect="1"/>
          </p:cNvPicPr>
          <p:nvPr/>
        </p:nvPicPr>
        <p:blipFill>
          <a:blip r:embed="rId2"/>
          <a:stretch>
            <a:fillRect/>
          </a:stretch>
        </p:blipFill>
        <p:spPr>
          <a:xfrm>
            <a:off x="0" y="-19538"/>
            <a:ext cx="12192000" cy="6877538"/>
          </a:xfrm>
          <a:prstGeom prst="rect">
            <a:avLst/>
          </a:prstGeom>
        </p:spPr>
      </p:pic>
      <p:sp>
        <p:nvSpPr>
          <p:cNvPr id="5" name="TextBox 4">
            <a:extLst>
              <a:ext uri="{FF2B5EF4-FFF2-40B4-BE49-F238E27FC236}">
                <a16:creationId xmlns:a16="http://schemas.microsoft.com/office/drawing/2014/main" id="{ADF2BB07-34CB-FECF-91F5-0BDB070FCB64}"/>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623AD859-BF79-DA27-4E22-F598DBED99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24D2481D-9EF2-5077-6A43-9245173ADE2B}"/>
              </a:ext>
            </a:extLst>
          </p:cNvPr>
          <p:cNvSpPr txBox="1"/>
          <p:nvPr/>
        </p:nvSpPr>
        <p:spPr>
          <a:xfrm>
            <a:off x="0" y="0"/>
            <a:ext cx="5975131" cy="6858000"/>
          </a:xfrm>
          <a:prstGeom prst="rect">
            <a:avLst/>
          </a:prstGeom>
          <a:noFill/>
        </p:spPr>
        <p:txBody>
          <a:bodyPr wrap="square" rtlCol="0">
            <a:noAutofit/>
          </a:bodyPr>
          <a:lstStyle/>
          <a:p>
            <a:r>
              <a:rPr lang="en-US" sz="4400" dirty="0" err="1">
                <a:solidFill>
                  <a:srgbClr val="121212"/>
                </a:solidFill>
                <a:latin typeface="ArialMT"/>
              </a:rPr>
              <a:t>Ziba</a:t>
            </a:r>
            <a:r>
              <a:rPr lang="en-US" sz="4400" dirty="0">
                <a:solidFill>
                  <a:srgbClr val="121212"/>
                </a:solidFill>
                <a:latin typeface="ArialMT"/>
              </a:rPr>
              <a:t> answered, “There is still Jonathan’s son, who is lame in both feet.”</a:t>
            </a:r>
          </a:p>
        </p:txBody>
      </p:sp>
      <p:sp>
        <p:nvSpPr>
          <p:cNvPr id="5" name="TextBox 4">
            <a:extLst>
              <a:ext uri="{FF2B5EF4-FFF2-40B4-BE49-F238E27FC236}">
                <a16:creationId xmlns:a16="http://schemas.microsoft.com/office/drawing/2014/main" id="{3EC8D88F-3283-6F9B-D2DA-C0E7384CD7EE}"/>
              </a:ext>
            </a:extLst>
          </p:cNvPr>
          <p:cNvSpPr txBox="1"/>
          <p:nvPr/>
        </p:nvSpPr>
        <p:spPr>
          <a:xfrm>
            <a:off x="6240933" y="0"/>
            <a:ext cx="5975129" cy="6858000"/>
          </a:xfrm>
          <a:prstGeom prst="rect">
            <a:avLst/>
          </a:prstGeom>
          <a:noFill/>
        </p:spPr>
        <p:txBody>
          <a:bodyPr wrap="square" rtlCol="0">
            <a:noAutofit/>
          </a:bodyPr>
          <a:lstStyle/>
          <a:p>
            <a:r>
              <a:rPr lang="bo-CN" sz="8000" b="0" i="0" dirty="0">
                <a:solidFill>
                  <a:srgbClr val="121212"/>
                </a:solidFill>
                <a:effectLst/>
                <a:latin typeface="ArialMT"/>
              </a:rPr>
              <a:t>ཙི་བཱ་ཡིས་རྒྱལ་པོ་ལ། ད་དུང་ཡོ་ནཱ་ཐན་གྱི་བུ་ཞིག་ཡོད་དེ། རྐང་པ་གཉིས་ཀ་ཞ་བོ་ཡིན་ཞེས་ཞུས།</a:t>
            </a:r>
            <a:endParaRPr lang="bo-CN" sz="1800" dirty="0">
              <a:solidFill>
                <a:srgbClr val="121212"/>
              </a:solidFill>
              <a:latin typeface="ArialMT"/>
            </a:endParaRPr>
          </a:p>
        </p:txBody>
      </p:sp>
    </p:spTree>
    <p:extLst>
      <p:ext uri="{BB962C8B-B14F-4D97-AF65-F5344CB8AC3E}">
        <p14:creationId xmlns:p14="http://schemas.microsoft.com/office/powerpoint/2010/main" val="942615762"/>
      </p:ext>
    </p:extLst>
  </p:cSld>
  <p:clrMapOvr>
    <a:masterClrMapping/>
  </p:clrMapOvr>
  <mc:AlternateContent xmlns:mc="http://schemas.openxmlformats.org/markup-compatibility/2006" xmlns:p14="http://schemas.microsoft.com/office/powerpoint/2010/main">
    <mc:Choice Requires="p14">
      <p:transition spd="slow" p14:dur="2000" advTm="10761"/>
    </mc:Choice>
    <mc:Fallback xmlns="">
      <p:transition spd="slow" advTm="107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F899BE8-696E-4C43-AD5C-7938AD099CD5}"/>
              </a:ext>
            </a:extLst>
          </p:cNvPr>
          <p:cNvPicPr>
            <a:picLocks noChangeAspect="1"/>
          </p:cNvPicPr>
          <p:nvPr/>
        </p:nvPicPr>
        <p:blipFill>
          <a:blip r:embed="rId2"/>
          <a:stretch>
            <a:fillRect/>
          </a:stretch>
        </p:blipFill>
        <p:spPr>
          <a:xfrm>
            <a:off x="-1179286" y="0"/>
            <a:ext cx="13371286" cy="6858000"/>
          </a:xfrm>
          <a:prstGeom prst="rect">
            <a:avLst/>
          </a:prstGeom>
        </p:spPr>
      </p:pic>
      <p:sp>
        <p:nvSpPr>
          <p:cNvPr id="5" name="TextBox 4">
            <a:extLst>
              <a:ext uri="{FF2B5EF4-FFF2-40B4-BE49-F238E27FC236}">
                <a16:creationId xmlns:a16="http://schemas.microsoft.com/office/drawing/2014/main" id="{E7FA9390-46D7-557D-6045-D9E65D3201D5}"/>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9:3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a:extLst>
              <a:ext uri="{FF2B5EF4-FFF2-40B4-BE49-F238E27FC236}">
                <a16:creationId xmlns:a16="http://schemas.microsoft.com/office/drawing/2014/main" id="{DB073B63-E193-2B03-FB32-5A6F4A8321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749C3644-A8CF-8C87-A078-6EA193C20201}"/>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4“Where is he?” replied the king.</a:t>
            </a:r>
          </a:p>
          <a:p>
            <a:r>
              <a:rPr lang="en-US" sz="4000" dirty="0">
                <a:solidFill>
                  <a:srgbClr val="121212"/>
                </a:solidFill>
                <a:latin typeface="ArialMT"/>
              </a:rPr>
              <a:t>And </a:t>
            </a:r>
            <a:r>
              <a:rPr lang="en-US" sz="4000" dirty="0" err="1">
                <a:solidFill>
                  <a:srgbClr val="121212"/>
                </a:solidFill>
                <a:latin typeface="ArialMT"/>
              </a:rPr>
              <a:t>Ziba</a:t>
            </a:r>
            <a:r>
              <a:rPr lang="en-US" sz="4000" dirty="0">
                <a:solidFill>
                  <a:srgbClr val="121212"/>
                </a:solidFill>
                <a:latin typeface="ArialMT"/>
              </a:rPr>
              <a:t> said, “Indeed, he is in Lo-debar at the house of Machir son of </a:t>
            </a:r>
            <a:r>
              <a:rPr lang="en-US" sz="4000" dirty="0" err="1">
                <a:solidFill>
                  <a:srgbClr val="121212"/>
                </a:solidFill>
                <a:latin typeface="ArialMT"/>
              </a:rPr>
              <a:t>Ammiel</a:t>
            </a:r>
            <a:r>
              <a:rPr lang="en-US" sz="4000" dirty="0">
                <a:solidFill>
                  <a:srgbClr val="121212"/>
                </a:solidFill>
                <a:latin typeface="ArialMT"/>
              </a:rPr>
              <a:t>.”</a:t>
            </a:r>
          </a:p>
          <a:p>
            <a:r>
              <a:rPr lang="en-US" sz="4000" dirty="0">
                <a:solidFill>
                  <a:srgbClr val="121212"/>
                </a:solidFill>
                <a:latin typeface="ArialMT"/>
              </a:rPr>
              <a:t>5So King David had him brought from the house of Machir son of </a:t>
            </a:r>
            <a:r>
              <a:rPr lang="en-US" sz="4000" dirty="0" err="1">
                <a:solidFill>
                  <a:srgbClr val="121212"/>
                </a:solidFill>
                <a:latin typeface="ArialMT"/>
              </a:rPr>
              <a:t>Ammiel</a:t>
            </a:r>
            <a:r>
              <a:rPr lang="en-US" sz="4000" dirty="0">
                <a:solidFill>
                  <a:srgbClr val="121212"/>
                </a:solidFill>
                <a:latin typeface="ArialMT"/>
              </a:rPr>
              <a:t> in Lo-debar.</a:t>
            </a:r>
            <a:endParaRPr lang="en-ZA" dirty="0"/>
          </a:p>
        </p:txBody>
      </p:sp>
      <p:sp>
        <p:nvSpPr>
          <p:cNvPr id="5" name="TextBox 4">
            <a:extLst>
              <a:ext uri="{FF2B5EF4-FFF2-40B4-BE49-F238E27FC236}">
                <a16:creationId xmlns:a16="http://schemas.microsoft.com/office/drawing/2014/main" id="{3DC40AC1-DE68-614F-9560-F42C3F9EA92B}"/>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4ཡང་རྒྱལ་པོས་ཁོ་ལ། དེ་གང་དུ་ཡོད་དམ་ཞེས་དྲིས་པར་ཙི་བཱ་ཡིས་རྒྱལ་པོ་ལ། ཁོ་ནི་ལོ་རྡེ་བཱར་ཡུལ་དུ་ཨམ་མེ་ཨེལ་གྱི་བུ་མཱ་ཀིར་ཞེས་པའི་ཁྱིམ་དུ་ཡོད་ཅེས་ཞུས།</a:t>
            </a:r>
            <a:endParaRPr lang="en-ZA" dirty="0"/>
          </a:p>
        </p:txBody>
      </p:sp>
    </p:spTree>
    <p:extLst>
      <p:ext uri="{BB962C8B-B14F-4D97-AF65-F5344CB8AC3E}">
        <p14:creationId xmlns:p14="http://schemas.microsoft.com/office/powerpoint/2010/main" val="1886351016"/>
      </p:ext>
    </p:extLst>
  </p:cSld>
  <p:clrMapOvr>
    <a:masterClrMapping/>
  </p:clrMapOvr>
  <mc:AlternateContent xmlns:mc="http://schemas.openxmlformats.org/markup-compatibility/2006" xmlns:p14="http://schemas.microsoft.com/office/powerpoint/2010/main">
    <mc:Choice Requires="p14">
      <p:transition spd="slow" p14:dur="2000" advTm="13483"/>
    </mc:Choice>
    <mc:Fallback xmlns="">
      <p:transition spd="slow" advTm="134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866</Words>
  <Application>Microsoft Office PowerPoint</Application>
  <PresentationFormat>Widescreen</PresentationFormat>
  <Paragraphs>49</Paragraphs>
  <Slides>16</Slides>
  <Notes>1</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ArialMT</vt:lpstr>
      <vt:lpstr>Calibri</vt:lpstr>
      <vt:lpstr>Calibri Light</vt:lpstr>
      <vt:lpstr>Microsoft Himalaya</vt:lpstr>
      <vt:lpstr>TimesNewRomanPS-BoldMT</vt:lpstr>
      <vt:lpstr>TimesNewRomanPSMT</vt:lpstr>
      <vt:lpstr>Office Theme</vt:lpstr>
      <vt:lpstr>19-3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11</cp:revision>
  <dcterms:created xsi:type="dcterms:W3CDTF">2021-07-20T09:23:46Z</dcterms:created>
  <dcterms:modified xsi:type="dcterms:W3CDTF">2025-04-07T05:02:51Z</dcterms:modified>
</cp:coreProperties>
</file>