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8" r:id="rId2"/>
    <p:sldId id="310" r:id="rId3"/>
    <p:sldId id="426" r:id="rId4"/>
    <p:sldId id="427" r:id="rId5"/>
    <p:sldId id="428" r:id="rId6"/>
    <p:sldId id="429" r:id="rId7"/>
    <p:sldId id="430" r:id="rId8"/>
    <p:sldId id="431" r:id="rId9"/>
    <p:sldId id="432" r:id="rId10"/>
    <p:sldId id="435" r:id="rId11"/>
    <p:sldId id="434" r:id="rId12"/>
    <p:sldId id="433"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61" r:id="rId28"/>
    <p:sldId id="462" r:id="rId29"/>
    <p:sldId id="450" r:id="rId30"/>
    <p:sldId id="451" r:id="rId31"/>
    <p:sldId id="452" r:id="rId32"/>
    <p:sldId id="453" r:id="rId33"/>
    <p:sldId id="460" r:id="rId34"/>
    <p:sldId id="454" r:id="rId35"/>
    <p:sldId id="455" r:id="rId36"/>
    <p:sldId id="45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7B845C-AA63-4D51-8B7F-066BD1A7B0C0}" v="17" dt="2025-04-07T05:07:22.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3969" autoAdjust="0"/>
  </p:normalViewPr>
  <p:slideViewPr>
    <p:cSldViewPr snapToGrid="0">
      <p:cViewPr varScale="1">
        <p:scale>
          <a:sx n="57" d="100"/>
          <a:sy n="57" d="100"/>
        </p:scale>
        <p:origin x="78"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D7B845C-AA63-4D51-8B7F-066BD1A7B0C0}"/>
    <pc:docChg chg="custSel modSld">
      <pc:chgData name="Alfred Smith" userId="3c60a3631c0db8ad" providerId="LiveId" clId="{DD7B845C-AA63-4D51-8B7F-066BD1A7B0C0}" dt="2025-04-07T05:07:22.249" v="32"/>
      <pc:docMkLst>
        <pc:docMk/>
      </pc:docMkLst>
      <pc:sldChg chg="addSp delSp modSp mod">
        <pc:chgData name="Alfred Smith" userId="3c60a3631c0db8ad" providerId="LiveId" clId="{DD7B845C-AA63-4D51-8B7F-066BD1A7B0C0}" dt="2025-04-07T05:03:29.068" v="1"/>
        <pc:sldMkLst>
          <pc:docMk/>
          <pc:sldMk cId="2869461528" sldId="308"/>
        </pc:sldMkLst>
        <pc:spChg chg="del">
          <ac:chgData name="Alfred Smith" userId="3c60a3631c0db8ad" providerId="LiveId" clId="{DD7B845C-AA63-4D51-8B7F-066BD1A7B0C0}" dt="2025-04-07T05:03:28.370" v="0" actId="478"/>
          <ac:spMkLst>
            <pc:docMk/>
            <pc:sldMk cId="2869461528" sldId="308"/>
            <ac:spMk id="3" creationId="{77C8C5EB-7063-4EFF-9206-9F831A363AF1}"/>
          </ac:spMkLst>
        </pc:spChg>
        <pc:spChg chg="add mod">
          <ac:chgData name="Alfred Smith" userId="3c60a3631c0db8ad" providerId="LiveId" clId="{DD7B845C-AA63-4D51-8B7F-066BD1A7B0C0}" dt="2025-04-07T05:03:29.068" v="1"/>
          <ac:spMkLst>
            <pc:docMk/>
            <pc:sldMk cId="2869461528" sldId="308"/>
            <ac:spMk id="4" creationId="{95531BAB-7006-7FBE-C1A8-23BBD2813F96}"/>
          </ac:spMkLst>
        </pc:spChg>
      </pc:sldChg>
      <pc:sldChg chg="addSp modSp">
        <pc:chgData name="Alfred Smith" userId="3c60a3631c0db8ad" providerId="LiveId" clId="{DD7B845C-AA63-4D51-8B7F-066BD1A7B0C0}" dt="2025-04-07T05:03:39.995" v="2"/>
        <pc:sldMkLst>
          <pc:docMk/>
          <pc:sldMk cId="1727650077" sldId="427"/>
        </pc:sldMkLst>
        <pc:spChg chg="add mod">
          <ac:chgData name="Alfred Smith" userId="3c60a3631c0db8ad" providerId="LiveId" clId="{DD7B845C-AA63-4D51-8B7F-066BD1A7B0C0}" dt="2025-04-07T05:03:39.995" v="2"/>
          <ac:spMkLst>
            <pc:docMk/>
            <pc:sldMk cId="1727650077" sldId="427"/>
            <ac:spMk id="2" creationId="{B781F233-BC14-99DD-C132-D0406BD10A6F}"/>
          </ac:spMkLst>
        </pc:spChg>
      </pc:sldChg>
      <pc:sldChg chg="addSp delSp modSp mod">
        <pc:chgData name="Alfred Smith" userId="3c60a3631c0db8ad" providerId="LiveId" clId="{DD7B845C-AA63-4D51-8B7F-066BD1A7B0C0}" dt="2025-04-07T05:04:08.588" v="4"/>
        <pc:sldMkLst>
          <pc:docMk/>
          <pc:sldMk cId="2174129452" sldId="428"/>
        </pc:sldMkLst>
        <pc:spChg chg="add mod">
          <ac:chgData name="Alfred Smith" userId="3c60a3631c0db8ad" providerId="LiveId" clId="{DD7B845C-AA63-4D51-8B7F-066BD1A7B0C0}" dt="2025-04-07T05:04:08.588" v="4"/>
          <ac:spMkLst>
            <pc:docMk/>
            <pc:sldMk cId="2174129452" sldId="428"/>
            <ac:spMk id="2" creationId="{3EE31A01-50BA-956F-5A5E-2CB84C6DB4D1}"/>
          </ac:spMkLst>
        </pc:spChg>
        <pc:spChg chg="add mod">
          <ac:chgData name="Alfred Smith" userId="3c60a3631c0db8ad" providerId="LiveId" clId="{DD7B845C-AA63-4D51-8B7F-066BD1A7B0C0}" dt="2025-04-07T05:04:08.588" v="4"/>
          <ac:spMkLst>
            <pc:docMk/>
            <pc:sldMk cId="2174129452" sldId="428"/>
            <ac:spMk id="3" creationId="{889B82AF-0852-2A52-93CC-D7416390B3AD}"/>
          </ac:spMkLst>
        </pc:spChg>
        <pc:spChg chg="del">
          <ac:chgData name="Alfred Smith" userId="3c60a3631c0db8ad" providerId="LiveId" clId="{DD7B845C-AA63-4D51-8B7F-066BD1A7B0C0}" dt="2025-04-07T05:04:07.897" v="3" actId="478"/>
          <ac:spMkLst>
            <pc:docMk/>
            <pc:sldMk cId="2174129452" sldId="428"/>
            <ac:spMk id="4" creationId="{9A13E2D8-2F59-44C1-B1D2-79C300C26DD4}"/>
          </ac:spMkLst>
        </pc:spChg>
        <pc:spChg chg="del">
          <ac:chgData name="Alfred Smith" userId="3c60a3631c0db8ad" providerId="LiveId" clId="{DD7B845C-AA63-4D51-8B7F-066BD1A7B0C0}" dt="2025-04-07T05:04:07.897" v="3" actId="478"/>
          <ac:spMkLst>
            <pc:docMk/>
            <pc:sldMk cId="2174129452" sldId="428"/>
            <ac:spMk id="6" creationId="{416C064E-628E-47C0-A712-DB178FE9901E}"/>
          </ac:spMkLst>
        </pc:spChg>
      </pc:sldChg>
      <pc:sldChg chg="addSp delSp modSp mod">
        <pc:chgData name="Alfred Smith" userId="3c60a3631c0db8ad" providerId="LiveId" clId="{DD7B845C-AA63-4D51-8B7F-066BD1A7B0C0}" dt="2025-04-07T05:04:18.363" v="6"/>
        <pc:sldMkLst>
          <pc:docMk/>
          <pc:sldMk cId="942615762" sldId="430"/>
        </pc:sldMkLst>
        <pc:spChg chg="add mod">
          <ac:chgData name="Alfred Smith" userId="3c60a3631c0db8ad" providerId="LiveId" clId="{DD7B845C-AA63-4D51-8B7F-066BD1A7B0C0}" dt="2025-04-07T05:04:18.363" v="6"/>
          <ac:spMkLst>
            <pc:docMk/>
            <pc:sldMk cId="942615762" sldId="430"/>
            <ac:spMk id="2" creationId="{5E8A07F1-49A4-FBBA-8346-CF90DB289EC7}"/>
          </ac:spMkLst>
        </pc:spChg>
        <pc:spChg chg="del">
          <ac:chgData name="Alfred Smith" userId="3c60a3631c0db8ad" providerId="LiveId" clId="{DD7B845C-AA63-4D51-8B7F-066BD1A7B0C0}" dt="2025-04-07T05:04:17.551" v="5" actId="478"/>
          <ac:spMkLst>
            <pc:docMk/>
            <pc:sldMk cId="942615762" sldId="430"/>
            <ac:spMk id="4" creationId="{9A13E2D8-2F59-44C1-B1D2-79C300C26DD4}"/>
          </ac:spMkLst>
        </pc:spChg>
        <pc:spChg chg="add mod">
          <ac:chgData name="Alfred Smith" userId="3c60a3631c0db8ad" providerId="LiveId" clId="{DD7B845C-AA63-4D51-8B7F-066BD1A7B0C0}" dt="2025-04-07T05:04:18.363" v="6"/>
          <ac:spMkLst>
            <pc:docMk/>
            <pc:sldMk cId="942615762" sldId="430"/>
            <ac:spMk id="5" creationId="{BE387717-8B0A-0FD9-AC97-BC19A64C9723}"/>
          </ac:spMkLst>
        </pc:spChg>
        <pc:spChg chg="del">
          <ac:chgData name="Alfred Smith" userId="3c60a3631c0db8ad" providerId="LiveId" clId="{DD7B845C-AA63-4D51-8B7F-066BD1A7B0C0}" dt="2025-04-07T05:04:17.551" v="5" actId="478"/>
          <ac:spMkLst>
            <pc:docMk/>
            <pc:sldMk cId="942615762" sldId="430"/>
            <ac:spMk id="6" creationId="{416C064E-628E-47C0-A712-DB178FE9901E}"/>
          </ac:spMkLst>
        </pc:spChg>
      </pc:sldChg>
      <pc:sldChg chg="addSp delSp modSp mod">
        <pc:chgData name="Alfred Smith" userId="3c60a3631c0db8ad" providerId="LiveId" clId="{DD7B845C-AA63-4D51-8B7F-066BD1A7B0C0}" dt="2025-04-07T05:04:27.570" v="8"/>
        <pc:sldMkLst>
          <pc:docMk/>
          <pc:sldMk cId="1886351016" sldId="432"/>
        </pc:sldMkLst>
        <pc:spChg chg="add mod">
          <ac:chgData name="Alfred Smith" userId="3c60a3631c0db8ad" providerId="LiveId" clId="{DD7B845C-AA63-4D51-8B7F-066BD1A7B0C0}" dt="2025-04-07T05:04:27.570" v="8"/>
          <ac:spMkLst>
            <pc:docMk/>
            <pc:sldMk cId="1886351016" sldId="432"/>
            <ac:spMk id="2" creationId="{70C5632A-6FA9-57AE-F306-5A4B64662AF6}"/>
          </ac:spMkLst>
        </pc:spChg>
        <pc:spChg chg="add mod">
          <ac:chgData name="Alfred Smith" userId="3c60a3631c0db8ad" providerId="LiveId" clId="{DD7B845C-AA63-4D51-8B7F-066BD1A7B0C0}" dt="2025-04-07T05:04:27.570" v="8"/>
          <ac:spMkLst>
            <pc:docMk/>
            <pc:sldMk cId="1886351016" sldId="432"/>
            <ac:spMk id="3" creationId="{ED7C0637-7D7A-2AA1-514D-92C75F0E60B2}"/>
          </ac:spMkLst>
        </pc:spChg>
        <pc:spChg chg="del">
          <ac:chgData name="Alfred Smith" userId="3c60a3631c0db8ad" providerId="LiveId" clId="{DD7B845C-AA63-4D51-8B7F-066BD1A7B0C0}" dt="2025-04-07T05:04:26.982" v="7" actId="478"/>
          <ac:spMkLst>
            <pc:docMk/>
            <pc:sldMk cId="1886351016" sldId="432"/>
            <ac:spMk id="4" creationId="{9A13E2D8-2F59-44C1-B1D2-79C300C26DD4}"/>
          </ac:spMkLst>
        </pc:spChg>
        <pc:spChg chg="del">
          <ac:chgData name="Alfred Smith" userId="3c60a3631c0db8ad" providerId="LiveId" clId="{DD7B845C-AA63-4D51-8B7F-066BD1A7B0C0}" dt="2025-04-07T05:04:26.982" v="7" actId="478"/>
          <ac:spMkLst>
            <pc:docMk/>
            <pc:sldMk cId="1886351016" sldId="432"/>
            <ac:spMk id="6" creationId="{416C064E-628E-47C0-A712-DB178FE9901E}"/>
          </ac:spMkLst>
        </pc:spChg>
      </pc:sldChg>
      <pc:sldChg chg="addSp delSp modSp mod">
        <pc:chgData name="Alfred Smith" userId="3c60a3631c0db8ad" providerId="LiveId" clId="{DD7B845C-AA63-4D51-8B7F-066BD1A7B0C0}" dt="2025-04-07T05:04:42.230" v="10"/>
        <pc:sldMkLst>
          <pc:docMk/>
          <pc:sldMk cId="882125327" sldId="434"/>
        </pc:sldMkLst>
        <pc:spChg chg="add mod">
          <ac:chgData name="Alfred Smith" userId="3c60a3631c0db8ad" providerId="LiveId" clId="{DD7B845C-AA63-4D51-8B7F-066BD1A7B0C0}" dt="2025-04-07T05:04:42.230" v="10"/>
          <ac:spMkLst>
            <pc:docMk/>
            <pc:sldMk cId="882125327" sldId="434"/>
            <ac:spMk id="2" creationId="{E3106A17-0B03-3CB2-2CB5-95AA77DEC76D}"/>
          </ac:spMkLst>
        </pc:spChg>
        <pc:spChg chg="del">
          <ac:chgData name="Alfred Smith" userId="3c60a3631c0db8ad" providerId="LiveId" clId="{DD7B845C-AA63-4D51-8B7F-066BD1A7B0C0}" dt="2025-04-07T05:04:41.542" v="9" actId="478"/>
          <ac:spMkLst>
            <pc:docMk/>
            <pc:sldMk cId="882125327" sldId="434"/>
            <ac:spMk id="4" creationId="{9A13E2D8-2F59-44C1-B1D2-79C300C26DD4}"/>
          </ac:spMkLst>
        </pc:spChg>
        <pc:spChg chg="add mod">
          <ac:chgData name="Alfred Smith" userId="3c60a3631c0db8ad" providerId="LiveId" clId="{DD7B845C-AA63-4D51-8B7F-066BD1A7B0C0}" dt="2025-04-07T05:04:42.230" v="10"/>
          <ac:spMkLst>
            <pc:docMk/>
            <pc:sldMk cId="882125327" sldId="434"/>
            <ac:spMk id="5" creationId="{FB1A027B-655D-C249-12F5-1419F86C24BD}"/>
          </ac:spMkLst>
        </pc:spChg>
        <pc:spChg chg="del">
          <ac:chgData name="Alfred Smith" userId="3c60a3631c0db8ad" providerId="LiveId" clId="{DD7B845C-AA63-4D51-8B7F-066BD1A7B0C0}" dt="2025-04-07T05:04:41.542" v="9" actId="478"/>
          <ac:spMkLst>
            <pc:docMk/>
            <pc:sldMk cId="882125327" sldId="434"/>
            <ac:spMk id="6" creationId="{416C064E-628E-47C0-A712-DB178FE9901E}"/>
          </ac:spMkLst>
        </pc:spChg>
      </pc:sldChg>
      <pc:sldChg chg="addSp delSp modSp mod">
        <pc:chgData name="Alfred Smith" userId="3c60a3631c0db8ad" providerId="LiveId" clId="{DD7B845C-AA63-4D51-8B7F-066BD1A7B0C0}" dt="2025-04-07T05:04:54.053" v="12"/>
        <pc:sldMkLst>
          <pc:docMk/>
          <pc:sldMk cId="3195935868" sldId="436"/>
        </pc:sldMkLst>
        <pc:spChg chg="add mod">
          <ac:chgData name="Alfred Smith" userId="3c60a3631c0db8ad" providerId="LiveId" clId="{DD7B845C-AA63-4D51-8B7F-066BD1A7B0C0}" dt="2025-04-07T05:04:54.053" v="12"/>
          <ac:spMkLst>
            <pc:docMk/>
            <pc:sldMk cId="3195935868" sldId="436"/>
            <ac:spMk id="2" creationId="{48376D73-000A-23CD-04E5-223C903125DD}"/>
          </ac:spMkLst>
        </pc:spChg>
        <pc:spChg chg="del">
          <ac:chgData name="Alfred Smith" userId="3c60a3631c0db8ad" providerId="LiveId" clId="{DD7B845C-AA63-4D51-8B7F-066BD1A7B0C0}" dt="2025-04-07T05:04:52.960" v="11" actId="478"/>
          <ac:spMkLst>
            <pc:docMk/>
            <pc:sldMk cId="3195935868" sldId="436"/>
            <ac:spMk id="4" creationId="{9A13E2D8-2F59-44C1-B1D2-79C300C26DD4}"/>
          </ac:spMkLst>
        </pc:spChg>
        <pc:spChg chg="add mod">
          <ac:chgData name="Alfred Smith" userId="3c60a3631c0db8ad" providerId="LiveId" clId="{DD7B845C-AA63-4D51-8B7F-066BD1A7B0C0}" dt="2025-04-07T05:04:54.053" v="12"/>
          <ac:spMkLst>
            <pc:docMk/>
            <pc:sldMk cId="3195935868" sldId="436"/>
            <ac:spMk id="5" creationId="{E3400C40-EB63-3B72-7325-FCA440DE22D5}"/>
          </ac:spMkLst>
        </pc:spChg>
        <pc:spChg chg="del">
          <ac:chgData name="Alfred Smith" userId="3c60a3631c0db8ad" providerId="LiveId" clId="{DD7B845C-AA63-4D51-8B7F-066BD1A7B0C0}" dt="2025-04-07T05:04:52.960" v="11" actId="478"/>
          <ac:spMkLst>
            <pc:docMk/>
            <pc:sldMk cId="3195935868" sldId="436"/>
            <ac:spMk id="6" creationId="{416C064E-628E-47C0-A712-DB178FE9901E}"/>
          </ac:spMkLst>
        </pc:spChg>
      </pc:sldChg>
      <pc:sldChg chg="addSp delSp modSp mod">
        <pc:chgData name="Alfred Smith" userId="3c60a3631c0db8ad" providerId="LiveId" clId="{DD7B845C-AA63-4D51-8B7F-066BD1A7B0C0}" dt="2025-04-07T05:05:05.871" v="14"/>
        <pc:sldMkLst>
          <pc:docMk/>
          <pc:sldMk cId="3261377596" sldId="438"/>
        </pc:sldMkLst>
        <pc:spChg chg="add mod">
          <ac:chgData name="Alfred Smith" userId="3c60a3631c0db8ad" providerId="LiveId" clId="{DD7B845C-AA63-4D51-8B7F-066BD1A7B0C0}" dt="2025-04-07T05:05:05.871" v="14"/>
          <ac:spMkLst>
            <pc:docMk/>
            <pc:sldMk cId="3261377596" sldId="438"/>
            <ac:spMk id="2" creationId="{DF53A261-D3C3-D325-3D37-DBC8434C019E}"/>
          </ac:spMkLst>
        </pc:spChg>
        <pc:spChg chg="add mod">
          <ac:chgData name="Alfred Smith" userId="3c60a3631c0db8ad" providerId="LiveId" clId="{DD7B845C-AA63-4D51-8B7F-066BD1A7B0C0}" dt="2025-04-07T05:05:05.871" v="14"/>
          <ac:spMkLst>
            <pc:docMk/>
            <pc:sldMk cId="3261377596" sldId="438"/>
            <ac:spMk id="3" creationId="{DB21FE4D-F1CD-D4EA-D6BB-D5DD56DC19C9}"/>
          </ac:spMkLst>
        </pc:spChg>
        <pc:spChg chg="del">
          <ac:chgData name="Alfred Smith" userId="3c60a3631c0db8ad" providerId="LiveId" clId="{DD7B845C-AA63-4D51-8B7F-066BD1A7B0C0}" dt="2025-04-07T05:05:05.182" v="13" actId="478"/>
          <ac:spMkLst>
            <pc:docMk/>
            <pc:sldMk cId="3261377596" sldId="438"/>
            <ac:spMk id="4" creationId="{9A13E2D8-2F59-44C1-B1D2-79C300C26DD4}"/>
          </ac:spMkLst>
        </pc:spChg>
        <pc:spChg chg="del">
          <ac:chgData name="Alfred Smith" userId="3c60a3631c0db8ad" providerId="LiveId" clId="{DD7B845C-AA63-4D51-8B7F-066BD1A7B0C0}" dt="2025-04-07T05:05:05.182" v="13" actId="478"/>
          <ac:spMkLst>
            <pc:docMk/>
            <pc:sldMk cId="3261377596" sldId="438"/>
            <ac:spMk id="6" creationId="{416C064E-628E-47C0-A712-DB178FE9901E}"/>
          </ac:spMkLst>
        </pc:spChg>
      </pc:sldChg>
      <pc:sldChg chg="addSp delSp modSp mod">
        <pc:chgData name="Alfred Smith" userId="3c60a3631c0db8ad" providerId="LiveId" clId="{DD7B845C-AA63-4D51-8B7F-066BD1A7B0C0}" dt="2025-04-07T05:05:16.134" v="16"/>
        <pc:sldMkLst>
          <pc:docMk/>
          <pc:sldMk cId="923867738" sldId="440"/>
        </pc:sldMkLst>
        <pc:spChg chg="add mod">
          <ac:chgData name="Alfred Smith" userId="3c60a3631c0db8ad" providerId="LiveId" clId="{DD7B845C-AA63-4D51-8B7F-066BD1A7B0C0}" dt="2025-04-07T05:05:16.134" v="16"/>
          <ac:spMkLst>
            <pc:docMk/>
            <pc:sldMk cId="923867738" sldId="440"/>
            <ac:spMk id="3" creationId="{A1C69C1D-CC59-8112-1C0D-4C204DEFA286}"/>
          </ac:spMkLst>
        </pc:spChg>
        <pc:spChg chg="del">
          <ac:chgData name="Alfred Smith" userId="3c60a3631c0db8ad" providerId="LiveId" clId="{DD7B845C-AA63-4D51-8B7F-066BD1A7B0C0}" dt="2025-04-07T05:05:15.482" v="15" actId="478"/>
          <ac:spMkLst>
            <pc:docMk/>
            <pc:sldMk cId="923867738" sldId="440"/>
            <ac:spMk id="4" creationId="{9A13E2D8-2F59-44C1-B1D2-79C300C26DD4}"/>
          </ac:spMkLst>
        </pc:spChg>
        <pc:spChg chg="add mod">
          <ac:chgData name="Alfred Smith" userId="3c60a3631c0db8ad" providerId="LiveId" clId="{DD7B845C-AA63-4D51-8B7F-066BD1A7B0C0}" dt="2025-04-07T05:05:16.134" v="16"/>
          <ac:spMkLst>
            <pc:docMk/>
            <pc:sldMk cId="923867738" sldId="440"/>
            <ac:spMk id="5" creationId="{663F8D1F-31D8-31D0-76DB-C6EB8D99BA11}"/>
          </ac:spMkLst>
        </pc:spChg>
        <pc:spChg chg="del">
          <ac:chgData name="Alfred Smith" userId="3c60a3631c0db8ad" providerId="LiveId" clId="{DD7B845C-AA63-4D51-8B7F-066BD1A7B0C0}" dt="2025-04-07T05:05:15.482" v="15" actId="478"/>
          <ac:spMkLst>
            <pc:docMk/>
            <pc:sldMk cId="923867738" sldId="440"/>
            <ac:spMk id="6" creationId="{416C064E-628E-47C0-A712-DB178FE9901E}"/>
          </ac:spMkLst>
        </pc:spChg>
      </pc:sldChg>
      <pc:sldChg chg="addSp delSp modSp mod">
        <pc:chgData name="Alfred Smith" userId="3c60a3631c0db8ad" providerId="LiveId" clId="{DD7B845C-AA63-4D51-8B7F-066BD1A7B0C0}" dt="2025-04-07T05:05:32.586" v="18"/>
        <pc:sldMkLst>
          <pc:docMk/>
          <pc:sldMk cId="2180228365" sldId="442"/>
        </pc:sldMkLst>
        <pc:spChg chg="add mod">
          <ac:chgData name="Alfred Smith" userId="3c60a3631c0db8ad" providerId="LiveId" clId="{DD7B845C-AA63-4D51-8B7F-066BD1A7B0C0}" dt="2025-04-07T05:05:32.586" v="18"/>
          <ac:spMkLst>
            <pc:docMk/>
            <pc:sldMk cId="2180228365" sldId="442"/>
            <ac:spMk id="2" creationId="{69E2E550-830C-8935-6938-3584DE6CDBB3}"/>
          </ac:spMkLst>
        </pc:spChg>
        <pc:spChg chg="del">
          <ac:chgData name="Alfred Smith" userId="3c60a3631c0db8ad" providerId="LiveId" clId="{DD7B845C-AA63-4D51-8B7F-066BD1A7B0C0}" dt="2025-04-07T05:05:31.826" v="17" actId="478"/>
          <ac:spMkLst>
            <pc:docMk/>
            <pc:sldMk cId="2180228365" sldId="442"/>
            <ac:spMk id="4" creationId="{9A13E2D8-2F59-44C1-B1D2-79C300C26DD4}"/>
          </ac:spMkLst>
        </pc:spChg>
        <pc:spChg chg="add mod">
          <ac:chgData name="Alfred Smith" userId="3c60a3631c0db8ad" providerId="LiveId" clId="{DD7B845C-AA63-4D51-8B7F-066BD1A7B0C0}" dt="2025-04-07T05:05:32.586" v="18"/>
          <ac:spMkLst>
            <pc:docMk/>
            <pc:sldMk cId="2180228365" sldId="442"/>
            <ac:spMk id="5" creationId="{2925A592-572D-FBF3-6827-1EADC154E5E5}"/>
          </ac:spMkLst>
        </pc:spChg>
        <pc:spChg chg="del">
          <ac:chgData name="Alfred Smith" userId="3c60a3631c0db8ad" providerId="LiveId" clId="{DD7B845C-AA63-4D51-8B7F-066BD1A7B0C0}" dt="2025-04-07T05:05:31.826" v="17" actId="478"/>
          <ac:spMkLst>
            <pc:docMk/>
            <pc:sldMk cId="2180228365" sldId="442"/>
            <ac:spMk id="6" creationId="{416C064E-628E-47C0-A712-DB178FE9901E}"/>
          </ac:spMkLst>
        </pc:spChg>
      </pc:sldChg>
      <pc:sldChg chg="addSp delSp modSp mod">
        <pc:chgData name="Alfred Smith" userId="3c60a3631c0db8ad" providerId="LiveId" clId="{DD7B845C-AA63-4D51-8B7F-066BD1A7B0C0}" dt="2025-04-07T05:05:47.626" v="20"/>
        <pc:sldMkLst>
          <pc:docMk/>
          <pc:sldMk cId="1718612039" sldId="444"/>
        </pc:sldMkLst>
        <pc:spChg chg="add mod">
          <ac:chgData name="Alfred Smith" userId="3c60a3631c0db8ad" providerId="LiveId" clId="{DD7B845C-AA63-4D51-8B7F-066BD1A7B0C0}" dt="2025-04-07T05:05:47.626" v="20"/>
          <ac:spMkLst>
            <pc:docMk/>
            <pc:sldMk cId="1718612039" sldId="444"/>
            <ac:spMk id="2" creationId="{2462138D-7E4B-32FF-9841-B41F653F5764}"/>
          </ac:spMkLst>
        </pc:spChg>
        <pc:spChg chg="del">
          <ac:chgData name="Alfred Smith" userId="3c60a3631c0db8ad" providerId="LiveId" clId="{DD7B845C-AA63-4D51-8B7F-066BD1A7B0C0}" dt="2025-04-07T05:05:46.905" v="19" actId="478"/>
          <ac:spMkLst>
            <pc:docMk/>
            <pc:sldMk cId="1718612039" sldId="444"/>
            <ac:spMk id="4" creationId="{9A13E2D8-2F59-44C1-B1D2-79C300C26DD4}"/>
          </ac:spMkLst>
        </pc:spChg>
        <pc:spChg chg="add mod">
          <ac:chgData name="Alfred Smith" userId="3c60a3631c0db8ad" providerId="LiveId" clId="{DD7B845C-AA63-4D51-8B7F-066BD1A7B0C0}" dt="2025-04-07T05:05:47.626" v="20"/>
          <ac:spMkLst>
            <pc:docMk/>
            <pc:sldMk cId="1718612039" sldId="444"/>
            <ac:spMk id="5" creationId="{6010B8AF-B23B-48D0-85F9-22478DE23D09}"/>
          </ac:spMkLst>
        </pc:spChg>
        <pc:spChg chg="del">
          <ac:chgData name="Alfred Smith" userId="3c60a3631c0db8ad" providerId="LiveId" clId="{DD7B845C-AA63-4D51-8B7F-066BD1A7B0C0}" dt="2025-04-07T05:05:46.905" v="19" actId="478"/>
          <ac:spMkLst>
            <pc:docMk/>
            <pc:sldMk cId="1718612039" sldId="444"/>
            <ac:spMk id="6" creationId="{416C064E-628E-47C0-A712-DB178FE9901E}"/>
          </ac:spMkLst>
        </pc:spChg>
      </pc:sldChg>
      <pc:sldChg chg="addSp delSp modSp mod">
        <pc:chgData name="Alfred Smith" userId="3c60a3631c0db8ad" providerId="LiveId" clId="{DD7B845C-AA63-4D51-8B7F-066BD1A7B0C0}" dt="2025-04-07T05:06:03.891" v="22"/>
        <pc:sldMkLst>
          <pc:docMk/>
          <pc:sldMk cId="665805102" sldId="446"/>
        </pc:sldMkLst>
        <pc:spChg chg="add mod">
          <ac:chgData name="Alfred Smith" userId="3c60a3631c0db8ad" providerId="LiveId" clId="{DD7B845C-AA63-4D51-8B7F-066BD1A7B0C0}" dt="2025-04-07T05:06:03.891" v="22"/>
          <ac:spMkLst>
            <pc:docMk/>
            <pc:sldMk cId="665805102" sldId="446"/>
            <ac:spMk id="2" creationId="{1350EFDE-6B49-3636-0600-07301A5F8641}"/>
          </ac:spMkLst>
        </pc:spChg>
        <pc:spChg chg="add mod">
          <ac:chgData name="Alfred Smith" userId="3c60a3631c0db8ad" providerId="LiveId" clId="{DD7B845C-AA63-4D51-8B7F-066BD1A7B0C0}" dt="2025-04-07T05:06:03.891" v="22"/>
          <ac:spMkLst>
            <pc:docMk/>
            <pc:sldMk cId="665805102" sldId="446"/>
            <ac:spMk id="3" creationId="{AA6CD80D-33D1-BDF6-D469-149773F0D4EB}"/>
          </ac:spMkLst>
        </pc:spChg>
        <pc:spChg chg="del">
          <ac:chgData name="Alfred Smith" userId="3c60a3631c0db8ad" providerId="LiveId" clId="{DD7B845C-AA63-4D51-8B7F-066BD1A7B0C0}" dt="2025-04-07T05:06:03.227" v="21" actId="478"/>
          <ac:spMkLst>
            <pc:docMk/>
            <pc:sldMk cId="665805102" sldId="446"/>
            <ac:spMk id="4" creationId="{9A13E2D8-2F59-44C1-B1D2-79C300C26DD4}"/>
          </ac:spMkLst>
        </pc:spChg>
        <pc:spChg chg="del">
          <ac:chgData name="Alfred Smith" userId="3c60a3631c0db8ad" providerId="LiveId" clId="{DD7B845C-AA63-4D51-8B7F-066BD1A7B0C0}" dt="2025-04-07T05:06:03.227" v="21" actId="478"/>
          <ac:spMkLst>
            <pc:docMk/>
            <pc:sldMk cId="665805102" sldId="446"/>
            <ac:spMk id="6" creationId="{416C064E-628E-47C0-A712-DB178FE9901E}"/>
          </ac:spMkLst>
        </pc:spChg>
      </pc:sldChg>
      <pc:sldChg chg="addSp delSp modSp mod">
        <pc:chgData name="Alfred Smith" userId="3c60a3631c0db8ad" providerId="LiveId" clId="{DD7B845C-AA63-4D51-8B7F-066BD1A7B0C0}" dt="2025-04-07T05:06:17.135" v="24"/>
        <pc:sldMkLst>
          <pc:docMk/>
          <pc:sldMk cId="843663555" sldId="448"/>
        </pc:sldMkLst>
        <pc:spChg chg="add mod">
          <ac:chgData name="Alfred Smith" userId="3c60a3631c0db8ad" providerId="LiveId" clId="{DD7B845C-AA63-4D51-8B7F-066BD1A7B0C0}" dt="2025-04-07T05:06:17.135" v="24"/>
          <ac:spMkLst>
            <pc:docMk/>
            <pc:sldMk cId="843663555" sldId="448"/>
            <ac:spMk id="3" creationId="{6233AB57-D3D1-D186-3DD6-07713CFEA761}"/>
          </ac:spMkLst>
        </pc:spChg>
        <pc:spChg chg="del">
          <ac:chgData name="Alfred Smith" userId="3c60a3631c0db8ad" providerId="LiveId" clId="{DD7B845C-AA63-4D51-8B7F-066BD1A7B0C0}" dt="2025-04-07T05:06:16.501" v="23" actId="478"/>
          <ac:spMkLst>
            <pc:docMk/>
            <pc:sldMk cId="843663555" sldId="448"/>
            <ac:spMk id="4" creationId="{9A13E2D8-2F59-44C1-B1D2-79C300C26DD4}"/>
          </ac:spMkLst>
        </pc:spChg>
        <pc:spChg chg="add mod">
          <ac:chgData name="Alfred Smith" userId="3c60a3631c0db8ad" providerId="LiveId" clId="{DD7B845C-AA63-4D51-8B7F-066BD1A7B0C0}" dt="2025-04-07T05:06:17.135" v="24"/>
          <ac:spMkLst>
            <pc:docMk/>
            <pc:sldMk cId="843663555" sldId="448"/>
            <ac:spMk id="5" creationId="{BB93EB75-3C3A-3B28-1EFA-95E0C717298E}"/>
          </ac:spMkLst>
        </pc:spChg>
        <pc:spChg chg="del">
          <ac:chgData name="Alfred Smith" userId="3c60a3631c0db8ad" providerId="LiveId" clId="{DD7B845C-AA63-4D51-8B7F-066BD1A7B0C0}" dt="2025-04-07T05:06:16.501" v="23" actId="478"/>
          <ac:spMkLst>
            <pc:docMk/>
            <pc:sldMk cId="843663555" sldId="448"/>
            <ac:spMk id="6" creationId="{416C064E-628E-47C0-A712-DB178FE9901E}"/>
          </ac:spMkLst>
        </pc:spChg>
      </pc:sldChg>
      <pc:sldChg chg="addSp delSp modSp mod">
        <pc:chgData name="Alfred Smith" userId="3c60a3631c0db8ad" providerId="LiveId" clId="{DD7B845C-AA63-4D51-8B7F-066BD1A7B0C0}" dt="2025-04-07T05:06:39.014" v="26"/>
        <pc:sldMkLst>
          <pc:docMk/>
          <pc:sldMk cId="538051216" sldId="450"/>
        </pc:sldMkLst>
        <pc:spChg chg="add mod">
          <ac:chgData name="Alfred Smith" userId="3c60a3631c0db8ad" providerId="LiveId" clId="{DD7B845C-AA63-4D51-8B7F-066BD1A7B0C0}" dt="2025-04-07T05:06:39.014" v="26"/>
          <ac:spMkLst>
            <pc:docMk/>
            <pc:sldMk cId="538051216" sldId="450"/>
            <ac:spMk id="2" creationId="{463111D0-7370-2268-AE42-652D467FC167}"/>
          </ac:spMkLst>
        </pc:spChg>
        <pc:spChg chg="add mod">
          <ac:chgData name="Alfred Smith" userId="3c60a3631c0db8ad" providerId="LiveId" clId="{DD7B845C-AA63-4D51-8B7F-066BD1A7B0C0}" dt="2025-04-07T05:06:39.014" v="26"/>
          <ac:spMkLst>
            <pc:docMk/>
            <pc:sldMk cId="538051216" sldId="450"/>
            <ac:spMk id="3" creationId="{D592EF7F-58C9-84A6-1AA7-A865CD03D1A8}"/>
          </ac:spMkLst>
        </pc:spChg>
        <pc:spChg chg="del">
          <ac:chgData name="Alfred Smith" userId="3c60a3631c0db8ad" providerId="LiveId" clId="{DD7B845C-AA63-4D51-8B7F-066BD1A7B0C0}" dt="2025-04-07T05:06:38.376" v="25" actId="478"/>
          <ac:spMkLst>
            <pc:docMk/>
            <pc:sldMk cId="538051216" sldId="450"/>
            <ac:spMk id="4" creationId="{9A13E2D8-2F59-44C1-B1D2-79C300C26DD4}"/>
          </ac:spMkLst>
        </pc:spChg>
        <pc:spChg chg="del">
          <ac:chgData name="Alfred Smith" userId="3c60a3631c0db8ad" providerId="LiveId" clId="{DD7B845C-AA63-4D51-8B7F-066BD1A7B0C0}" dt="2025-04-07T05:06:38.376" v="25" actId="478"/>
          <ac:spMkLst>
            <pc:docMk/>
            <pc:sldMk cId="538051216" sldId="450"/>
            <ac:spMk id="6" creationId="{416C064E-628E-47C0-A712-DB178FE9901E}"/>
          </ac:spMkLst>
        </pc:spChg>
      </pc:sldChg>
      <pc:sldChg chg="addSp delSp modSp mod">
        <pc:chgData name="Alfred Smith" userId="3c60a3631c0db8ad" providerId="LiveId" clId="{DD7B845C-AA63-4D51-8B7F-066BD1A7B0C0}" dt="2025-04-07T05:06:55.387" v="28"/>
        <pc:sldMkLst>
          <pc:docMk/>
          <pc:sldMk cId="4002949039" sldId="452"/>
        </pc:sldMkLst>
        <pc:spChg chg="add mod">
          <ac:chgData name="Alfred Smith" userId="3c60a3631c0db8ad" providerId="LiveId" clId="{DD7B845C-AA63-4D51-8B7F-066BD1A7B0C0}" dt="2025-04-07T05:06:55.387" v="28"/>
          <ac:spMkLst>
            <pc:docMk/>
            <pc:sldMk cId="4002949039" sldId="452"/>
            <ac:spMk id="2" creationId="{DE3E0ECB-DF06-4531-591A-5C75EDFB69BE}"/>
          </ac:spMkLst>
        </pc:spChg>
        <pc:spChg chg="add mod">
          <ac:chgData name="Alfred Smith" userId="3c60a3631c0db8ad" providerId="LiveId" clId="{DD7B845C-AA63-4D51-8B7F-066BD1A7B0C0}" dt="2025-04-07T05:06:55.387" v="28"/>
          <ac:spMkLst>
            <pc:docMk/>
            <pc:sldMk cId="4002949039" sldId="452"/>
            <ac:spMk id="3" creationId="{98B558AF-BD2F-C02B-E72F-2E5A00E3CF46}"/>
          </ac:spMkLst>
        </pc:spChg>
        <pc:spChg chg="del">
          <ac:chgData name="Alfred Smith" userId="3c60a3631c0db8ad" providerId="LiveId" clId="{DD7B845C-AA63-4D51-8B7F-066BD1A7B0C0}" dt="2025-04-07T05:06:54.162" v="27" actId="478"/>
          <ac:spMkLst>
            <pc:docMk/>
            <pc:sldMk cId="4002949039" sldId="452"/>
            <ac:spMk id="4" creationId="{9A13E2D8-2F59-44C1-B1D2-79C300C26DD4}"/>
          </ac:spMkLst>
        </pc:spChg>
        <pc:spChg chg="del">
          <ac:chgData name="Alfred Smith" userId="3c60a3631c0db8ad" providerId="LiveId" clId="{DD7B845C-AA63-4D51-8B7F-066BD1A7B0C0}" dt="2025-04-07T05:06:54.162" v="27" actId="478"/>
          <ac:spMkLst>
            <pc:docMk/>
            <pc:sldMk cId="4002949039" sldId="452"/>
            <ac:spMk id="6" creationId="{416C064E-628E-47C0-A712-DB178FE9901E}"/>
          </ac:spMkLst>
        </pc:spChg>
      </pc:sldChg>
      <pc:sldChg chg="addSp delSp modSp mod">
        <pc:chgData name="Alfred Smith" userId="3c60a3631c0db8ad" providerId="LiveId" clId="{DD7B845C-AA63-4D51-8B7F-066BD1A7B0C0}" dt="2025-04-07T05:07:22.249" v="32"/>
        <pc:sldMkLst>
          <pc:docMk/>
          <pc:sldMk cId="891092227" sldId="455"/>
        </pc:sldMkLst>
        <pc:spChg chg="add mod">
          <ac:chgData name="Alfred Smith" userId="3c60a3631c0db8ad" providerId="LiveId" clId="{DD7B845C-AA63-4D51-8B7F-066BD1A7B0C0}" dt="2025-04-07T05:07:22.249" v="32"/>
          <ac:spMkLst>
            <pc:docMk/>
            <pc:sldMk cId="891092227" sldId="455"/>
            <ac:spMk id="2" creationId="{CDBCF030-B64B-2A26-0E93-4BA4723D2274}"/>
          </ac:spMkLst>
        </pc:spChg>
        <pc:spChg chg="add mod">
          <ac:chgData name="Alfred Smith" userId="3c60a3631c0db8ad" providerId="LiveId" clId="{DD7B845C-AA63-4D51-8B7F-066BD1A7B0C0}" dt="2025-04-07T05:07:22.249" v="32"/>
          <ac:spMkLst>
            <pc:docMk/>
            <pc:sldMk cId="891092227" sldId="455"/>
            <ac:spMk id="3" creationId="{FE8677F7-EF60-47D9-8CC0-3D2E60EE4010}"/>
          </ac:spMkLst>
        </pc:spChg>
        <pc:spChg chg="del">
          <ac:chgData name="Alfred Smith" userId="3c60a3631c0db8ad" providerId="LiveId" clId="{DD7B845C-AA63-4D51-8B7F-066BD1A7B0C0}" dt="2025-04-07T05:07:21.581" v="31" actId="478"/>
          <ac:spMkLst>
            <pc:docMk/>
            <pc:sldMk cId="891092227" sldId="455"/>
            <ac:spMk id="4" creationId="{9A13E2D8-2F59-44C1-B1D2-79C300C26DD4}"/>
          </ac:spMkLst>
        </pc:spChg>
        <pc:spChg chg="del">
          <ac:chgData name="Alfred Smith" userId="3c60a3631c0db8ad" providerId="LiveId" clId="{DD7B845C-AA63-4D51-8B7F-066BD1A7B0C0}" dt="2025-04-07T05:07:21.581" v="31" actId="478"/>
          <ac:spMkLst>
            <pc:docMk/>
            <pc:sldMk cId="891092227" sldId="455"/>
            <ac:spMk id="6" creationId="{416C064E-628E-47C0-A712-DB178FE9901E}"/>
          </ac:spMkLst>
        </pc:spChg>
      </pc:sldChg>
      <pc:sldChg chg="addSp delSp modSp mod">
        <pc:chgData name="Alfred Smith" userId="3c60a3631c0db8ad" providerId="LiveId" clId="{DD7B845C-AA63-4D51-8B7F-066BD1A7B0C0}" dt="2025-04-07T05:07:06.142" v="30"/>
        <pc:sldMkLst>
          <pc:docMk/>
          <pc:sldMk cId="2000887984" sldId="460"/>
        </pc:sldMkLst>
        <pc:spChg chg="add mod">
          <ac:chgData name="Alfred Smith" userId="3c60a3631c0db8ad" providerId="LiveId" clId="{DD7B845C-AA63-4D51-8B7F-066BD1A7B0C0}" dt="2025-04-07T05:07:06.142" v="30"/>
          <ac:spMkLst>
            <pc:docMk/>
            <pc:sldMk cId="2000887984" sldId="460"/>
            <ac:spMk id="2" creationId="{B2A4F421-DB68-217B-5BB3-47D644ABCE85}"/>
          </ac:spMkLst>
        </pc:spChg>
        <pc:spChg chg="add mod">
          <ac:chgData name="Alfred Smith" userId="3c60a3631c0db8ad" providerId="LiveId" clId="{DD7B845C-AA63-4D51-8B7F-066BD1A7B0C0}" dt="2025-04-07T05:07:06.142" v="30"/>
          <ac:spMkLst>
            <pc:docMk/>
            <pc:sldMk cId="2000887984" sldId="460"/>
            <ac:spMk id="3" creationId="{6D837F77-5D50-20A1-0718-3C6F522D9E3F}"/>
          </ac:spMkLst>
        </pc:spChg>
        <pc:spChg chg="del">
          <ac:chgData name="Alfred Smith" userId="3c60a3631c0db8ad" providerId="LiveId" clId="{DD7B845C-AA63-4D51-8B7F-066BD1A7B0C0}" dt="2025-04-07T05:07:05.464" v="29" actId="478"/>
          <ac:spMkLst>
            <pc:docMk/>
            <pc:sldMk cId="2000887984" sldId="460"/>
            <ac:spMk id="4" creationId="{9A13E2D8-2F59-44C1-B1D2-79C300C26DD4}"/>
          </ac:spMkLst>
        </pc:spChg>
        <pc:spChg chg="del">
          <ac:chgData name="Alfred Smith" userId="3c60a3631c0db8ad" providerId="LiveId" clId="{DD7B845C-AA63-4D51-8B7F-066BD1A7B0C0}" dt="2025-04-07T05:07:05.464" v="29" actId="478"/>
          <ac:spMkLst>
            <pc:docMk/>
            <pc:sldMk cId="2000887984" sldId="460"/>
            <ac:spMk id="6" creationId="{416C064E-628E-47C0-A712-DB178FE9901E}"/>
          </ac:spMkLst>
        </pc:spChg>
      </pc:sldChg>
    </pc:docChg>
  </pc:docChgLst>
  <pc:docChgLst>
    <pc:chgData name="Leonie Smith" userId="fed1330f33f5650e" providerId="LiveId" clId="{5D6BB6DE-CEC8-488E-971E-CEC5D2E11C14}"/>
    <pc:docChg chg="undo custSel modSld">
      <pc:chgData name="Leonie Smith" userId="fed1330f33f5650e" providerId="LiveId" clId="{5D6BB6DE-CEC8-488E-971E-CEC5D2E11C14}" dt="2022-06-13T05:42:18.532" v="57" actId="20577"/>
      <pc:docMkLst>
        <pc:docMk/>
      </pc:docMkLst>
      <pc:sldChg chg="addSp modSp mod">
        <pc:chgData name="Leonie Smith" userId="fed1330f33f5650e" providerId="LiveId" clId="{5D6BB6DE-CEC8-488E-971E-CEC5D2E11C14}" dt="2022-06-13T05:36:18.501" v="4" actId="1076"/>
        <pc:sldMkLst>
          <pc:docMk/>
          <pc:sldMk cId="1237137471" sldId="310"/>
        </pc:sldMkLst>
      </pc:sldChg>
      <pc:sldChg chg="addSp modSp">
        <pc:chgData name="Leonie Smith" userId="fed1330f33f5650e" providerId="LiveId" clId="{5D6BB6DE-CEC8-488E-971E-CEC5D2E11C14}" dt="2022-06-13T05:36:24.627" v="5"/>
        <pc:sldMkLst>
          <pc:docMk/>
          <pc:sldMk cId="1727650077" sldId="427"/>
        </pc:sldMkLst>
      </pc:sldChg>
      <pc:sldChg chg="addSp modSp mod">
        <pc:chgData name="Leonie Smith" userId="fed1330f33f5650e" providerId="LiveId" clId="{5D6BB6DE-CEC8-488E-971E-CEC5D2E11C14}" dt="2022-06-13T05:39:50.603" v="33" actId="20577"/>
        <pc:sldMkLst>
          <pc:docMk/>
          <pc:sldMk cId="703207630" sldId="429"/>
        </pc:sldMkLst>
      </pc:sldChg>
      <pc:sldChg chg="addSp modSp mod">
        <pc:chgData name="Leonie Smith" userId="fed1330f33f5650e" providerId="LiveId" clId="{5D6BB6DE-CEC8-488E-971E-CEC5D2E11C14}" dt="2022-06-13T05:40:01.698" v="35" actId="6549"/>
        <pc:sldMkLst>
          <pc:docMk/>
          <pc:sldMk cId="579800659" sldId="431"/>
        </pc:sldMkLst>
      </pc:sldChg>
      <pc:sldChg chg="addSp modSp mod">
        <pc:chgData name="Leonie Smith" userId="fed1330f33f5650e" providerId="LiveId" clId="{5D6BB6DE-CEC8-488E-971E-CEC5D2E11C14}" dt="2022-06-13T05:40:30.067" v="37" actId="20577"/>
        <pc:sldMkLst>
          <pc:docMk/>
          <pc:sldMk cId="484949745" sldId="433"/>
        </pc:sldMkLst>
      </pc:sldChg>
      <pc:sldChg chg="addSp modSp mod">
        <pc:chgData name="Leonie Smith" userId="fed1330f33f5650e" providerId="LiveId" clId="{5D6BB6DE-CEC8-488E-971E-CEC5D2E11C14}" dt="2022-06-13T05:40:22.103" v="36" actId="20577"/>
        <pc:sldMkLst>
          <pc:docMk/>
          <pc:sldMk cId="381388045" sldId="435"/>
        </pc:sldMkLst>
      </pc:sldChg>
      <pc:sldChg chg="addSp modSp mod">
        <pc:chgData name="Leonie Smith" userId="fed1330f33f5650e" providerId="LiveId" clId="{5D6BB6DE-CEC8-488E-971E-CEC5D2E11C14}" dt="2022-06-13T05:40:35.549" v="38" actId="20577"/>
        <pc:sldMkLst>
          <pc:docMk/>
          <pc:sldMk cId="630368776" sldId="437"/>
        </pc:sldMkLst>
      </pc:sldChg>
      <pc:sldChg chg="addSp modSp mod">
        <pc:chgData name="Leonie Smith" userId="fed1330f33f5650e" providerId="LiveId" clId="{5D6BB6DE-CEC8-488E-971E-CEC5D2E11C14}" dt="2022-06-13T05:40:43.507" v="40" actId="20577"/>
        <pc:sldMkLst>
          <pc:docMk/>
          <pc:sldMk cId="3759221820" sldId="439"/>
        </pc:sldMkLst>
      </pc:sldChg>
      <pc:sldChg chg="addSp modSp mod">
        <pc:chgData name="Leonie Smith" userId="fed1330f33f5650e" providerId="LiveId" clId="{5D6BB6DE-CEC8-488E-971E-CEC5D2E11C14}" dt="2022-06-13T05:40:51.127" v="41" actId="20577"/>
        <pc:sldMkLst>
          <pc:docMk/>
          <pc:sldMk cId="3676245138" sldId="441"/>
        </pc:sldMkLst>
      </pc:sldChg>
      <pc:sldChg chg="addSp modSp mod">
        <pc:chgData name="Leonie Smith" userId="fed1330f33f5650e" providerId="LiveId" clId="{5D6BB6DE-CEC8-488E-971E-CEC5D2E11C14}" dt="2022-06-13T05:41:02.907" v="42" actId="20577"/>
        <pc:sldMkLst>
          <pc:docMk/>
          <pc:sldMk cId="3095902142" sldId="443"/>
        </pc:sldMkLst>
      </pc:sldChg>
      <pc:sldChg chg="addSp modSp mod">
        <pc:chgData name="Leonie Smith" userId="fed1330f33f5650e" providerId="LiveId" clId="{5D6BB6DE-CEC8-488E-971E-CEC5D2E11C14}" dt="2022-06-13T05:41:09.390" v="43" actId="20577"/>
        <pc:sldMkLst>
          <pc:docMk/>
          <pc:sldMk cId="2166098122" sldId="445"/>
        </pc:sldMkLst>
      </pc:sldChg>
      <pc:sldChg chg="addSp modSp mod">
        <pc:chgData name="Leonie Smith" userId="fed1330f33f5650e" providerId="LiveId" clId="{5D6BB6DE-CEC8-488E-971E-CEC5D2E11C14}" dt="2022-06-13T05:41:18.850" v="45" actId="20577"/>
        <pc:sldMkLst>
          <pc:docMk/>
          <pc:sldMk cId="2422728137" sldId="447"/>
        </pc:sldMkLst>
      </pc:sldChg>
      <pc:sldChg chg="addSp modSp mod">
        <pc:chgData name="Leonie Smith" userId="fed1330f33f5650e" providerId="LiveId" clId="{5D6BB6DE-CEC8-488E-971E-CEC5D2E11C14}" dt="2022-06-13T05:41:27.857" v="47" actId="20577"/>
        <pc:sldMkLst>
          <pc:docMk/>
          <pc:sldMk cId="4160448636" sldId="449"/>
        </pc:sldMkLst>
      </pc:sldChg>
      <pc:sldChg chg="addSp modSp mod">
        <pc:chgData name="Leonie Smith" userId="fed1330f33f5650e" providerId="LiveId" clId="{5D6BB6DE-CEC8-488E-971E-CEC5D2E11C14}" dt="2022-06-13T05:41:43.788" v="50" actId="20577"/>
        <pc:sldMkLst>
          <pc:docMk/>
          <pc:sldMk cId="3386340796" sldId="451"/>
        </pc:sldMkLst>
      </pc:sldChg>
      <pc:sldChg chg="addSp modSp mod">
        <pc:chgData name="Leonie Smith" userId="fed1330f33f5650e" providerId="LiveId" clId="{5D6BB6DE-CEC8-488E-971E-CEC5D2E11C14}" dt="2022-06-13T05:41:50.992" v="52" actId="20577"/>
        <pc:sldMkLst>
          <pc:docMk/>
          <pc:sldMk cId="283334129" sldId="453"/>
        </pc:sldMkLst>
      </pc:sldChg>
      <pc:sldChg chg="addSp modSp mod">
        <pc:chgData name="Leonie Smith" userId="fed1330f33f5650e" providerId="LiveId" clId="{5D6BB6DE-CEC8-488E-971E-CEC5D2E11C14}" dt="2022-06-13T05:41:59.716" v="54" actId="20577"/>
        <pc:sldMkLst>
          <pc:docMk/>
          <pc:sldMk cId="1966428476" sldId="454"/>
        </pc:sldMkLst>
      </pc:sldChg>
      <pc:sldChg chg="addSp modSp mod">
        <pc:chgData name="Leonie Smith" userId="fed1330f33f5650e" providerId="LiveId" clId="{5D6BB6DE-CEC8-488E-971E-CEC5D2E11C14}" dt="2022-06-13T05:42:18.532" v="57" actId="20577"/>
        <pc:sldMkLst>
          <pc:docMk/>
          <pc:sldMk cId="3163079873" sldId="456"/>
        </pc:sldMkLst>
      </pc:sldChg>
      <pc:sldChg chg="addSp delSp modSp mod">
        <pc:chgData name="Leonie Smith" userId="fed1330f33f5650e" providerId="LiveId" clId="{5D6BB6DE-CEC8-488E-971E-CEC5D2E11C14}" dt="2022-06-13T05:41:37.232" v="48" actId="21"/>
        <pc:sldMkLst>
          <pc:docMk/>
          <pc:sldMk cId="89027787" sldId="462"/>
        </pc:sldMkLst>
      </pc:sldChg>
    </pc:docChg>
  </pc:docChgLst>
  <pc:docChgLst>
    <pc:chgData name="Leonie Smith" userId="fed1330f33f5650e" providerId="LiveId" clId="{DE5FE623-196E-45C9-9CCD-8C0D022CB9A1}"/>
    <pc:docChg chg="modSld">
      <pc:chgData name="Leonie Smith" userId="fed1330f33f5650e" providerId="LiveId" clId="{DE5FE623-196E-45C9-9CCD-8C0D022CB9A1}" dt="2022-05-13T07:28:06.218" v="117" actId="20577"/>
      <pc:docMkLst>
        <pc:docMk/>
      </pc:docMkLst>
      <pc:sldChg chg="addSp delSp modSp modTransition modAnim modNotesTx">
        <pc:chgData name="Leonie Smith" userId="fed1330f33f5650e" providerId="LiveId" clId="{DE5FE623-196E-45C9-9CCD-8C0D022CB9A1}" dt="2022-05-13T07:28:06.218" v="117" actId="20577"/>
        <pc:sldMkLst>
          <pc:docMk/>
          <pc:sldMk cId="2869461528" sldId="308"/>
        </pc:sldMkLst>
      </pc:sldChg>
      <pc:sldChg chg="addSp delSp modSp modTransition modAnim">
        <pc:chgData name="Leonie Smith" userId="fed1330f33f5650e" providerId="LiveId" clId="{DE5FE623-196E-45C9-9CCD-8C0D022CB9A1}" dt="2022-05-12T05:20:05.628" v="7"/>
        <pc:sldMkLst>
          <pc:docMk/>
          <pc:sldMk cId="1003827451" sldId="426"/>
        </pc:sldMkLst>
      </pc:sldChg>
      <pc:sldChg chg="addSp delSp modSp modTransition modAnim">
        <pc:chgData name="Leonie Smith" userId="fed1330f33f5650e" providerId="LiveId" clId="{DE5FE623-196E-45C9-9CCD-8C0D022CB9A1}" dt="2022-05-12T05:24:12.567" v="20"/>
        <pc:sldMkLst>
          <pc:docMk/>
          <pc:sldMk cId="2174129452" sldId="428"/>
        </pc:sldMkLst>
      </pc:sldChg>
      <pc:sldChg chg="addSp delSp modSp modTransition modAnim">
        <pc:chgData name="Leonie Smith" userId="fed1330f33f5650e" providerId="LiveId" clId="{DE5FE623-196E-45C9-9CCD-8C0D022CB9A1}" dt="2022-05-12T05:26:27.624" v="23"/>
        <pc:sldMkLst>
          <pc:docMk/>
          <pc:sldMk cId="942615762" sldId="430"/>
        </pc:sldMkLst>
      </pc:sldChg>
      <pc:sldChg chg="addSp delSp modSp modTransition modAnim">
        <pc:chgData name="Leonie Smith" userId="fed1330f33f5650e" providerId="LiveId" clId="{DE5FE623-196E-45C9-9CCD-8C0D022CB9A1}" dt="2022-05-12T05:30:54.902" v="29"/>
        <pc:sldMkLst>
          <pc:docMk/>
          <pc:sldMk cId="1886351016" sldId="432"/>
        </pc:sldMkLst>
      </pc:sldChg>
      <pc:sldChg chg="addSp delSp modSp modTransition modAnim">
        <pc:chgData name="Leonie Smith" userId="fed1330f33f5650e" providerId="LiveId" clId="{DE5FE623-196E-45C9-9CCD-8C0D022CB9A1}" dt="2022-05-12T06:05:01.330" v="113"/>
        <pc:sldMkLst>
          <pc:docMk/>
          <pc:sldMk cId="882125327" sldId="434"/>
        </pc:sldMkLst>
      </pc:sldChg>
      <pc:sldChg chg="addSp delSp modSp modTransition modAnim">
        <pc:chgData name="Leonie Smith" userId="fed1330f33f5650e" providerId="LiveId" clId="{DE5FE623-196E-45C9-9CCD-8C0D022CB9A1}" dt="2022-05-12T05:32:04.995" v="32"/>
        <pc:sldMkLst>
          <pc:docMk/>
          <pc:sldMk cId="3195935868" sldId="436"/>
        </pc:sldMkLst>
      </pc:sldChg>
      <pc:sldChg chg="addSp delSp modSp modTransition modAnim">
        <pc:chgData name="Leonie Smith" userId="fed1330f33f5650e" providerId="LiveId" clId="{DE5FE623-196E-45C9-9CCD-8C0D022CB9A1}" dt="2022-05-12T06:08:07.748" v="115"/>
        <pc:sldMkLst>
          <pc:docMk/>
          <pc:sldMk cId="3261377596" sldId="438"/>
        </pc:sldMkLst>
      </pc:sldChg>
      <pc:sldChg chg="addSp modSp">
        <pc:chgData name="Leonie Smith" userId="fed1330f33f5650e" providerId="LiveId" clId="{DE5FE623-196E-45C9-9CCD-8C0D022CB9A1}" dt="2022-05-12T05:37:11.699" v="50"/>
        <pc:sldMkLst>
          <pc:docMk/>
          <pc:sldMk cId="923867738" sldId="440"/>
        </pc:sldMkLst>
      </pc:sldChg>
      <pc:sldChg chg="addSp delSp modSp modTransition modAnim">
        <pc:chgData name="Leonie Smith" userId="fed1330f33f5650e" providerId="LiveId" clId="{DE5FE623-196E-45C9-9CCD-8C0D022CB9A1}" dt="2022-05-12T05:38:55.830" v="53"/>
        <pc:sldMkLst>
          <pc:docMk/>
          <pc:sldMk cId="2180228365" sldId="442"/>
        </pc:sldMkLst>
      </pc:sldChg>
      <pc:sldChg chg="addSp delSp modSp modTransition modAnim">
        <pc:chgData name="Leonie Smith" userId="fed1330f33f5650e" providerId="LiveId" clId="{DE5FE623-196E-45C9-9CCD-8C0D022CB9A1}" dt="2022-05-12T05:40:09.252" v="56"/>
        <pc:sldMkLst>
          <pc:docMk/>
          <pc:sldMk cId="1718612039" sldId="444"/>
        </pc:sldMkLst>
      </pc:sldChg>
      <pc:sldChg chg="addSp delSp modSp modTransition modAnim">
        <pc:chgData name="Leonie Smith" userId="fed1330f33f5650e" providerId="LiveId" clId="{DE5FE623-196E-45C9-9CCD-8C0D022CB9A1}" dt="2022-05-12T05:43:52.907" v="65"/>
        <pc:sldMkLst>
          <pc:docMk/>
          <pc:sldMk cId="665805102" sldId="446"/>
        </pc:sldMkLst>
      </pc:sldChg>
      <pc:sldChg chg="addSp modSp">
        <pc:chgData name="Leonie Smith" userId="fed1330f33f5650e" providerId="LiveId" clId="{DE5FE623-196E-45C9-9CCD-8C0D022CB9A1}" dt="2022-05-12T05:44:55.109" v="66"/>
        <pc:sldMkLst>
          <pc:docMk/>
          <pc:sldMk cId="843663555" sldId="448"/>
        </pc:sldMkLst>
      </pc:sldChg>
      <pc:sldChg chg="addSp delSp modSp modTransition modAnim">
        <pc:chgData name="Leonie Smith" userId="fed1330f33f5650e" providerId="LiveId" clId="{DE5FE623-196E-45C9-9CCD-8C0D022CB9A1}" dt="2022-05-12T05:58:29.449" v="96"/>
        <pc:sldMkLst>
          <pc:docMk/>
          <pc:sldMk cId="538051216" sldId="450"/>
        </pc:sldMkLst>
      </pc:sldChg>
      <pc:sldChg chg="addSp delSp modSp modTransition modAnim">
        <pc:chgData name="Leonie Smith" userId="fed1330f33f5650e" providerId="LiveId" clId="{DE5FE623-196E-45C9-9CCD-8C0D022CB9A1}" dt="2022-05-12T06:00:19.708" v="101"/>
        <pc:sldMkLst>
          <pc:docMk/>
          <pc:sldMk cId="4002949039" sldId="452"/>
        </pc:sldMkLst>
      </pc:sldChg>
      <pc:sldChg chg="addSp delSp modSp modTransition modAnim">
        <pc:chgData name="Leonie Smith" userId="fed1330f33f5650e" providerId="LiveId" clId="{DE5FE623-196E-45C9-9CCD-8C0D022CB9A1}" dt="2022-05-12T06:02:35.495" v="111"/>
        <pc:sldMkLst>
          <pc:docMk/>
          <pc:sldMk cId="891092227" sldId="455"/>
        </pc:sldMkLst>
      </pc:sldChg>
      <pc:sldChg chg="addSp delSp modSp modTransition modAnim">
        <pc:chgData name="Leonie Smith" userId="fed1330f33f5650e" providerId="LiveId" clId="{DE5FE623-196E-45C9-9CCD-8C0D022CB9A1}" dt="2022-05-12T06:01:23.009" v="106"/>
        <pc:sldMkLst>
          <pc:docMk/>
          <pc:sldMk cId="2000887984" sldId="460"/>
        </pc:sldMkLst>
      </pc:sldChg>
      <pc:sldChg chg="addSp delSp modSp modTransition modAnim">
        <pc:chgData name="Leonie Smith" userId="fed1330f33f5650e" providerId="LiveId" clId="{DE5FE623-196E-45C9-9CCD-8C0D022CB9A1}" dt="2022-05-12T05:45:55.458" v="69"/>
        <pc:sldMkLst>
          <pc:docMk/>
          <pc:sldMk cId="707906240" sldId="4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ch19 </a:t>
            </a:r>
            <a:r>
              <a:rPr lang="en-IN" sz="1200" b="1" i="0" u="none" strike="noStrike" baseline="0" dirty="0">
                <a:latin typeface="TimesNewRomanPS-BoldMT"/>
              </a:rPr>
              <a:t>David</a:t>
            </a:r>
          </a:p>
          <a:p>
            <a:pPr algn="l"/>
            <a:r>
              <a:rPr lang="en-US" sz="1200" b="0" i="0" u="none" strike="noStrike" baseline="0" dirty="0">
                <a:latin typeface="TimesNewRomanPSMT"/>
              </a:rPr>
              <a:t>1. Two Kings - 2 Samuel 2:4; 2:8-9; 3:1; 4:5 - 5:4 (Top)</a:t>
            </a:r>
          </a:p>
          <a:p>
            <a:pPr algn="l"/>
            <a:r>
              <a:rPr lang="en-US" sz="1200" b="0" i="0" u="none" strike="noStrike" baseline="0" dirty="0">
                <a:latin typeface="TimesNewRomanPSMT"/>
              </a:rPr>
              <a:t>2. Return of the ark to the city of David - 2 Sam 6:1-23 (Right Center)</a:t>
            </a:r>
          </a:p>
          <a:p>
            <a:pPr algn="l"/>
            <a:r>
              <a:rPr lang="en-US" sz="1200" b="0" i="0" u="none" strike="noStrike" baseline="0" dirty="0">
                <a:latin typeface="TimesNewRomanPSMT"/>
              </a:rPr>
              <a:t>3. David's reception of Mephibosheth - 2 Sam 9 (Right Bottom)</a:t>
            </a:r>
          </a:p>
          <a:p>
            <a:pPr algn="l"/>
            <a:r>
              <a:rPr lang="en-US" sz="1200" b="0" i="0" u="none" strike="noStrike" baseline="0" dirty="0">
                <a:latin typeface="TimesNewRomanPSMT"/>
              </a:rPr>
              <a:t>4. David, Bath-</a:t>
            </a:r>
            <a:r>
              <a:rPr lang="en-US" sz="1200" b="0" i="0" u="none" strike="noStrike" baseline="0" dirty="0" err="1">
                <a:latin typeface="TimesNewRomanPSMT"/>
              </a:rPr>
              <a:t>sheba</a:t>
            </a:r>
            <a:r>
              <a:rPr lang="en-US" sz="1200" b="0" i="0" u="none" strike="noStrike" baseline="0" dirty="0">
                <a:latin typeface="TimesNewRomanPSMT"/>
              </a:rPr>
              <a:t> and Uriah - 2 Sam 11 (Center Bottom)</a:t>
            </a:r>
          </a:p>
          <a:p>
            <a:pPr algn="l"/>
            <a:r>
              <a:rPr lang="en-US" sz="1200" b="0" i="0" u="none" strike="noStrike" baseline="0" dirty="0">
                <a:latin typeface="TimesNewRomanPSMT"/>
              </a:rPr>
              <a:t>5. Nathan confronts David - 2 Sam 12:1-14 (Left Bottom)</a:t>
            </a:r>
          </a:p>
          <a:p>
            <a:pPr algn="l"/>
            <a:r>
              <a:rPr lang="en-US" sz="1200" b="0" i="0" u="none" strike="noStrike" baseline="0" dirty="0">
                <a:latin typeface="TimesNewRomanPSMT"/>
              </a:rPr>
              <a:t>6. Solomon is born - 2 Sam 12:15-25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122564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19-4</a:t>
            </a:r>
          </a:p>
        </p:txBody>
      </p:sp>
      <p:pic>
        <p:nvPicPr>
          <p:cNvPr id="5" name="Audio 4">
            <a:hlinkClick r:id="" action="ppaction://media"/>
            <a:extLst>
              <a:ext uri="{FF2B5EF4-FFF2-40B4-BE49-F238E27FC236}">
                <a16:creationId xmlns:a16="http://schemas.microsoft.com/office/drawing/2014/main" id="{AA6A1859-1777-E044-21C3-64BFF56393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95531BAB-7006-7FBE-C1A8-23BBD2813F96}"/>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726"/>
    </mc:Choice>
    <mc:Fallback xmlns="">
      <p:transition spd="slow" advTm="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85B2E7F-1A34-440C-8A1C-C4654AD87B00}"/>
              </a:ext>
            </a:extLst>
          </p:cNvPr>
          <p:cNvPicPr>
            <a:picLocks noChangeAspect="1"/>
          </p:cNvPicPr>
          <p:nvPr/>
        </p:nvPicPr>
        <p:blipFill>
          <a:blip r:embed="rId2"/>
          <a:stretch>
            <a:fillRect/>
          </a:stretch>
        </p:blipFill>
        <p:spPr>
          <a:xfrm>
            <a:off x="1" y="-166715"/>
            <a:ext cx="12192000" cy="7024715"/>
          </a:xfrm>
          <a:prstGeom prst="rect">
            <a:avLst/>
          </a:prstGeom>
        </p:spPr>
      </p:pic>
      <p:sp>
        <p:nvSpPr>
          <p:cNvPr id="5" name="TextBox 4">
            <a:extLst>
              <a:ext uri="{FF2B5EF4-FFF2-40B4-BE49-F238E27FC236}">
                <a16:creationId xmlns:a16="http://schemas.microsoft.com/office/drawing/2014/main" id="{12259629-C391-4FF4-CA05-30F81B1A221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B40EFF7-520A-415B-285D-CD7A023167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3106A17-0B03-3CB2-2CB5-95AA77DEC76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4Then David sent messengers to get her, and when she came to him, he slept with her. (Now she had just purified herself from her uncleanness.) Then she returned home.</a:t>
            </a:r>
            <a:endParaRPr lang="en-ZA" dirty="0"/>
          </a:p>
        </p:txBody>
      </p:sp>
      <p:sp>
        <p:nvSpPr>
          <p:cNvPr id="5" name="TextBox 4">
            <a:extLst>
              <a:ext uri="{FF2B5EF4-FFF2-40B4-BE49-F238E27FC236}">
                <a16:creationId xmlns:a16="http://schemas.microsoft.com/office/drawing/2014/main" id="{FB1A027B-655D-C249-12F5-1419F86C24B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4དེ་ནས་དཱ་བིད་ཀྱིས་མི་མངགས་ནས་བུད་མེད་དེ་ཁྲིད་འོངས་ཤིང་། ཁོ་མོ་དཱ་བིད་ཀྱི་རྩར་སླེབས་པ་དང་དཱ་བིད་མོ་དང་ལུས་འབྲེལ་བྱས་ཏེ། སྐབས་དེ་ནི་ཁོ་མོ་ཟླ་མཚན་ནས་གཙང་མར་གྱུར་པ་དང་འཁེལ། དེ་ནས་ཁོ་མོ་རང་ཁྱིམ་དུ་ཕྱིར་ལོག་གོ །</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9715"/>
    </mc:Choice>
    <mc:Fallback xmlns="">
      <p:transition spd="slow" advTm="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64FBD56-1517-4057-B735-A57C5C686AF3}"/>
              </a:ext>
            </a:extLst>
          </p:cNvPr>
          <p:cNvPicPr>
            <a:picLocks noChangeAspect="1"/>
          </p:cNvPicPr>
          <p:nvPr/>
        </p:nvPicPr>
        <p:blipFill>
          <a:blip r:embed="rId2"/>
          <a:stretch>
            <a:fillRect/>
          </a:stretch>
        </p:blipFill>
        <p:spPr>
          <a:xfrm>
            <a:off x="-794084" y="-1211681"/>
            <a:ext cx="12986083" cy="8069681"/>
          </a:xfrm>
          <a:prstGeom prst="rect">
            <a:avLst/>
          </a:prstGeom>
        </p:spPr>
      </p:pic>
      <p:sp>
        <p:nvSpPr>
          <p:cNvPr id="5" name="TextBox 4">
            <a:extLst>
              <a:ext uri="{FF2B5EF4-FFF2-40B4-BE49-F238E27FC236}">
                <a16:creationId xmlns:a16="http://schemas.microsoft.com/office/drawing/2014/main" id="{88657F0A-86A3-377D-DAED-0C6953C1D18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36F640E-B898-E577-CBA8-B516F92D62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8376D73-000A-23CD-04E5-223C903125D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5And the woman conceived and sent word to David, saying, “I am pregnant.”</a:t>
            </a:r>
            <a:endParaRPr lang="en-ZA" dirty="0"/>
          </a:p>
        </p:txBody>
      </p:sp>
      <p:sp>
        <p:nvSpPr>
          <p:cNvPr id="5" name="TextBox 4">
            <a:extLst>
              <a:ext uri="{FF2B5EF4-FFF2-40B4-BE49-F238E27FC236}">
                <a16:creationId xmlns:a16="http://schemas.microsoft.com/office/drawing/2014/main" id="{E3400C40-EB63-3B72-7325-FCA440DE22D5}"/>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5ཕྱིས་སུ་བུད་མེད་དེ་མངལ་དང་ལྡན་པར་གྱུར་པས་དཱ་བིད་ཀྱི་དྲུང་དུ་མི་མངགས་ནས་བདག་མངལ་དང་ལྡན་ནོ་ཞེས་ཞུས་པ་ལ།</a:t>
            </a:r>
            <a:endParaRPr lang="en-ZA"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9602"/>
    </mc:Choice>
    <mc:Fallback xmlns="">
      <p:transition spd="slow" advTm="9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3FD882D-EB7B-48E9-9077-46446971DD18}"/>
              </a:ext>
            </a:extLst>
          </p:cNvPr>
          <p:cNvPicPr>
            <a:picLocks noChangeAspect="1"/>
          </p:cNvPicPr>
          <p:nvPr/>
        </p:nvPicPr>
        <p:blipFill>
          <a:blip r:embed="rId2"/>
          <a:stretch>
            <a:fillRect/>
          </a:stretch>
        </p:blipFill>
        <p:spPr>
          <a:xfrm>
            <a:off x="1" y="-108857"/>
            <a:ext cx="12192000" cy="6966857"/>
          </a:xfrm>
          <a:prstGeom prst="rect">
            <a:avLst/>
          </a:prstGeom>
        </p:spPr>
      </p:pic>
      <p:sp>
        <p:nvSpPr>
          <p:cNvPr id="5" name="TextBox 4">
            <a:extLst>
              <a:ext uri="{FF2B5EF4-FFF2-40B4-BE49-F238E27FC236}">
                <a16:creationId xmlns:a16="http://schemas.microsoft.com/office/drawing/2014/main" id="{AB87D707-F5CE-3641-2F5B-CF23D11EF95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40EAF7FC-3E33-7D85-1C40-FE99ADFB5B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F53A261-D3C3-D325-3D37-DBC8434C019E}"/>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6At this, David sent orders to Joab: “Send me Uriah the Hittite.” So Joab sent him to David.</a:t>
            </a:r>
            <a:endParaRPr lang="en-ZA" dirty="0"/>
          </a:p>
        </p:txBody>
      </p:sp>
      <p:sp>
        <p:nvSpPr>
          <p:cNvPr id="3" name="TextBox 2">
            <a:extLst>
              <a:ext uri="{FF2B5EF4-FFF2-40B4-BE49-F238E27FC236}">
                <a16:creationId xmlns:a16="http://schemas.microsoft.com/office/drawing/2014/main" id="{DB21FE4D-F1CD-D4EA-D6BB-D5DD56DC19C9}"/>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6དཱ་བིད་ཀྱིས་ཡོ་ཨབ་ཀྱི་མདུན་དུ་མི་མངགས་ནས་འདི་ལྟར། ཧེད་པ་ཨུ་རི་ཡཱ་ངའི་རྩར་ཐོངས་ཤིག་ཅེས་བཀའ་བསྩལ་པས། ཡོ་ཨབ་ཀྱིས་ཨུ་རི་ཡཱ་དཱ་བིད་ཀྱི་དྲུང་དུ་བརྫངས།</a:t>
            </a:r>
            <a:endParaRPr lang="en-ZA" sz="1600"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2897"/>
    </mc:Choice>
    <mc:Fallback xmlns="">
      <p:transition spd="slow" advTm="1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6AC46D-B03F-4A21-90EC-C413E1D845A7}"/>
              </a:ext>
            </a:extLst>
          </p:cNvPr>
          <p:cNvPicPr>
            <a:picLocks noChangeAspect="1"/>
          </p:cNvPicPr>
          <p:nvPr/>
        </p:nvPicPr>
        <p:blipFill>
          <a:blip r:embed="rId2"/>
          <a:stretch>
            <a:fillRect/>
          </a:stretch>
        </p:blipFill>
        <p:spPr>
          <a:xfrm>
            <a:off x="0" y="0"/>
            <a:ext cx="13989326" cy="6858000"/>
          </a:xfrm>
          <a:prstGeom prst="rect">
            <a:avLst/>
          </a:prstGeom>
        </p:spPr>
      </p:pic>
      <p:sp>
        <p:nvSpPr>
          <p:cNvPr id="5" name="TextBox 4">
            <a:extLst>
              <a:ext uri="{FF2B5EF4-FFF2-40B4-BE49-F238E27FC236}">
                <a16:creationId xmlns:a16="http://schemas.microsoft.com/office/drawing/2014/main" id="{E9604FB7-B877-4BE3-D176-A34A56FDEB6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322EFD5-15C6-3EC0-5A98-07CA9B8257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1C69C1D-CC59-8112-1C0D-4C204DEFA286}"/>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7When Uriah came to him, David asked how Joab and the troops were doing with the war.</a:t>
            </a:r>
            <a:endParaRPr lang="en-ZA" dirty="0"/>
          </a:p>
        </p:txBody>
      </p:sp>
      <p:sp>
        <p:nvSpPr>
          <p:cNvPr id="5" name="TextBox 4">
            <a:extLst>
              <a:ext uri="{FF2B5EF4-FFF2-40B4-BE49-F238E27FC236}">
                <a16:creationId xmlns:a16="http://schemas.microsoft.com/office/drawing/2014/main" id="{663F8D1F-31D8-31D0-76DB-C6EB8D99BA11}"/>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7ཨུ་རི་ཡཱ་ཁོང་གི་དྲུང་དུ་ཕྱིན་ཅིང་ཁོང་གིས་ཡོ་ཨབ་དང་དམག་མི་རྣམས་དང་། གཡུལ་སའི་གནས་ཚུལ་ཅི་འདྲ་ཡིན་པ་དྲིས།</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1125"/>
    </mc:Choice>
    <mc:Fallback xmlns="">
      <p:transition spd="slow" advTm="11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B2BCB60-E175-4A5B-9233-71AEFB9AD86D}"/>
              </a:ext>
            </a:extLst>
          </p:cNvPr>
          <p:cNvPicPr>
            <a:picLocks noChangeAspect="1"/>
          </p:cNvPicPr>
          <p:nvPr/>
        </p:nvPicPr>
        <p:blipFill>
          <a:blip r:embed="rId2"/>
          <a:stretch>
            <a:fillRect/>
          </a:stretch>
        </p:blipFill>
        <p:spPr>
          <a:xfrm>
            <a:off x="0" y="-62273"/>
            <a:ext cx="12191999" cy="6920273"/>
          </a:xfrm>
          <a:prstGeom prst="rect">
            <a:avLst/>
          </a:prstGeom>
        </p:spPr>
      </p:pic>
      <p:sp>
        <p:nvSpPr>
          <p:cNvPr id="5" name="TextBox 4">
            <a:extLst>
              <a:ext uri="{FF2B5EF4-FFF2-40B4-BE49-F238E27FC236}">
                <a16:creationId xmlns:a16="http://schemas.microsoft.com/office/drawing/2014/main" id="{6E5B42AB-7F96-225A-2344-FC3C4F83DDB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55650EA-9B36-87C7-367F-94619C8ED2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9E2E550-830C-8935-6938-3584DE6CDBB3}"/>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8Then he said to Uriah, “Go down to your house and wash your feet.”</a:t>
            </a:r>
          </a:p>
          <a:p>
            <a:r>
              <a:rPr lang="en-US" sz="4800" dirty="0">
                <a:solidFill>
                  <a:srgbClr val="121212"/>
                </a:solidFill>
                <a:latin typeface="ArialMT"/>
              </a:rPr>
              <a:t>So Uriah left the palace, and a gift from the king followed him.</a:t>
            </a:r>
            <a:endParaRPr lang="en-ZA" dirty="0"/>
          </a:p>
        </p:txBody>
      </p:sp>
      <p:sp>
        <p:nvSpPr>
          <p:cNvPr id="5" name="TextBox 4">
            <a:extLst>
              <a:ext uri="{FF2B5EF4-FFF2-40B4-BE49-F238E27FC236}">
                <a16:creationId xmlns:a16="http://schemas.microsoft.com/office/drawing/2014/main" id="{2925A592-572D-FBF3-6827-1EADC154E5E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8ཡང་དཱ་བིད་ཀྱིས་ཨུ་རི་ཡཱ་ལ། དེ་རིང་ཁྱིམ་དུ་སོང་ནས་རྐང་པ་ཁྲུས་ཤིག་ཅེས་བསྒོས་པར། ཨུ་རི་ཡཱ་རྒྱལ་པོའི་ཕོ་བྲང་ནས་ཐོན་ཞིང་། རྒྱལ་པོས་ཁོ་ལ་ལེགས་སྐྱེས་ཤིག་ཀྱང་གནང་ངོ་། །</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0117"/>
    </mc:Choice>
    <mc:Fallback xmlns="">
      <p:transition spd="slow" advTm="10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E1CA8CF-D492-4131-9307-196C018106C5}"/>
              </a:ext>
            </a:extLst>
          </p:cNvPr>
          <p:cNvPicPr>
            <a:picLocks noChangeAspect="1"/>
          </p:cNvPicPr>
          <p:nvPr/>
        </p:nvPicPr>
        <p:blipFill>
          <a:blip r:embed="rId2"/>
          <a:stretch>
            <a:fillRect/>
          </a:stretch>
        </p:blipFill>
        <p:spPr>
          <a:xfrm>
            <a:off x="-589175" y="0"/>
            <a:ext cx="12781175" cy="6858000"/>
          </a:xfrm>
          <a:prstGeom prst="rect">
            <a:avLst/>
          </a:prstGeom>
        </p:spPr>
      </p:pic>
      <p:sp>
        <p:nvSpPr>
          <p:cNvPr id="5" name="TextBox 4">
            <a:extLst>
              <a:ext uri="{FF2B5EF4-FFF2-40B4-BE49-F238E27FC236}">
                <a16:creationId xmlns:a16="http://schemas.microsoft.com/office/drawing/2014/main" id="{6D6F2688-3CD5-40F3-F425-ABC050F79310}"/>
              </a:ext>
            </a:extLst>
          </p:cNvPr>
          <p:cNvSpPr txBox="1"/>
          <p:nvPr/>
        </p:nvSpPr>
        <p:spPr>
          <a:xfrm>
            <a:off x="5975131" y="3581400"/>
            <a:ext cx="5975129" cy="3276600"/>
          </a:xfrm>
          <a:prstGeom prst="rect">
            <a:avLst/>
          </a:prstGeom>
          <a:noFill/>
        </p:spPr>
        <p:txBody>
          <a:bodyPr wrap="square" rtlCol="0">
            <a:noAutofit/>
          </a:bodyPr>
          <a:lstStyle/>
          <a:p>
            <a:pPr algn="ctr"/>
            <a:r>
              <a:rPr lang="bo-CN" sz="8000" b="1" cap="all" dirty="0">
                <a:solidFill>
                  <a:schemeClr val="bg1"/>
                </a:solidFill>
                <a:latin typeface="ArialMT"/>
              </a:rPr>
              <a:t>ཤ་མུ་ཨེལ་གཉིས་པ། 11</a:t>
            </a:r>
          </a:p>
          <a:p>
            <a:r>
              <a:rPr lang="bo-CN" sz="8000" b="1" dirty="0">
                <a:solidFill>
                  <a:schemeClr val="bg1"/>
                </a:solidFill>
                <a:latin typeface="ArialMT"/>
              </a:rPr>
              <a:t>དཱ་བིད་དང་བྷད་ཤེ་བྷ།</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E6604A-10F6-42B0-9554-8DD8696D01A0}"/>
              </a:ext>
            </a:extLst>
          </p:cNvPr>
          <p:cNvPicPr>
            <a:picLocks noChangeAspect="1"/>
          </p:cNvPicPr>
          <p:nvPr/>
        </p:nvPicPr>
        <p:blipFill>
          <a:blip r:embed="rId2"/>
          <a:stretch>
            <a:fillRect/>
          </a:stretch>
        </p:blipFill>
        <p:spPr>
          <a:xfrm>
            <a:off x="0" y="-190907"/>
            <a:ext cx="12191999" cy="7048907"/>
          </a:xfrm>
          <a:prstGeom prst="rect">
            <a:avLst/>
          </a:prstGeom>
        </p:spPr>
      </p:pic>
      <p:sp>
        <p:nvSpPr>
          <p:cNvPr id="5" name="TextBox 4">
            <a:extLst>
              <a:ext uri="{FF2B5EF4-FFF2-40B4-BE49-F238E27FC236}">
                <a16:creationId xmlns:a16="http://schemas.microsoft.com/office/drawing/2014/main" id="{98964C05-8EBB-8014-7587-F1C371C494F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11:8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9043633-9E1C-80F3-7641-FC94AD246A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462138D-7E4B-32FF-9841-B41F653F576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9But Uriah slept at the door of the palace with all his master’s servants; he did not go down to his house.</a:t>
            </a:r>
            <a:endParaRPr lang="en-ZA" dirty="0"/>
          </a:p>
        </p:txBody>
      </p:sp>
      <p:sp>
        <p:nvSpPr>
          <p:cNvPr id="5" name="TextBox 4">
            <a:extLst>
              <a:ext uri="{FF2B5EF4-FFF2-40B4-BE49-F238E27FC236}">
                <a16:creationId xmlns:a16="http://schemas.microsoft.com/office/drawing/2014/main" id="{6010B8AF-B23B-48D0-85F9-22478DE23D09}"/>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འོན་ཀྱང་ཨུ་རི་ཡཱ་རང་གི་ཇོ་བོའི་ཞབས་ཕྱི་དང་ལྷན་ཅིག་རྒྱལ་པོའི་ཕོ་བྲང་གི་སྒོ་ཁ་རུ་གཉིད་དེ་རང་ཁྱིམ་དུ་མ་སོང་ངོ་།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8113"/>
    </mc:Choice>
    <mc:Fallback xmlns="">
      <p:transition spd="slow" advTm="8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9FC4396-A613-45D9-860B-FCE421C732B2}"/>
              </a:ext>
            </a:extLst>
          </p:cNvPr>
          <p:cNvPicPr>
            <a:picLocks noChangeAspect="1"/>
          </p:cNvPicPr>
          <p:nvPr/>
        </p:nvPicPr>
        <p:blipFill>
          <a:blip r:embed="rId2"/>
          <a:stretch>
            <a:fillRect/>
          </a:stretch>
        </p:blipFill>
        <p:spPr>
          <a:xfrm>
            <a:off x="-1198719" y="0"/>
            <a:ext cx="13390719" cy="6858000"/>
          </a:xfrm>
          <a:prstGeom prst="rect">
            <a:avLst/>
          </a:prstGeom>
        </p:spPr>
      </p:pic>
      <p:sp>
        <p:nvSpPr>
          <p:cNvPr id="5" name="TextBox 4">
            <a:extLst>
              <a:ext uri="{FF2B5EF4-FFF2-40B4-BE49-F238E27FC236}">
                <a16:creationId xmlns:a16="http://schemas.microsoft.com/office/drawing/2014/main" id="{00C994BE-3A22-1148-8607-D0A87CF1DA3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F965ED6-4D4A-5B7D-5075-A6988252BC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350EFDE-6B49-3636-0600-07301A5F8641}"/>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10And David was told, “Uriah did not go home.”</a:t>
            </a:r>
          </a:p>
          <a:p>
            <a:r>
              <a:rPr lang="en-US" sz="4400" dirty="0">
                <a:solidFill>
                  <a:srgbClr val="121212"/>
                </a:solidFill>
                <a:latin typeface="ArialMT"/>
              </a:rPr>
              <a:t>“Haven’t you just arrived from a journey?” David asked Uriah. “Why didn’t you go home?”</a:t>
            </a:r>
            <a:endParaRPr lang="en-ZA" dirty="0"/>
          </a:p>
        </p:txBody>
      </p:sp>
      <p:sp>
        <p:nvSpPr>
          <p:cNvPr id="3" name="TextBox 2">
            <a:extLst>
              <a:ext uri="{FF2B5EF4-FFF2-40B4-BE49-F238E27FC236}">
                <a16:creationId xmlns:a16="http://schemas.microsoft.com/office/drawing/2014/main" id="{AA6CD80D-33D1-BDF6-D469-149773F0D4E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10དེ་ནས་མི་དེ་དག་གིས་དཱ་བིད་ལ། ཨུ་རི་ཡཱ་མར་རང་ཁྱིམ་དུ་མ་སོང་བ་རེད་ཅེས་ཞུས་པ་དང་། དཱ་བིད་ཀྱིས་ཨུ་རི་ཡཱ་ལ། ཁྱོད་རྒྱང་རིང་ནས་འོངས་པ་མིན་ནམ། ཅིའི་ཕྱིར་མར་རང་ཁྱིམ་དུ་མ་སོང་ངམ་ཞེས་དྲིས་པའི་ལན་དུ།</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5729"/>
    </mc:Choice>
    <mc:Fallback xmlns="">
      <p:transition spd="slow" advTm="1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8154823-3B93-472B-8B56-8FC4529D3459}"/>
              </a:ext>
            </a:extLst>
          </p:cNvPr>
          <p:cNvPicPr>
            <a:picLocks noChangeAspect="1"/>
          </p:cNvPicPr>
          <p:nvPr/>
        </p:nvPicPr>
        <p:blipFill>
          <a:blip r:embed="rId2"/>
          <a:stretch>
            <a:fillRect/>
          </a:stretch>
        </p:blipFill>
        <p:spPr>
          <a:xfrm>
            <a:off x="0" y="-62273"/>
            <a:ext cx="12191999" cy="6920273"/>
          </a:xfrm>
          <a:prstGeom prst="rect">
            <a:avLst/>
          </a:prstGeom>
        </p:spPr>
      </p:pic>
      <p:sp>
        <p:nvSpPr>
          <p:cNvPr id="7" name="TextBox 6">
            <a:extLst>
              <a:ext uri="{FF2B5EF4-FFF2-40B4-BE49-F238E27FC236}">
                <a16:creationId xmlns:a16="http://schemas.microsoft.com/office/drawing/2014/main" id="{A44F9C80-CB0E-0089-5598-77B3A481D10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11:10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92AFC33-8F63-66CA-4BF3-E039522E68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233AB57-D3D1-D186-3DD6-07713CFEA761}"/>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11Uriah answered, “The ark and Israel and Judah are dwelling in tents, and my master Joab and his soldiers are camped in the open field. How can I go to my house to eat and drink and sleep with my wife? As surely as you live, and as your soul lives, I will not do such a thing!”</a:t>
            </a:r>
            <a:endParaRPr lang="en-ZA" dirty="0"/>
          </a:p>
        </p:txBody>
      </p:sp>
      <p:sp>
        <p:nvSpPr>
          <p:cNvPr id="5" name="TextBox 4">
            <a:extLst>
              <a:ext uri="{FF2B5EF4-FFF2-40B4-BE49-F238E27FC236}">
                <a16:creationId xmlns:a16="http://schemas.microsoft.com/office/drawing/2014/main" id="{BB93EB75-3C3A-3B28-1EFA-95E0C717298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11ཨུ་རི་ཡཱས་དཱ་བིད་ལ། ཤུར་སྒམ་དང་ཡེས་ར་ཨེལ་པ་རྣམས་དང་། ཡ་ཧུ་དཱ་པ་ཐམས་ཅད་སྤྱིལ་བུའི་ནང་དུ་གནས་ཤིང་། བདག་གི་འགོ་དཔོན་ཡོ་ཨབ་དང་བདག་གི་ཇོ་བོའི་འཁོར་གཡོག་རྣམས་ཐང་རྒོད་དུ་སྒར་བཏབ་ནས་བསྡད་ཡོད་པས། བདག་ནི་རང་ཁྱིམ་དུ་ལོག་སྟེ་བཟའ་བཏུང་ལ་རོལ་འོས་སམ། ཆུང་མ་དང་མཉམ་དུ་འགྲོགས་རུང་ངམ། བདག་གིས་རྒྱལ་པོ་ཁྱེད་དང་ཁྱེད་ཀྱི་སྐུ་སྲོག་དཔང་དུ་བཙུགས་ནས་མནའ་བསྐྱལ་བ་ཡིན་ཏེ། བདག་གིས་དེ་ལྟ་བུ་གཏན་ནས་བྱ་མི་ཕོད་ཅེས་ཞུས།</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045"/>
    </mc:Choice>
    <mc:Fallback xmlns="">
      <p:transition spd="slow" advTm="11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9AC063-BDF1-43AA-A1E6-016AEE4E3DDA}"/>
              </a:ext>
            </a:extLst>
          </p:cNvPr>
          <p:cNvPicPr>
            <a:picLocks noChangeAspect="1"/>
          </p:cNvPicPr>
          <p:nvPr/>
        </p:nvPicPr>
        <p:blipFill>
          <a:blip r:embed="rId2"/>
          <a:stretch>
            <a:fillRect/>
          </a:stretch>
        </p:blipFill>
        <p:spPr>
          <a:xfrm>
            <a:off x="0" y="-395951"/>
            <a:ext cx="12191999" cy="7253952"/>
          </a:xfrm>
          <a:prstGeom prst="rect">
            <a:avLst/>
          </a:prstGeom>
        </p:spPr>
      </p:pic>
      <p:sp>
        <p:nvSpPr>
          <p:cNvPr id="5" name="TextBox 4">
            <a:extLst>
              <a:ext uri="{FF2B5EF4-FFF2-40B4-BE49-F238E27FC236}">
                <a16:creationId xmlns:a16="http://schemas.microsoft.com/office/drawing/2014/main" id="{77475D42-E29D-308F-972D-C44037CF635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11:11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5400" dirty="0"/>
              <a:t>The second night Uriah again slept outside, even though David made him drunk with wine.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Audio 2">
            <a:hlinkClick r:id="" action="ppaction://media"/>
            <a:extLst>
              <a:ext uri="{FF2B5EF4-FFF2-40B4-BE49-F238E27FC236}">
                <a16:creationId xmlns:a16="http://schemas.microsoft.com/office/drawing/2014/main" id="{E9163AA0-2558-EB39-296A-6CC0BD1466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7906240"/>
      </p:ext>
    </p:extLst>
  </p:cSld>
  <p:clrMapOvr>
    <a:masterClrMapping/>
  </p:clrMapOvr>
  <mc:AlternateContent xmlns:mc="http://schemas.openxmlformats.org/markup-compatibility/2006" xmlns:p14="http://schemas.microsoft.com/office/powerpoint/2010/main">
    <mc:Choice Requires="p14">
      <p:transition spd="slow" p14:dur="2000" advTm="7788"/>
    </mc:Choice>
    <mc:Fallback xmlns="">
      <p:transition spd="slow" advTm="7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418DEA4-F151-43AA-9378-062B4312A335}"/>
              </a:ext>
            </a:extLst>
          </p:cNvPr>
          <p:cNvPicPr>
            <a:picLocks noChangeAspect="1"/>
          </p:cNvPicPr>
          <p:nvPr/>
        </p:nvPicPr>
        <p:blipFill>
          <a:blip r:embed="rId2"/>
          <a:stretch>
            <a:fillRect/>
          </a:stretch>
        </p:blipFill>
        <p:spPr>
          <a:xfrm>
            <a:off x="-1198719" y="0"/>
            <a:ext cx="13390719" cy="6858000"/>
          </a:xfrm>
          <a:prstGeom prst="rect">
            <a:avLst/>
          </a:prstGeom>
        </p:spPr>
      </p:pic>
    </p:spTree>
    <p:extLst>
      <p:ext uri="{BB962C8B-B14F-4D97-AF65-F5344CB8AC3E}">
        <p14:creationId xmlns:p14="http://schemas.microsoft.com/office/powerpoint/2010/main" val="89027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34BAFBF2-6168-CF44-3737-B20A0CD14A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63111D0-7370-2268-AE42-652D467FC16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14The next morning David wrote a letter to Joab and sent it with Uriah. 15In the letter he wrote: “Put Uriah at the front of the fiercest battle; then withdraw from him, so that he may be struck down and killed.”</a:t>
            </a:r>
            <a:endParaRPr lang="en-ZA" dirty="0"/>
          </a:p>
        </p:txBody>
      </p:sp>
      <p:sp>
        <p:nvSpPr>
          <p:cNvPr id="3" name="TextBox 2">
            <a:extLst>
              <a:ext uri="{FF2B5EF4-FFF2-40B4-BE49-F238E27FC236}">
                <a16:creationId xmlns:a16="http://schemas.microsoft.com/office/drawing/2014/main" id="{D592EF7F-58C9-84A6-1AA7-A865CD03D1A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14དེ་ནས་ཞོགས་པར་དཱ་བིད་ཀྱིས་ཡོ་ཨབ་ལ་འཕྲིན་ཡིག་ཅིག་བྲིས་ཤིང་ཨུ་རི་ཡཱའི་ལག་ཏུ་སྤྲད་ནས་བསྐུར་ཏོ། ། 15འཕྲིན་ཡིག་དེའི་ནང་འདི་ལྟར། འཐབ་འཛིང་ཤིན་ཏུ་ཛ་དྲག་ཆེ་བའི་དུས་སུ་ཨུ་རི་ཡཱ་མདུན་དུ་ཐོངས་ཤིག ཁྱོད་ཅག་དེ་ལས་ཕྱི་སྣུར་བྱས་ནས་ཁོ་རང་རྨས་ཏེ་འཆི་བར་གྱིས་ཞེས་བྲིས་སོ། །</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6310"/>
    </mc:Choice>
    <mc:Fallback xmlns="">
      <p:transition spd="slow" advTm="1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4. David, Bathsheba and Uriah - 2 Sam 11 (Center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ཤ་མུ་ཨེལ་གཉིས་པ། 11</a:t>
            </a:r>
          </a:p>
          <a:p>
            <a:r>
              <a:rPr lang="bo-CN" sz="8000" b="1" dirty="0">
                <a:solidFill>
                  <a:srgbClr val="121212"/>
                </a:solidFill>
                <a:latin typeface="ArialMT"/>
              </a:rPr>
              <a:t>དཱ་བིད་དང་བྷད་ཤེ་བྷ།</a:t>
            </a:r>
          </a:p>
          <a:p>
            <a:endParaRPr lang="en-ZA" dirty="0"/>
          </a:p>
        </p:txBody>
      </p:sp>
      <p:pic>
        <p:nvPicPr>
          <p:cNvPr id="5" name="Audio 4">
            <a:hlinkClick r:id="" action="ppaction://media"/>
            <a:extLst>
              <a:ext uri="{FF2B5EF4-FFF2-40B4-BE49-F238E27FC236}">
                <a16:creationId xmlns:a16="http://schemas.microsoft.com/office/drawing/2014/main" id="{582E619A-60B4-C8C6-4AE2-8D8C2C6143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6048"/>
    </mc:Choice>
    <mc:Fallback xmlns="">
      <p:transition spd="slow" advTm="6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10AC24-CED9-4C51-BBC5-0AAEA82CD3D4}"/>
              </a:ext>
            </a:extLst>
          </p:cNvPr>
          <p:cNvPicPr>
            <a:picLocks noChangeAspect="1"/>
          </p:cNvPicPr>
          <p:nvPr/>
        </p:nvPicPr>
        <p:blipFill>
          <a:blip r:embed="rId2"/>
          <a:stretch>
            <a:fillRect/>
          </a:stretch>
        </p:blipFill>
        <p:spPr>
          <a:xfrm>
            <a:off x="0" y="-638038"/>
            <a:ext cx="12192000" cy="7496039"/>
          </a:xfrm>
          <a:prstGeom prst="rect">
            <a:avLst/>
          </a:prstGeom>
        </p:spPr>
      </p:pic>
      <p:sp>
        <p:nvSpPr>
          <p:cNvPr id="5" name="TextBox 4">
            <a:extLst>
              <a:ext uri="{FF2B5EF4-FFF2-40B4-BE49-F238E27FC236}">
                <a16:creationId xmlns:a16="http://schemas.microsoft.com/office/drawing/2014/main" id="{8E176F48-17BD-A658-E6C8-C62B0AD86AF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11:14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CD60656-3BB8-D875-EC58-78A3A0653F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E3E0ECB-DF06-4531-591A-5C75EDFB69B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16So as Joab besieged the city, he assigned Uriah to a place where he saw the strongest enemy soldiers. 17And when the men of the city came out and fought against Joab, some of David’s servants fell, and Uriah the Hittite also died.</a:t>
            </a:r>
            <a:endParaRPr lang="en-ZA" dirty="0"/>
          </a:p>
        </p:txBody>
      </p:sp>
      <p:sp>
        <p:nvSpPr>
          <p:cNvPr id="3" name="TextBox 2">
            <a:extLst>
              <a:ext uri="{FF2B5EF4-FFF2-40B4-BE49-F238E27FC236}">
                <a16:creationId xmlns:a16="http://schemas.microsoft.com/office/drawing/2014/main" id="{98B558AF-BD2F-C02B-E72F-2E5A00E3CF46}"/>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16སྐབས་དེར་ཡོ་ཨབ་ཀྱིས་གྲོང་ཁྱེར་བསྐོར་ཞིང་། ཁོས་སྲུང་དམག་དཔའ་སྟོབས་ཅན་རྣམས་གནས་གང་དུ་ཡོད་པ་ཤེས་པས། ཨུ་རི་ཡཱ་གནས་དེ་རུ་མངགས་པ་རེད། 17ཡང་གྲོང་ཁྱེར་གྱི་མི་རྣམས་ཕྱི་རུ་ཐོན་ཏེ་ཡོ་ཨབ་འཁོར་དང་བཅས་པར་འཐབ་ཅིང་། དཱ་བིད་ཀྱི་འཁོར་གཡོག་རྣམས་ལས་འགའ་ཤས་འཆི་བར་གྱུར་པ་དང་། ཧེད་པ་ཨུ་རི་ཡཱ་ཡང་ཤིའོ།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2943"/>
    </mc:Choice>
    <mc:Fallback xmlns="">
      <p:transition spd="slow" advTm="1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A566649-DCAF-4B18-9918-2B90F0AECD1F}"/>
              </a:ext>
            </a:extLst>
          </p:cNvPr>
          <p:cNvPicPr>
            <a:picLocks noChangeAspect="1"/>
          </p:cNvPicPr>
          <p:nvPr/>
        </p:nvPicPr>
        <p:blipFill>
          <a:blip r:embed="rId2"/>
          <a:stretch>
            <a:fillRect/>
          </a:stretch>
        </p:blipFill>
        <p:spPr>
          <a:xfrm>
            <a:off x="0" y="-395951"/>
            <a:ext cx="12191999" cy="7253952"/>
          </a:xfrm>
          <a:prstGeom prst="rect">
            <a:avLst/>
          </a:prstGeom>
        </p:spPr>
      </p:pic>
      <p:sp>
        <p:nvSpPr>
          <p:cNvPr id="7" name="TextBox 6">
            <a:extLst>
              <a:ext uri="{FF2B5EF4-FFF2-40B4-BE49-F238E27FC236}">
                <a16:creationId xmlns:a16="http://schemas.microsoft.com/office/drawing/2014/main" id="{16FF29CD-ED52-F185-62B1-4E68A5A683C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11:16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0839243-B228-BCA0-0EB6-3AEC1827F0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2A4F421-DB68-217B-5BB3-47D644ABCE85}"/>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26When Uriah’s wife heard that her husband was dead, she mourned for him.</a:t>
            </a:r>
            <a:endParaRPr lang="en-ZA" dirty="0"/>
          </a:p>
        </p:txBody>
      </p:sp>
      <p:sp>
        <p:nvSpPr>
          <p:cNvPr id="3" name="TextBox 2">
            <a:extLst>
              <a:ext uri="{FF2B5EF4-FFF2-40B4-BE49-F238E27FC236}">
                <a16:creationId xmlns:a16="http://schemas.microsoft.com/office/drawing/2014/main" id="{6D837F77-5D50-20A1-0718-3C6F522D9E3F}"/>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26དེ་ནས་ཨུ་རི་ཡཱ་ཡི་ཆུང་མས་རང་གི་ཁྱོ་ག་ཤི་བའི་གཏམ་ཐོས་པས་རང་གི་ཁྱོ་གའི་དོན་དུ་མྱ་ངན་བྱས།</a:t>
            </a:r>
            <a:endParaRPr lang="en-ZA" dirty="0"/>
          </a:p>
        </p:txBody>
      </p:sp>
    </p:spTree>
    <p:extLst>
      <p:ext uri="{BB962C8B-B14F-4D97-AF65-F5344CB8AC3E}">
        <p14:creationId xmlns:p14="http://schemas.microsoft.com/office/powerpoint/2010/main" val="2000887984"/>
      </p:ext>
    </p:extLst>
  </p:cSld>
  <p:clrMapOvr>
    <a:masterClrMapping/>
  </p:clrMapOvr>
  <mc:AlternateContent xmlns:mc="http://schemas.openxmlformats.org/markup-compatibility/2006" xmlns:p14="http://schemas.microsoft.com/office/powerpoint/2010/main">
    <mc:Choice Requires="p14">
      <p:transition spd="slow" p14:dur="2000" advTm="7602"/>
    </mc:Choice>
    <mc:Fallback xmlns="">
      <p:transition spd="slow" advTm="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4D9550E-9258-4878-813F-3BD8712764C6}"/>
              </a:ext>
            </a:extLst>
          </p:cNvPr>
          <p:cNvPicPr>
            <a:picLocks noChangeAspect="1"/>
          </p:cNvPicPr>
          <p:nvPr/>
        </p:nvPicPr>
        <p:blipFill>
          <a:blip r:embed="rId2"/>
          <a:stretch>
            <a:fillRect/>
          </a:stretch>
        </p:blipFill>
        <p:spPr>
          <a:xfrm>
            <a:off x="0" y="0"/>
            <a:ext cx="14079557" cy="6858000"/>
          </a:xfrm>
          <a:prstGeom prst="rect">
            <a:avLst/>
          </a:prstGeom>
        </p:spPr>
      </p:pic>
      <p:sp>
        <p:nvSpPr>
          <p:cNvPr id="5" name="TextBox 4">
            <a:extLst>
              <a:ext uri="{FF2B5EF4-FFF2-40B4-BE49-F238E27FC236}">
                <a16:creationId xmlns:a16="http://schemas.microsoft.com/office/drawing/2014/main" id="{9621EF6C-EC67-5F28-0D5B-08D9314359F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11:26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66428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456D31C-B1BA-52B7-70CB-984A74B104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DBCF030-B64B-2A26-0E93-4BA4723D227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27And when the time of mourning was over, David had her brought to his house, and she became his wife and bore him a son.</a:t>
            </a:r>
          </a:p>
          <a:p>
            <a:r>
              <a:rPr lang="en-US" sz="4400" dirty="0">
                <a:solidFill>
                  <a:srgbClr val="121212"/>
                </a:solidFill>
                <a:latin typeface="ArialMT"/>
              </a:rPr>
              <a:t>But the thing that David had done was evil in the sight of the Lord.</a:t>
            </a:r>
            <a:endParaRPr lang="en-ZA" dirty="0"/>
          </a:p>
        </p:txBody>
      </p:sp>
      <p:sp>
        <p:nvSpPr>
          <p:cNvPr id="3" name="TextBox 2">
            <a:extLst>
              <a:ext uri="{FF2B5EF4-FFF2-40B4-BE49-F238E27FC236}">
                <a16:creationId xmlns:a16="http://schemas.microsoft.com/office/drawing/2014/main" id="{FE8677F7-EF60-47D9-8CC0-3D2E60EE4010}"/>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27སྡུག་གི་ཉི་མ་རྫོགས་པ་དང་དཱ་བིད་ཀྱིས་མི་མངགས་ཤིང་། བུད་མེད་དེ་རང་གི་ཕོ་བྲང་དུ་བླངས་ནས་དེ་ཁོང་གི་ཆུང་མར་གྱུར་ཏེ་བུ་ཞིག་བཙས་མོད། དཱ་བིད་ཀྱིས་བྱས་པའི་བྱ་བ་དེ་ལ་དཀོན་མཆོག་ཡ་ཝཱེ་ཐུགས་མ་དགྱེས་སོ། །</a:t>
            </a:r>
            <a:endParaRPr lang="en-ZA" dirty="0"/>
          </a:p>
        </p:txBody>
      </p:sp>
    </p:spTree>
    <p:extLst>
      <p:ext uri="{BB962C8B-B14F-4D97-AF65-F5344CB8AC3E}">
        <p14:creationId xmlns:p14="http://schemas.microsoft.com/office/powerpoint/2010/main" val="891092227"/>
      </p:ext>
    </p:extLst>
  </p:cSld>
  <p:clrMapOvr>
    <a:masterClrMapping/>
  </p:clrMapOvr>
  <mc:AlternateContent xmlns:mc="http://schemas.openxmlformats.org/markup-compatibility/2006" xmlns:p14="http://schemas.microsoft.com/office/powerpoint/2010/main">
    <mc:Choice Requires="p14">
      <p:transition spd="slow" p14:dur="2000" advTm="14127"/>
    </mc:Choice>
    <mc:Fallback xmlns="">
      <p:transition spd="slow" advTm="1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8E9A48-A868-49B0-A9EB-B0942765E1E5}"/>
              </a:ext>
            </a:extLst>
          </p:cNvPr>
          <p:cNvPicPr>
            <a:picLocks noChangeAspect="1"/>
          </p:cNvPicPr>
          <p:nvPr/>
        </p:nvPicPr>
        <p:blipFill>
          <a:blip r:embed="rId2"/>
          <a:stretch>
            <a:fillRect/>
          </a:stretch>
        </p:blipFill>
        <p:spPr>
          <a:xfrm>
            <a:off x="0" y="-364013"/>
            <a:ext cx="12192000" cy="7222013"/>
          </a:xfrm>
          <a:prstGeom prst="rect">
            <a:avLst/>
          </a:prstGeom>
        </p:spPr>
      </p:pic>
      <p:sp>
        <p:nvSpPr>
          <p:cNvPr id="5" name="TextBox 4">
            <a:extLst>
              <a:ext uri="{FF2B5EF4-FFF2-40B4-BE49-F238E27FC236}">
                <a16:creationId xmlns:a16="http://schemas.microsoft.com/office/drawing/2014/main" id="{D0E45A0C-F73E-50CC-0275-0CC8EB112C2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63079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E028D13-3780-40E0-B54B-7EDEF3EF0364}"/>
              </a:ext>
            </a:extLst>
          </p:cNvPr>
          <p:cNvPicPr>
            <a:picLocks noChangeAspect="1"/>
          </p:cNvPicPr>
          <p:nvPr/>
        </p:nvPicPr>
        <p:blipFill>
          <a:blip r:embed="rId2"/>
          <a:stretch>
            <a:fillRect/>
          </a:stretch>
        </p:blipFill>
        <p:spPr>
          <a:xfrm>
            <a:off x="-589175" y="0"/>
            <a:ext cx="12781175" cy="6858000"/>
          </a:xfrm>
          <a:prstGeom prst="rect">
            <a:avLst/>
          </a:prstGeom>
        </p:spPr>
      </p:pic>
      <p:sp>
        <p:nvSpPr>
          <p:cNvPr id="7" name="TextBox 6">
            <a:extLst>
              <a:ext uri="{FF2B5EF4-FFF2-40B4-BE49-F238E27FC236}">
                <a16:creationId xmlns:a16="http://schemas.microsoft.com/office/drawing/2014/main" id="{63C59CE2-9B28-F8B0-D74B-C1B326DFE2DD}"/>
              </a:ext>
            </a:extLst>
          </p:cNvPr>
          <p:cNvSpPr txBox="1"/>
          <p:nvPr/>
        </p:nvSpPr>
        <p:spPr>
          <a:xfrm>
            <a:off x="5975131" y="3581400"/>
            <a:ext cx="5975129" cy="3276600"/>
          </a:xfrm>
          <a:prstGeom prst="rect">
            <a:avLst/>
          </a:prstGeom>
          <a:noFill/>
        </p:spPr>
        <p:txBody>
          <a:bodyPr wrap="square" rtlCol="0">
            <a:noAutofit/>
          </a:bodyPr>
          <a:lstStyle/>
          <a:p>
            <a:pPr algn="ctr"/>
            <a:r>
              <a:rPr lang="bo-CN" sz="8000" b="1" cap="all" dirty="0">
                <a:solidFill>
                  <a:schemeClr val="bg1"/>
                </a:solidFill>
                <a:latin typeface="ArialMT"/>
              </a:rPr>
              <a:t>ཤ་མུ་ཨེལ་གཉིས་པ། 11</a:t>
            </a:r>
          </a:p>
          <a:p>
            <a:r>
              <a:rPr lang="bo-CN" sz="8000" b="1" dirty="0">
                <a:solidFill>
                  <a:schemeClr val="bg1"/>
                </a:solidFill>
                <a:latin typeface="ArialMT"/>
              </a:rPr>
              <a:t>དཱ་བིད་དང་བྷད་ཤེ་བྷ།</a:t>
            </a:r>
          </a:p>
          <a:p>
            <a:endParaRPr lang="en-ZA" dirty="0"/>
          </a:p>
        </p:txBody>
      </p:sp>
      <p:sp>
        <p:nvSpPr>
          <p:cNvPr id="2" name="TextBox 2">
            <a:extLst>
              <a:ext uri="{FF2B5EF4-FFF2-40B4-BE49-F238E27FC236}">
                <a16:creationId xmlns:a16="http://schemas.microsoft.com/office/drawing/2014/main" id="{B781F233-BC14-99DD-C132-D0406BD10A6F}"/>
              </a:ext>
            </a:extLst>
          </p:cNvPr>
          <p:cNvSpPr txBox="1"/>
          <p:nvPr/>
        </p:nvSpPr>
        <p:spPr>
          <a:xfrm>
            <a:off x="610639" y="642628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6F230F70-A425-9526-2426-FC0BAA4D73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EE31A01-50BA-956F-5A5E-2CB84C6DB4D1}"/>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1In the spring, at the time when kings march out to war, David sent out Joab and his servants with the whole army of Israel. They destroyed the Ammonites and besieged Rabbah, but David remained in Jerusalem.</a:t>
            </a:r>
            <a:endParaRPr lang="en-ZA" sz="3600" dirty="0"/>
          </a:p>
        </p:txBody>
      </p:sp>
      <p:sp>
        <p:nvSpPr>
          <p:cNvPr id="3" name="TextBox 2">
            <a:extLst>
              <a:ext uri="{FF2B5EF4-FFF2-40B4-BE49-F238E27FC236}">
                <a16:creationId xmlns:a16="http://schemas.microsoft.com/office/drawing/2014/main" id="{889B82AF-0852-2A52-93CC-D7416390B3A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1དེ་ནས་ལོ་གཅིག་འགོར་རྗེས་རྒྱལ་པོ་རྣམས་དམག་ལ་སྐྱོད་པའི་དུས་སུ། དཱ་བིད་ཀྱིས་ཡོ་ཨབ་དང་རང་གི་བློན་འཁོར་རྣམས་དང་། ཡེས་ར་ཨེལ་གྱི་དམག་དཔུང་ཐམས་ཅད་དམག་ལ་མངགས་ཤིང་། དེ་དག་གིས་ཨམ་མོན་པ་རྣམས་མེད་པར་བྱས་ནས་རབ་བཱ་དམག་གིས་བསྐོར་བ་དང་། དཱ་བིད་སྔར་བཞིན་ཡེ་རུ་སཱ་ལེམ་དུ་བཞུགས་སོ། །</a:t>
            </a:r>
            <a:endParaRPr lang="en-ZA"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22762"/>
    </mc:Choice>
    <mc:Fallback xmlns="">
      <p:transition spd="slow" advTm="2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6716D89-8149-4599-9A4A-92EE626D7A5B}"/>
              </a:ext>
            </a:extLst>
          </p:cNvPr>
          <p:cNvPicPr>
            <a:picLocks noChangeAspect="1"/>
          </p:cNvPicPr>
          <p:nvPr/>
        </p:nvPicPr>
        <p:blipFill>
          <a:blip r:embed="rId2"/>
          <a:stretch>
            <a:fillRect/>
          </a:stretch>
        </p:blipFill>
        <p:spPr>
          <a:xfrm>
            <a:off x="0" y="-28919"/>
            <a:ext cx="12191999" cy="6886919"/>
          </a:xfrm>
          <a:prstGeom prst="rect">
            <a:avLst/>
          </a:prstGeom>
        </p:spPr>
      </p:pic>
      <p:sp>
        <p:nvSpPr>
          <p:cNvPr id="5" name="TextBox 4">
            <a:extLst>
              <a:ext uri="{FF2B5EF4-FFF2-40B4-BE49-F238E27FC236}">
                <a16:creationId xmlns:a16="http://schemas.microsoft.com/office/drawing/2014/main" id="{43FD84C0-C9F0-365C-8188-526C25B1445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22F60FA-A0E3-3FE5-4719-C22AB5BB2A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E8A07F1-49A4-FBBA-8346-CF90DB289EC7}"/>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2One evening David got up from his bed and strolled around on the roof of the palace. And from the roof he saw a woman bathing—a very beautiful woman.</a:t>
            </a:r>
            <a:endParaRPr lang="en-ZA" dirty="0"/>
          </a:p>
        </p:txBody>
      </p:sp>
      <p:sp>
        <p:nvSpPr>
          <p:cNvPr id="5" name="TextBox 4">
            <a:extLst>
              <a:ext uri="{FF2B5EF4-FFF2-40B4-BE49-F238E27FC236}">
                <a16:creationId xmlns:a16="http://schemas.microsoft.com/office/drawing/2014/main" id="{BE387717-8B0A-0FD9-AC97-BC19A64C972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2ཡང་ས་སྲོས་ཀྱི་དུས་སུ་དཱ་བིད་མལ་ནས་ལངས་ཏེ་ཕོ་བྲང་གི་ཁང་ཐོག་ནས་འཆམ་འཆམ་དུ་འགྲོ་སྐབས། ཁོང་གིས་འཁྲུད་བྱེད་པའི་བུད་མེད་ཅིག་མཐོང་ཞིང་། བུད་མེད་དེ་ནི་ཤིན་ཏུ་ཡིད་དབང་འཕྲོག་པ་ཞིག་ཡོད་པ་དང་།</a:t>
            </a:r>
            <a:endParaRPr lang="en-ZA"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2780"/>
    </mc:Choice>
    <mc:Fallback xmlns="">
      <p:transition spd="slow" advTm="1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FE10DB-F7D4-4A72-A22D-F030DE14BE18}"/>
              </a:ext>
            </a:extLst>
          </p:cNvPr>
          <p:cNvPicPr>
            <a:picLocks noChangeAspect="1"/>
          </p:cNvPicPr>
          <p:nvPr/>
        </p:nvPicPr>
        <p:blipFill>
          <a:blip r:embed="rId2"/>
          <a:stretch>
            <a:fillRect/>
          </a:stretch>
        </p:blipFill>
        <p:spPr>
          <a:xfrm>
            <a:off x="0" y="-713465"/>
            <a:ext cx="12192000" cy="7571465"/>
          </a:xfrm>
          <a:prstGeom prst="rect">
            <a:avLst/>
          </a:prstGeom>
        </p:spPr>
      </p:pic>
      <p:sp>
        <p:nvSpPr>
          <p:cNvPr id="5" name="TextBox 4">
            <a:extLst>
              <a:ext uri="{FF2B5EF4-FFF2-40B4-BE49-F238E27FC236}">
                <a16:creationId xmlns:a16="http://schemas.microsoft.com/office/drawing/2014/main" id="{BAC257A7-7463-7490-780F-E428EFCEE05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28115C4-7F24-CA2F-C682-D1DE4FC3EB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0C5632A-6FA9-57AE-F306-5A4B64662AF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3So David sent and inquired about the woman, and he was told, “This is Bathsheba, the daughter of Eliam  and the wife of Uriah the Hittite.”</a:t>
            </a:r>
            <a:endParaRPr lang="en-ZA" dirty="0"/>
          </a:p>
        </p:txBody>
      </p:sp>
      <p:sp>
        <p:nvSpPr>
          <p:cNvPr id="3" name="TextBox 2">
            <a:extLst>
              <a:ext uri="{FF2B5EF4-FFF2-40B4-BE49-F238E27FC236}">
                <a16:creationId xmlns:a16="http://schemas.microsoft.com/office/drawing/2014/main" id="{ED7C0637-7D7A-2AA1-514D-92C75F0E60B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3དཱ་བིད་ཀྱིས་མི་མངགས་ནས་བུད་མེད་དེ་སུ་ཡིན་དྲིས་པ་ལ་མི་ཞིག་གིས། བུད་མེད་དེ་ནི་ཨེ་ལི་ཨམ་གྱི་བུ་མོ་སྟེ། ཧེད་པ་ཨུ་རི་ཡཱ་ཡི་ཆུང་མ་པད་ཤེ་བཱ་མ་ཡིན་ནམ་ཞེས་ཞུས།</a:t>
            </a:r>
            <a:endParaRPr lang="en-ZA" sz="1600"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1550"/>
    </mc:Choice>
    <mc:Fallback xmlns="">
      <p:transition spd="slow" advTm="1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1768</Words>
  <Application>Microsoft Office PowerPoint</Application>
  <PresentationFormat>Widescreen</PresentationFormat>
  <Paragraphs>75</Paragraphs>
  <Slides>36</Slides>
  <Notes>1</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ArialMT</vt:lpstr>
      <vt:lpstr>Calibri</vt:lpstr>
      <vt:lpstr>Calibri Light</vt:lpstr>
      <vt:lpstr>Microsoft Himalaya</vt:lpstr>
      <vt:lpstr>TimesNewRomanPS-BoldMT</vt:lpstr>
      <vt:lpstr>TimesNewRomanPSMT</vt:lpstr>
      <vt:lpstr>Office Theme</vt:lpstr>
      <vt:lpstr>19-4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2025-04-07T05:07:32Z</dcterms:modified>
</cp:coreProperties>
</file>