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8F68B-FD9A-41E3-86B8-914B0A80D195}" v="13" dt="2025-04-07T05:16:29.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3969" autoAdjust="0"/>
  </p:normalViewPr>
  <p:slideViewPr>
    <p:cSldViewPr snapToGrid="0">
      <p:cViewPr varScale="1">
        <p:scale>
          <a:sx n="57" d="100"/>
          <a:sy n="57" d="100"/>
        </p:scale>
        <p:origin x="78"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B88017B-F77E-4BAD-AB6C-26AA98A85830}"/>
    <pc:docChg chg="custSel modSld">
      <pc:chgData name="Leonie Smith" userId="fed1330f33f5650e" providerId="LiveId" clId="{AB88017B-F77E-4BAD-AB6C-26AA98A85830}" dt="2022-05-13T07:36:18.199" v="102" actId="5793"/>
      <pc:docMkLst>
        <pc:docMk/>
      </pc:docMkLst>
      <pc:sldChg chg="addSp modSp modNotesTx">
        <pc:chgData name="Leonie Smith" userId="fed1330f33f5650e" providerId="LiveId" clId="{AB88017B-F77E-4BAD-AB6C-26AA98A85830}" dt="2022-05-13T07:36:18.199" v="102" actId="5793"/>
        <pc:sldMkLst>
          <pc:docMk/>
          <pc:sldMk cId="2869461528" sldId="308"/>
        </pc:sldMkLst>
      </pc:sldChg>
      <pc:sldChg chg="addSp modSp">
        <pc:chgData name="Leonie Smith" userId="fed1330f33f5650e" providerId="LiveId" clId="{AB88017B-F77E-4BAD-AB6C-26AA98A85830}" dt="2022-05-13T05:45:51.806" v="37"/>
        <pc:sldMkLst>
          <pc:docMk/>
          <pc:sldMk cId="1003827451" sldId="426"/>
        </pc:sldMkLst>
      </pc:sldChg>
      <pc:sldChg chg="addSp delSp modSp modTransition modAnim">
        <pc:chgData name="Leonie Smith" userId="fed1330f33f5650e" providerId="LiveId" clId="{AB88017B-F77E-4BAD-AB6C-26AA98A85830}" dt="2022-05-13T05:48:05.880" v="42"/>
        <pc:sldMkLst>
          <pc:docMk/>
          <pc:sldMk cId="2174129452" sldId="428"/>
        </pc:sldMkLst>
      </pc:sldChg>
      <pc:sldChg chg="addSp delSp modSp modTransition modAnim">
        <pc:chgData name="Leonie Smith" userId="fed1330f33f5650e" providerId="LiveId" clId="{AB88017B-F77E-4BAD-AB6C-26AA98A85830}" dt="2022-05-13T05:51:09.280" v="47"/>
        <pc:sldMkLst>
          <pc:docMk/>
          <pc:sldMk cId="942615762" sldId="430"/>
        </pc:sldMkLst>
      </pc:sldChg>
      <pc:sldChg chg="addSp modSp">
        <pc:chgData name="Leonie Smith" userId="fed1330f33f5650e" providerId="LiveId" clId="{AB88017B-F77E-4BAD-AB6C-26AA98A85830}" dt="2022-05-13T05:52:20.183" v="48"/>
        <pc:sldMkLst>
          <pc:docMk/>
          <pc:sldMk cId="1886351016" sldId="432"/>
        </pc:sldMkLst>
      </pc:sldChg>
      <pc:sldChg chg="addSp delSp modSp modTransition modAnim">
        <pc:chgData name="Leonie Smith" userId="fed1330f33f5650e" providerId="LiveId" clId="{AB88017B-F77E-4BAD-AB6C-26AA98A85830}" dt="2022-05-13T05:54:38.717" v="51"/>
        <pc:sldMkLst>
          <pc:docMk/>
          <pc:sldMk cId="882125327" sldId="434"/>
        </pc:sldMkLst>
      </pc:sldChg>
      <pc:sldChg chg="addSp delSp modSp modTransition modAnim">
        <pc:chgData name="Leonie Smith" userId="fed1330f33f5650e" providerId="LiveId" clId="{AB88017B-F77E-4BAD-AB6C-26AA98A85830}" dt="2022-05-13T05:57:10.905" v="54"/>
        <pc:sldMkLst>
          <pc:docMk/>
          <pc:sldMk cId="3195935868" sldId="436"/>
        </pc:sldMkLst>
      </pc:sldChg>
      <pc:sldChg chg="addSp delSp modSp modTransition modAnim">
        <pc:chgData name="Leonie Smith" userId="fed1330f33f5650e" providerId="LiveId" clId="{AB88017B-F77E-4BAD-AB6C-26AA98A85830}" dt="2022-05-13T06:00:08.969" v="61"/>
        <pc:sldMkLst>
          <pc:docMk/>
          <pc:sldMk cId="3261377596" sldId="438"/>
        </pc:sldMkLst>
      </pc:sldChg>
      <pc:sldChg chg="addSp delSp modSp modTransition modAnim">
        <pc:chgData name="Leonie Smith" userId="fed1330f33f5650e" providerId="LiveId" clId="{AB88017B-F77E-4BAD-AB6C-26AA98A85830}" dt="2022-05-13T06:03:23.649" v="70"/>
        <pc:sldMkLst>
          <pc:docMk/>
          <pc:sldMk cId="923867738" sldId="440"/>
        </pc:sldMkLst>
      </pc:sldChg>
      <pc:sldChg chg="addSp delSp modSp modTransition modAnim">
        <pc:chgData name="Leonie Smith" userId="fed1330f33f5650e" providerId="LiveId" clId="{AB88017B-F77E-4BAD-AB6C-26AA98A85830}" dt="2022-05-13T06:07:36.878" v="79"/>
        <pc:sldMkLst>
          <pc:docMk/>
          <pc:sldMk cId="2180228365" sldId="442"/>
        </pc:sldMkLst>
      </pc:sldChg>
      <pc:sldChg chg="addSp delSp modSp modTransition modAnim">
        <pc:chgData name="Leonie Smith" userId="fed1330f33f5650e" providerId="LiveId" clId="{AB88017B-F77E-4BAD-AB6C-26AA98A85830}" dt="2022-05-13T06:12:09.100" v="84"/>
        <pc:sldMkLst>
          <pc:docMk/>
          <pc:sldMk cId="1718612039" sldId="444"/>
        </pc:sldMkLst>
      </pc:sldChg>
      <pc:sldChg chg="addSp delSp modSp modTransition modAnim">
        <pc:chgData name="Leonie Smith" userId="fed1330f33f5650e" providerId="LiveId" clId="{AB88017B-F77E-4BAD-AB6C-26AA98A85830}" dt="2022-05-13T06:16:01.074" v="89"/>
        <pc:sldMkLst>
          <pc:docMk/>
          <pc:sldMk cId="665805102" sldId="446"/>
        </pc:sldMkLst>
      </pc:sldChg>
      <pc:sldChg chg="addSp delSp modSp mod modTransition modAnim">
        <pc:chgData name="Leonie Smith" userId="fed1330f33f5650e" providerId="LiveId" clId="{AB88017B-F77E-4BAD-AB6C-26AA98A85830}" dt="2022-05-13T06:20:37.548" v="98"/>
        <pc:sldMkLst>
          <pc:docMk/>
          <pc:sldMk cId="843663555" sldId="448"/>
        </pc:sldMkLst>
      </pc:sldChg>
    </pc:docChg>
  </pc:docChgLst>
  <pc:docChgLst>
    <pc:chgData name="Leonie Smith" userId="fed1330f33f5650e" providerId="LiveId" clId="{4DAB7423-941D-4152-AEE2-43214E9742E5}"/>
    <pc:docChg chg="delSld modSld">
      <pc:chgData name="Leonie Smith" userId="fed1330f33f5650e" providerId="LiveId" clId="{4DAB7423-941D-4152-AEE2-43214E9742E5}" dt="2022-06-13T06:31:31.019" v="48" actId="20577"/>
      <pc:docMkLst>
        <pc:docMk/>
      </pc:docMkLst>
      <pc:sldChg chg="addSp delSp modSp">
        <pc:chgData name="Leonie Smith" userId="fed1330f33f5650e" providerId="LiveId" clId="{4DAB7423-941D-4152-AEE2-43214E9742E5}" dt="2022-06-13T06:27:24.693" v="1"/>
        <pc:sldMkLst>
          <pc:docMk/>
          <pc:sldMk cId="2869461528" sldId="308"/>
        </pc:sldMkLst>
      </pc:sldChg>
      <pc:sldChg chg="addSp modSp mod">
        <pc:chgData name="Leonie Smith" userId="fed1330f33f5650e" providerId="LiveId" clId="{4DAB7423-941D-4152-AEE2-43214E9742E5}" dt="2022-06-13T06:28:16.811" v="7" actId="1076"/>
        <pc:sldMkLst>
          <pc:docMk/>
          <pc:sldMk cId="1237137471" sldId="310"/>
        </pc:sldMkLst>
      </pc:sldChg>
      <pc:sldChg chg="addSp modSp">
        <pc:chgData name="Leonie Smith" userId="fed1330f33f5650e" providerId="LiveId" clId="{4DAB7423-941D-4152-AEE2-43214E9742E5}" dt="2022-06-13T06:28:21.988" v="8"/>
        <pc:sldMkLst>
          <pc:docMk/>
          <pc:sldMk cId="1727650077" sldId="427"/>
        </pc:sldMkLst>
      </pc:sldChg>
      <pc:sldChg chg="addSp modSp mod">
        <pc:chgData name="Leonie Smith" userId="fed1330f33f5650e" providerId="LiveId" clId="{4DAB7423-941D-4152-AEE2-43214E9742E5}" dt="2022-06-13T06:30:24.489" v="28" actId="20577"/>
        <pc:sldMkLst>
          <pc:docMk/>
          <pc:sldMk cId="703207630" sldId="429"/>
        </pc:sldMkLst>
      </pc:sldChg>
      <pc:sldChg chg="addSp modSp mod">
        <pc:chgData name="Leonie Smith" userId="fed1330f33f5650e" providerId="LiveId" clId="{4DAB7423-941D-4152-AEE2-43214E9742E5}" dt="2022-06-13T06:30:30.974" v="30" actId="20577"/>
        <pc:sldMkLst>
          <pc:docMk/>
          <pc:sldMk cId="579800659" sldId="431"/>
        </pc:sldMkLst>
      </pc:sldChg>
      <pc:sldChg chg="addSp modSp mod">
        <pc:chgData name="Leonie Smith" userId="fed1330f33f5650e" providerId="LiveId" clId="{4DAB7423-941D-4152-AEE2-43214E9742E5}" dt="2022-06-13T06:30:36.983" v="32" actId="20577"/>
        <pc:sldMkLst>
          <pc:docMk/>
          <pc:sldMk cId="484949745" sldId="433"/>
        </pc:sldMkLst>
      </pc:sldChg>
      <pc:sldChg chg="addSp modSp mod">
        <pc:chgData name="Leonie Smith" userId="fed1330f33f5650e" providerId="LiveId" clId="{4DAB7423-941D-4152-AEE2-43214E9742E5}" dt="2022-06-13T06:30:43.646" v="34" actId="20577"/>
        <pc:sldMkLst>
          <pc:docMk/>
          <pc:sldMk cId="381388045" sldId="435"/>
        </pc:sldMkLst>
      </pc:sldChg>
      <pc:sldChg chg="addSp modSp mod">
        <pc:chgData name="Leonie Smith" userId="fed1330f33f5650e" providerId="LiveId" clId="{4DAB7423-941D-4152-AEE2-43214E9742E5}" dt="2022-06-13T06:30:53.597" v="36" actId="20577"/>
        <pc:sldMkLst>
          <pc:docMk/>
          <pc:sldMk cId="630368776" sldId="437"/>
        </pc:sldMkLst>
      </pc:sldChg>
      <pc:sldChg chg="addSp modSp mod">
        <pc:chgData name="Leonie Smith" userId="fed1330f33f5650e" providerId="LiveId" clId="{4DAB7423-941D-4152-AEE2-43214E9742E5}" dt="2022-06-13T06:30:59.742" v="38" actId="20577"/>
        <pc:sldMkLst>
          <pc:docMk/>
          <pc:sldMk cId="3759221820" sldId="439"/>
        </pc:sldMkLst>
      </pc:sldChg>
      <pc:sldChg chg="addSp modSp mod">
        <pc:chgData name="Leonie Smith" userId="fed1330f33f5650e" providerId="LiveId" clId="{4DAB7423-941D-4152-AEE2-43214E9742E5}" dt="2022-06-13T06:31:06.553" v="40" actId="20577"/>
        <pc:sldMkLst>
          <pc:docMk/>
          <pc:sldMk cId="3676245138" sldId="441"/>
        </pc:sldMkLst>
      </pc:sldChg>
      <pc:sldChg chg="addSp modSp mod">
        <pc:chgData name="Leonie Smith" userId="fed1330f33f5650e" providerId="LiveId" clId="{4DAB7423-941D-4152-AEE2-43214E9742E5}" dt="2022-06-13T06:31:12.253" v="42" actId="20577"/>
        <pc:sldMkLst>
          <pc:docMk/>
          <pc:sldMk cId="3095902142" sldId="443"/>
        </pc:sldMkLst>
      </pc:sldChg>
      <pc:sldChg chg="addSp modSp mod">
        <pc:chgData name="Leonie Smith" userId="fed1330f33f5650e" providerId="LiveId" clId="{4DAB7423-941D-4152-AEE2-43214E9742E5}" dt="2022-06-13T06:31:17.754" v="44" actId="20577"/>
        <pc:sldMkLst>
          <pc:docMk/>
          <pc:sldMk cId="2166098122" sldId="445"/>
        </pc:sldMkLst>
      </pc:sldChg>
      <pc:sldChg chg="addSp modSp mod">
        <pc:chgData name="Leonie Smith" userId="fed1330f33f5650e" providerId="LiveId" clId="{4DAB7423-941D-4152-AEE2-43214E9742E5}" dt="2022-06-13T06:31:24.143" v="46" actId="20577"/>
        <pc:sldMkLst>
          <pc:docMk/>
          <pc:sldMk cId="2422728137" sldId="447"/>
        </pc:sldMkLst>
      </pc:sldChg>
      <pc:sldChg chg="addSp modSp mod">
        <pc:chgData name="Leonie Smith" userId="fed1330f33f5650e" providerId="LiveId" clId="{4DAB7423-941D-4152-AEE2-43214E9742E5}" dt="2022-06-13T06:31:31.019" v="48" actId="20577"/>
        <pc:sldMkLst>
          <pc:docMk/>
          <pc:sldMk cId="4160448636" sldId="449"/>
        </pc:sldMkLst>
      </pc:sldChg>
      <pc:sldChg chg="del">
        <pc:chgData name="Leonie Smith" userId="fed1330f33f5650e" providerId="LiveId" clId="{4DAB7423-941D-4152-AEE2-43214E9742E5}" dt="2022-06-13T06:29:51.202" v="23" actId="2696"/>
        <pc:sldMkLst>
          <pc:docMk/>
          <pc:sldMk cId="538051216" sldId="450"/>
        </pc:sldMkLst>
      </pc:sldChg>
      <pc:sldChg chg="del">
        <pc:chgData name="Leonie Smith" userId="fed1330f33f5650e" providerId="LiveId" clId="{4DAB7423-941D-4152-AEE2-43214E9742E5}" dt="2022-06-13T06:29:51.815" v="24" actId="2696"/>
        <pc:sldMkLst>
          <pc:docMk/>
          <pc:sldMk cId="3386340796" sldId="451"/>
        </pc:sldMkLst>
      </pc:sldChg>
      <pc:sldChg chg="del">
        <pc:chgData name="Leonie Smith" userId="fed1330f33f5650e" providerId="LiveId" clId="{4DAB7423-941D-4152-AEE2-43214E9742E5}" dt="2022-06-13T06:29:52.505" v="25" actId="2696"/>
        <pc:sldMkLst>
          <pc:docMk/>
          <pc:sldMk cId="4002949039" sldId="452"/>
        </pc:sldMkLst>
      </pc:sldChg>
      <pc:sldChg chg="del">
        <pc:chgData name="Leonie Smith" userId="fed1330f33f5650e" providerId="LiveId" clId="{4DAB7423-941D-4152-AEE2-43214E9742E5}" dt="2022-06-13T06:29:53.166" v="26" actId="2696"/>
        <pc:sldMkLst>
          <pc:docMk/>
          <pc:sldMk cId="283334129" sldId="453"/>
        </pc:sldMkLst>
      </pc:sldChg>
    </pc:docChg>
  </pc:docChgLst>
  <pc:docChgLst>
    <pc:chgData name="Alfred Smith" userId="3c60a3631c0db8ad" providerId="LiveId" clId="{D238F68B-FD9A-41E3-86B8-914B0A80D195}"/>
    <pc:docChg chg="custSel modSld">
      <pc:chgData name="Alfred Smith" userId="3c60a3631c0db8ad" providerId="LiveId" clId="{D238F68B-FD9A-41E3-86B8-914B0A80D195}" dt="2025-04-07T05:16:29.004" v="24"/>
      <pc:docMkLst>
        <pc:docMk/>
      </pc:docMkLst>
      <pc:sldChg chg="addSp delSp modSp mod">
        <pc:chgData name="Alfred Smith" userId="3c60a3631c0db8ad" providerId="LiveId" clId="{D238F68B-FD9A-41E3-86B8-914B0A80D195}" dt="2025-04-07T05:13:08.263" v="1"/>
        <pc:sldMkLst>
          <pc:docMk/>
          <pc:sldMk cId="2869461528" sldId="308"/>
        </pc:sldMkLst>
        <pc:spChg chg="del">
          <ac:chgData name="Alfred Smith" userId="3c60a3631c0db8ad" providerId="LiveId" clId="{D238F68B-FD9A-41E3-86B8-914B0A80D195}" dt="2025-04-07T05:13:07.618" v="0" actId="478"/>
          <ac:spMkLst>
            <pc:docMk/>
            <pc:sldMk cId="2869461528" sldId="308"/>
            <ac:spMk id="3" creationId="{77C8C5EB-7063-4EFF-9206-9F831A363AF1}"/>
          </ac:spMkLst>
        </pc:spChg>
        <pc:spChg chg="add mod">
          <ac:chgData name="Alfred Smith" userId="3c60a3631c0db8ad" providerId="LiveId" clId="{D238F68B-FD9A-41E3-86B8-914B0A80D195}" dt="2025-04-07T05:13:08.263" v="1"/>
          <ac:spMkLst>
            <pc:docMk/>
            <pc:sldMk cId="2869461528" sldId="308"/>
            <ac:spMk id="5" creationId="{EED4FC20-8A0E-470B-0934-CE462E67BDE8}"/>
          </ac:spMkLst>
        </pc:spChg>
      </pc:sldChg>
      <pc:sldChg chg="addSp modSp">
        <pc:chgData name="Alfred Smith" userId="3c60a3631c0db8ad" providerId="LiveId" clId="{D238F68B-FD9A-41E3-86B8-914B0A80D195}" dt="2025-04-07T05:13:22.516" v="2"/>
        <pc:sldMkLst>
          <pc:docMk/>
          <pc:sldMk cId="1727650077" sldId="427"/>
        </pc:sldMkLst>
        <pc:spChg chg="add mod">
          <ac:chgData name="Alfred Smith" userId="3c60a3631c0db8ad" providerId="LiveId" clId="{D238F68B-FD9A-41E3-86B8-914B0A80D195}" dt="2025-04-07T05:13:22.516" v="2"/>
          <ac:spMkLst>
            <pc:docMk/>
            <pc:sldMk cId="1727650077" sldId="427"/>
            <ac:spMk id="2" creationId="{F647417A-1F60-81A1-F2E7-286BD8E8ADFF}"/>
          </ac:spMkLst>
        </pc:spChg>
      </pc:sldChg>
      <pc:sldChg chg="addSp delSp modSp mod">
        <pc:chgData name="Alfred Smith" userId="3c60a3631c0db8ad" providerId="LiveId" clId="{D238F68B-FD9A-41E3-86B8-914B0A80D195}" dt="2025-04-07T05:14:03.838" v="4"/>
        <pc:sldMkLst>
          <pc:docMk/>
          <pc:sldMk cId="2174129452" sldId="428"/>
        </pc:sldMkLst>
        <pc:spChg chg="add mod">
          <ac:chgData name="Alfred Smith" userId="3c60a3631c0db8ad" providerId="LiveId" clId="{D238F68B-FD9A-41E3-86B8-914B0A80D195}" dt="2025-04-07T05:14:03.838" v="4"/>
          <ac:spMkLst>
            <pc:docMk/>
            <pc:sldMk cId="2174129452" sldId="428"/>
            <ac:spMk id="2" creationId="{D1FBD579-5747-F9C4-840D-A284E8C74924}"/>
          </ac:spMkLst>
        </pc:spChg>
        <pc:spChg chg="add mod">
          <ac:chgData name="Alfred Smith" userId="3c60a3631c0db8ad" providerId="LiveId" clId="{D238F68B-FD9A-41E3-86B8-914B0A80D195}" dt="2025-04-07T05:14:03.838" v="4"/>
          <ac:spMkLst>
            <pc:docMk/>
            <pc:sldMk cId="2174129452" sldId="428"/>
            <ac:spMk id="3" creationId="{0F0006D4-6420-DAAB-14A5-C3E41D13506A}"/>
          </ac:spMkLst>
        </pc:spChg>
        <pc:spChg chg="del">
          <ac:chgData name="Alfred Smith" userId="3c60a3631c0db8ad" providerId="LiveId" clId="{D238F68B-FD9A-41E3-86B8-914B0A80D195}" dt="2025-04-07T05:14:03.260" v="3" actId="478"/>
          <ac:spMkLst>
            <pc:docMk/>
            <pc:sldMk cId="2174129452" sldId="428"/>
            <ac:spMk id="4" creationId="{9A13E2D8-2F59-44C1-B1D2-79C300C26DD4}"/>
          </ac:spMkLst>
        </pc:spChg>
        <pc:spChg chg="del">
          <ac:chgData name="Alfred Smith" userId="3c60a3631c0db8ad" providerId="LiveId" clId="{D238F68B-FD9A-41E3-86B8-914B0A80D195}" dt="2025-04-07T05:14:03.260" v="3" actId="478"/>
          <ac:spMkLst>
            <pc:docMk/>
            <pc:sldMk cId="2174129452" sldId="428"/>
            <ac:spMk id="6" creationId="{416C064E-628E-47C0-A712-DB178FE9901E}"/>
          </ac:spMkLst>
        </pc:spChg>
      </pc:sldChg>
      <pc:sldChg chg="addSp delSp modSp mod">
        <pc:chgData name="Alfred Smith" userId="3c60a3631c0db8ad" providerId="LiveId" clId="{D238F68B-FD9A-41E3-86B8-914B0A80D195}" dt="2025-04-07T05:14:13.217" v="6"/>
        <pc:sldMkLst>
          <pc:docMk/>
          <pc:sldMk cId="942615762" sldId="430"/>
        </pc:sldMkLst>
        <pc:spChg chg="add mod">
          <ac:chgData name="Alfred Smith" userId="3c60a3631c0db8ad" providerId="LiveId" clId="{D238F68B-FD9A-41E3-86B8-914B0A80D195}" dt="2025-04-07T05:14:13.217" v="6"/>
          <ac:spMkLst>
            <pc:docMk/>
            <pc:sldMk cId="942615762" sldId="430"/>
            <ac:spMk id="2" creationId="{7A3CDC96-3417-D81C-E551-B39CC9256E61}"/>
          </ac:spMkLst>
        </pc:spChg>
        <pc:spChg chg="add mod">
          <ac:chgData name="Alfred Smith" userId="3c60a3631c0db8ad" providerId="LiveId" clId="{D238F68B-FD9A-41E3-86B8-914B0A80D195}" dt="2025-04-07T05:14:13.217" v="6"/>
          <ac:spMkLst>
            <pc:docMk/>
            <pc:sldMk cId="942615762" sldId="430"/>
            <ac:spMk id="3" creationId="{74C940B5-C2B1-177C-2F6C-2C736E25FA98}"/>
          </ac:spMkLst>
        </pc:spChg>
        <pc:spChg chg="del">
          <ac:chgData name="Alfred Smith" userId="3c60a3631c0db8ad" providerId="LiveId" clId="{D238F68B-FD9A-41E3-86B8-914B0A80D195}" dt="2025-04-07T05:14:12.565" v="5" actId="478"/>
          <ac:spMkLst>
            <pc:docMk/>
            <pc:sldMk cId="942615762" sldId="430"/>
            <ac:spMk id="4" creationId="{9A13E2D8-2F59-44C1-B1D2-79C300C26DD4}"/>
          </ac:spMkLst>
        </pc:spChg>
        <pc:spChg chg="del">
          <ac:chgData name="Alfred Smith" userId="3c60a3631c0db8ad" providerId="LiveId" clId="{D238F68B-FD9A-41E3-86B8-914B0A80D195}" dt="2025-04-07T05:14:12.565" v="5" actId="478"/>
          <ac:spMkLst>
            <pc:docMk/>
            <pc:sldMk cId="942615762" sldId="430"/>
            <ac:spMk id="6" creationId="{416C064E-628E-47C0-A712-DB178FE9901E}"/>
          </ac:spMkLst>
        </pc:spChg>
      </pc:sldChg>
      <pc:sldChg chg="addSp delSp modSp mod">
        <pc:chgData name="Alfred Smith" userId="3c60a3631c0db8ad" providerId="LiveId" clId="{D238F68B-FD9A-41E3-86B8-914B0A80D195}" dt="2025-04-07T05:14:21.872" v="8"/>
        <pc:sldMkLst>
          <pc:docMk/>
          <pc:sldMk cId="1886351016" sldId="432"/>
        </pc:sldMkLst>
        <pc:spChg chg="add mod">
          <ac:chgData name="Alfred Smith" userId="3c60a3631c0db8ad" providerId="LiveId" clId="{D238F68B-FD9A-41E3-86B8-914B0A80D195}" dt="2025-04-07T05:14:21.872" v="8"/>
          <ac:spMkLst>
            <pc:docMk/>
            <pc:sldMk cId="1886351016" sldId="432"/>
            <ac:spMk id="3" creationId="{CA7A3B1D-64F4-C2E3-2145-5761B7C88AA8}"/>
          </ac:spMkLst>
        </pc:spChg>
        <pc:spChg chg="del">
          <ac:chgData name="Alfred Smith" userId="3c60a3631c0db8ad" providerId="LiveId" clId="{D238F68B-FD9A-41E3-86B8-914B0A80D195}" dt="2025-04-07T05:14:21.239" v="7" actId="478"/>
          <ac:spMkLst>
            <pc:docMk/>
            <pc:sldMk cId="1886351016" sldId="432"/>
            <ac:spMk id="4" creationId="{9A13E2D8-2F59-44C1-B1D2-79C300C26DD4}"/>
          </ac:spMkLst>
        </pc:spChg>
        <pc:spChg chg="add mod">
          <ac:chgData name="Alfred Smith" userId="3c60a3631c0db8ad" providerId="LiveId" clId="{D238F68B-FD9A-41E3-86B8-914B0A80D195}" dt="2025-04-07T05:14:21.872" v="8"/>
          <ac:spMkLst>
            <pc:docMk/>
            <pc:sldMk cId="1886351016" sldId="432"/>
            <ac:spMk id="5" creationId="{4B422C97-AC9E-A7CF-607B-EB58842B842F}"/>
          </ac:spMkLst>
        </pc:spChg>
        <pc:spChg chg="del">
          <ac:chgData name="Alfred Smith" userId="3c60a3631c0db8ad" providerId="LiveId" clId="{D238F68B-FD9A-41E3-86B8-914B0A80D195}" dt="2025-04-07T05:14:21.239" v="7" actId="478"/>
          <ac:spMkLst>
            <pc:docMk/>
            <pc:sldMk cId="1886351016" sldId="432"/>
            <ac:spMk id="6" creationId="{416C064E-628E-47C0-A712-DB178FE9901E}"/>
          </ac:spMkLst>
        </pc:spChg>
      </pc:sldChg>
      <pc:sldChg chg="addSp delSp modSp mod">
        <pc:chgData name="Alfred Smith" userId="3c60a3631c0db8ad" providerId="LiveId" clId="{D238F68B-FD9A-41E3-86B8-914B0A80D195}" dt="2025-04-07T05:14:54.843" v="10"/>
        <pc:sldMkLst>
          <pc:docMk/>
          <pc:sldMk cId="882125327" sldId="434"/>
        </pc:sldMkLst>
        <pc:spChg chg="add mod">
          <ac:chgData name="Alfred Smith" userId="3c60a3631c0db8ad" providerId="LiveId" clId="{D238F68B-FD9A-41E3-86B8-914B0A80D195}" dt="2025-04-07T05:14:54.843" v="10"/>
          <ac:spMkLst>
            <pc:docMk/>
            <pc:sldMk cId="882125327" sldId="434"/>
            <ac:spMk id="2" creationId="{01787D14-3078-948D-EFE0-D995118BA6D9}"/>
          </ac:spMkLst>
        </pc:spChg>
        <pc:spChg chg="del">
          <ac:chgData name="Alfred Smith" userId="3c60a3631c0db8ad" providerId="LiveId" clId="{D238F68B-FD9A-41E3-86B8-914B0A80D195}" dt="2025-04-07T05:14:54.181" v="9" actId="478"/>
          <ac:spMkLst>
            <pc:docMk/>
            <pc:sldMk cId="882125327" sldId="434"/>
            <ac:spMk id="4" creationId="{9A13E2D8-2F59-44C1-B1D2-79C300C26DD4}"/>
          </ac:spMkLst>
        </pc:spChg>
        <pc:spChg chg="add mod">
          <ac:chgData name="Alfred Smith" userId="3c60a3631c0db8ad" providerId="LiveId" clId="{D238F68B-FD9A-41E3-86B8-914B0A80D195}" dt="2025-04-07T05:14:54.843" v="10"/>
          <ac:spMkLst>
            <pc:docMk/>
            <pc:sldMk cId="882125327" sldId="434"/>
            <ac:spMk id="5" creationId="{88BDE663-0383-AD7A-A7D6-40282853C1E7}"/>
          </ac:spMkLst>
        </pc:spChg>
        <pc:spChg chg="del">
          <ac:chgData name="Alfred Smith" userId="3c60a3631c0db8ad" providerId="LiveId" clId="{D238F68B-FD9A-41E3-86B8-914B0A80D195}" dt="2025-04-07T05:14:54.181" v="9" actId="478"/>
          <ac:spMkLst>
            <pc:docMk/>
            <pc:sldMk cId="882125327" sldId="434"/>
            <ac:spMk id="6" creationId="{416C064E-628E-47C0-A712-DB178FE9901E}"/>
          </ac:spMkLst>
        </pc:spChg>
      </pc:sldChg>
      <pc:sldChg chg="addSp delSp modSp mod">
        <pc:chgData name="Alfred Smith" userId="3c60a3631c0db8ad" providerId="LiveId" clId="{D238F68B-FD9A-41E3-86B8-914B0A80D195}" dt="2025-04-07T05:15:08.069" v="12"/>
        <pc:sldMkLst>
          <pc:docMk/>
          <pc:sldMk cId="3195935868" sldId="436"/>
        </pc:sldMkLst>
        <pc:spChg chg="add mod">
          <ac:chgData name="Alfred Smith" userId="3c60a3631c0db8ad" providerId="LiveId" clId="{D238F68B-FD9A-41E3-86B8-914B0A80D195}" dt="2025-04-07T05:15:08.069" v="12"/>
          <ac:spMkLst>
            <pc:docMk/>
            <pc:sldMk cId="3195935868" sldId="436"/>
            <ac:spMk id="2" creationId="{9EF9716F-F8BD-B58A-4C52-049A544A233C}"/>
          </ac:spMkLst>
        </pc:spChg>
        <pc:spChg chg="del">
          <ac:chgData name="Alfred Smith" userId="3c60a3631c0db8ad" providerId="LiveId" clId="{D238F68B-FD9A-41E3-86B8-914B0A80D195}" dt="2025-04-07T05:15:06.770" v="11" actId="478"/>
          <ac:spMkLst>
            <pc:docMk/>
            <pc:sldMk cId="3195935868" sldId="436"/>
            <ac:spMk id="4" creationId="{9A13E2D8-2F59-44C1-B1D2-79C300C26DD4}"/>
          </ac:spMkLst>
        </pc:spChg>
        <pc:spChg chg="add mod">
          <ac:chgData name="Alfred Smith" userId="3c60a3631c0db8ad" providerId="LiveId" clId="{D238F68B-FD9A-41E3-86B8-914B0A80D195}" dt="2025-04-07T05:15:08.069" v="12"/>
          <ac:spMkLst>
            <pc:docMk/>
            <pc:sldMk cId="3195935868" sldId="436"/>
            <ac:spMk id="5" creationId="{EFAA4099-8191-C45F-C4B3-9A42051DA5E4}"/>
          </ac:spMkLst>
        </pc:spChg>
        <pc:spChg chg="del">
          <ac:chgData name="Alfred Smith" userId="3c60a3631c0db8ad" providerId="LiveId" clId="{D238F68B-FD9A-41E3-86B8-914B0A80D195}" dt="2025-04-07T05:15:06.770" v="11" actId="478"/>
          <ac:spMkLst>
            <pc:docMk/>
            <pc:sldMk cId="3195935868" sldId="436"/>
            <ac:spMk id="6" creationId="{416C064E-628E-47C0-A712-DB178FE9901E}"/>
          </ac:spMkLst>
        </pc:spChg>
      </pc:sldChg>
      <pc:sldChg chg="addSp delSp modSp mod">
        <pc:chgData name="Alfred Smith" userId="3c60a3631c0db8ad" providerId="LiveId" clId="{D238F68B-FD9A-41E3-86B8-914B0A80D195}" dt="2025-04-07T05:15:20.649" v="14"/>
        <pc:sldMkLst>
          <pc:docMk/>
          <pc:sldMk cId="3261377596" sldId="438"/>
        </pc:sldMkLst>
        <pc:spChg chg="add mod">
          <ac:chgData name="Alfred Smith" userId="3c60a3631c0db8ad" providerId="LiveId" clId="{D238F68B-FD9A-41E3-86B8-914B0A80D195}" dt="2025-04-07T05:15:20.649" v="14"/>
          <ac:spMkLst>
            <pc:docMk/>
            <pc:sldMk cId="3261377596" sldId="438"/>
            <ac:spMk id="2" creationId="{1D469DB0-7FFA-20F7-8C8E-D0B04EB9BB5C}"/>
          </ac:spMkLst>
        </pc:spChg>
        <pc:spChg chg="add mod">
          <ac:chgData name="Alfred Smith" userId="3c60a3631c0db8ad" providerId="LiveId" clId="{D238F68B-FD9A-41E3-86B8-914B0A80D195}" dt="2025-04-07T05:15:20.649" v="14"/>
          <ac:spMkLst>
            <pc:docMk/>
            <pc:sldMk cId="3261377596" sldId="438"/>
            <ac:spMk id="3" creationId="{D6F62BE1-88DC-2924-E5D8-239127971D77}"/>
          </ac:spMkLst>
        </pc:spChg>
        <pc:spChg chg="del">
          <ac:chgData name="Alfred Smith" userId="3c60a3631c0db8ad" providerId="LiveId" clId="{D238F68B-FD9A-41E3-86B8-914B0A80D195}" dt="2025-04-07T05:15:19.966" v="13" actId="478"/>
          <ac:spMkLst>
            <pc:docMk/>
            <pc:sldMk cId="3261377596" sldId="438"/>
            <ac:spMk id="4" creationId="{9A13E2D8-2F59-44C1-B1D2-79C300C26DD4}"/>
          </ac:spMkLst>
        </pc:spChg>
        <pc:spChg chg="del">
          <ac:chgData name="Alfred Smith" userId="3c60a3631c0db8ad" providerId="LiveId" clId="{D238F68B-FD9A-41E3-86B8-914B0A80D195}" dt="2025-04-07T05:15:19.966" v="13" actId="478"/>
          <ac:spMkLst>
            <pc:docMk/>
            <pc:sldMk cId="3261377596" sldId="438"/>
            <ac:spMk id="6" creationId="{416C064E-628E-47C0-A712-DB178FE9901E}"/>
          </ac:spMkLst>
        </pc:spChg>
      </pc:sldChg>
      <pc:sldChg chg="addSp delSp modSp mod">
        <pc:chgData name="Alfred Smith" userId="3c60a3631c0db8ad" providerId="LiveId" clId="{D238F68B-FD9A-41E3-86B8-914B0A80D195}" dt="2025-04-07T05:15:32.057" v="16"/>
        <pc:sldMkLst>
          <pc:docMk/>
          <pc:sldMk cId="923867738" sldId="440"/>
        </pc:sldMkLst>
        <pc:spChg chg="add mod">
          <ac:chgData name="Alfred Smith" userId="3c60a3631c0db8ad" providerId="LiveId" clId="{D238F68B-FD9A-41E3-86B8-914B0A80D195}" dt="2025-04-07T05:15:32.057" v="16"/>
          <ac:spMkLst>
            <pc:docMk/>
            <pc:sldMk cId="923867738" sldId="440"/>
            <ac:spMk id="2" creationId="{B19BC90B-87E7-26CB-11C7-BB0AC6298B55}"/>
          </ac:spMkLst>
        </pc:spChg>
        <pc:spChg chg="add mod">
          <ac:chgData name="Alfred Smith" userId="3c60a3631c0db8ad" providerId="LiveId" clId="{D238F68B-FD9A-41E3-86B8-914B0A80D195}" dt="2025-04-07T05:15:32.057" v="16"/>
          <ac:spMkLst>
            <pc:docMk/>
            <pc:sldMk cId="923867738" sldId="440"/>
            <ac:spMk id="3" creationId="{BF0DE3E9-DCF2-BC90-BE38-35B091CBDA4F}"/>
          </ac:spMkLst>
        </pc:spChg>
        <pc:spChg chg="del">
          <ac:chgData name="Alfred Smith" userId="3c60a3631c0db8ad" providerId="LiveId" clId="{D238F68B-FD9A-41E3-86B8-914B0A80D195}" dt="2025-04-07T05:15:31.363" v="15" actId="478"/>
          <ac:spMkLst>
            <pc:docMk/>
            <pc:sldMk cId="923867738" sldId="440"/>
            <ac:spMk id="4" creationId="{9A13E2D8-2F59-44C1-B1D2-79C300C26DD4}"/>
          </ac:spMkLst>
        </pc:spChg>
        <pc:spChg chg="del">
          <ac:chgData name="Alfred Smith" userId="3c60a3631c0db8ad" providerId="LiveId" clId="{D238F68B-FD9A-41E3-86B8-914B0A80D195}" dt="2025-04-07T05:15:31.363" v="15" actId="478"/>
          <ac:spMkLst>
            <pc:docMk/>
            <pc:sldMk cId="923867738" sldId="440"/>
            <ac:spMk id="6" creationId="{416C064E-628E-47C0-A712-DB178FE9901E}"/>
          </ac:spMkLst>
        </pc:spChg>
      </pc:sldChg>
      <pc:sldChg chg="addSp delSp modSp mod">
        <pc:chgData name="Alfred Smith" userId="3c60a3631c0db8ad" providerId="LiveId" clId="{D238F68B-FD9A-41E3-86B8-914B0A80D195}" dt="2025-04-07T05:15:43.813" v="18"/>
        <pc:sldMkLst>
          <pc:docMk/>
          <pc:sldMk cId="2180228365" sldId="442"/>
        </pc:sldMkLst>
        <pc:spChg chg="add mod">
          <ac:chgData name="Alfred Smith" userId="3c60a3631c0db8ad" providerId="LiveId" clId="{D238F68B-FD9A-41E3-86B8-914B0A80D195}" dt="2025-04-07T05:15:43.813" v="18"/>
          <ac:spMkLst>
            <pc:docMk/>
            <pc:sldMk cId="2180228365" sldId="442"/>
            <ac:spMk id="2" creationId="{4CB1DA09-16B6-9FE6-63DB-6775CCB5B3AD}"/>
          </ac:spMkLst>
        </pc:spChg>
        <pc:spChg chg="add mod">
          <ac:chgData name="Alfred Smith" userId="3c60a3631c0db8ad" providerId="LiveId" clId="{D238F68B-FD9A-41E3-86B8-914B0A80D195}" dt="2025-04-07T05:15:43.813" v="18"/>
          <ac:spMkLst>
            <pc:docMk/>
            <pc:sldMk cId="2180228365" sldId="442"/>
            <ac:spMk id="3" creationId="{D63124BD-E4F4-172A-155A-99FB0B70C4EB}"/>
          </ac:spMkLst>
        </pc:spChg>
        <pc:spChg chg="del">
          <ac:chgData name="Alfred Smith" userId="3c60a3631c0db8ad" providerId="LiveId" clId="{D238F68B-FD9A-41E3-86B8-914B0A80D195}" dt="2025-04-07T05:15:43.145" v="17" actId="478"/>
          <ac:spMkLst>
            <pc:docMk/>
            <pc:sldMk cId="2180228365" sldId="442"/>
            <ac:spMk id="4" creationId="{9A13E2D8-2F59-44C1-B1D2-79C300C26DD4}"/>
          </ac:spMkLst>
        </pc:spChg>
        <pc:spChg chg="del">
          <ac:chgData name="Alfred Smith" userId="3c60a3631c0db8ad" providerId="LiveId" clId="{D238F68B-FD9A-41E3-86B8-914B0A80D195}" dt="2025-04-07T05:15:43.145" v="17" actId="478"/>
          <ac:spMkLst>
            <pc:docMk/>
            <pc:sldMk cId="2180228365" sldId="442"/>
            <ac:spMk id="6" creationId="{416C064E-628E-47C0-A712-DB178FE9901E}"/>
          </ac:spMkLst>
        </pc:spChg>
      </pc:sldChg>
      <pc:sldChg chg="addSp delSp modSp mod">
        <pc:chgData name="Alfred Smith" userId="3c60a3631c0db8ad" providerId="LiveId" clId="{D238F68B-FD9A-41E3-86B8-914B0A80D195}" dt="2025-04-07T05:16:01.082" v="20"/>
        <pc:sldMkLst>
          <pc:docMk/>
          <pc:sldMk cId="1718612039" sldId="444"/>
        </pc:sldMkLst>
        <pc:spChg chg="add mod">
          <ac:chgData name="Alfred Smith" userId="3c60a3631c0db8ad" providerId="LiveId" clId="{D238F68B-FD9A-41E3-86B8-914B0A80D195}" dt="2025-04-07T05:16:01.082" v="20"/>
          <ac:spMkLst>
            <pc:docMk/>
            <pc:sldMk cId="1718612039" sldId="444"/>
            <ac:spMk id="2" creationId="{FBEE4788-901E-8378-9B90-A7B99D10B23A}"/>
          </ac:spMkLst>
        </pc:spChg>
        <pc:spChg chg="add mod">
          <ac:chgData name="Alfred Smith" userId="3c60a3631c0db8ad" providerId="LiveId" clId="{D238F68B-FD9A-41E3-86B8-914B0A80D195}" dt="2025-04-07T05:16:01.082" v="20"/>
          <ac:spMkLst>
            <pc:docMk/>
            <pc:sldMk cId="1718612039" sldId="444"/>
            <ac:spMk id="3" creationId="{D161F7B9-8AE3-8313-DC31-382653397BFC}"/>
          </ac:spMkLst>
        </pc:spChg>
        <pc:spChg chg="del">
          <ac:chgData name="Alfred Smith" userId="3c60a3631c0db8ad" providerId="LiveId" clId="{D238F68B-FD9A-41E3-86B8-914B0A80D195}" dt="2025-04-07T05:16:00.163" v="19" actId="478"/>
          <ac:spMkLst>
            <pc:docMk/>
            <pc:sldMk cId="1718612039" sldId="444"/>
            <ac:spMk id="4" creationId="{9A13E2D8-2F59-44C1-B1D2-79C300C26DD4}"/>
          </ac:spMkLst>
        </pc:spChg>
        <pc:spChg chg="del">
          <ac:chgData name="Alfred Smith" userId="3c60a3631c0db8ad" providerId="LiveId" clId="{D238F68B-FD9A-41E3-86B8-914B0A80D195}" dt="2025-04-07T05:16:00.163" v="19" actId="478"/>
          <ac:spMkLst>
            <pc:docMk/>
            <pc:sldMk cId="1718612039" sldId="444"/>
            <ac:spMk id="6" creationId="{416C064E-628E-47C0-A712-DB178FE9901E}"/>
          </ac:spMkLst>
        </pc:spChg>
      </pc:sldChg>
      <pc:sldChg chg="addSp delSp modSp mod">
        <pc:chgData name="Alfred Smith" userId="3c60a3631c0db8ad" providerId="LiveId" clId="{D238F68B-FD9A-41E3-86B8-914B0A80D195}" dt="2025-04-07T05:16:14.756" v="22"/>
        <pc:sldMkLst>
          <pc:docMk/>
          <pc:sldMk cId="665805102" sldId="446"/>
        </pc:sldMkLst>
        <pc:spChg chg="add mod">
          <ac:chgData name="Alfred Smith" userId="3c60a3631c0db8ad" providerId="LiveId" clId="{D238F68B-FD9A-41E3-86B8-914B0A80D195}" dt="2025-04-07T05:16:14.756" v="22"/>
          <ac:spMkLst>
            <pc:docMk/>
            <pc:sldMk cId="665805102" sldId="446"/>
            <ac:spMk id="2" creationId="{E868AB5C-3DB9-828C-0F14-EAFE01AC805A}"/>
          </ac:spMkLst>
        </pc:spChg>
        <pc:spChg chg="add mod">
          <ac:chgData name="Alfred Smith" userId="3c60a3631c0db8ad" providerId="LiveId" clId="{D238F68B-FD9A-41E3-86B8-914B0A80D195}" dt="2025-04-07T05:16:14.756" v="22"/>
          <ac:spMkLst>
            <pc:docMk/>
            <pc:sldMk cId="665805102" sldId="446"/>
            <ac:spMk id="3" creationId="{7E75AAC7-3A2E-612D-5926-D09D8A423E43}"/>
          </ac:spMkLst>
        </pc:spChg>
        <pc:spChg chg="del">
          <ac:chgData name="Alfred Smith" userId="3c60a3631c0db8ad" providerId="LiveId" clId="{D238F68B-FD9A-41E3-86B8-914B0A80D195}" dt="2025-04-07T05:16:14.045" v="21" actId="478"/>
          <ac:spMkLst>
            <pc:docMk/>
            <pc:sldMk cId="665805102" sldId="446"/>
            <ac:spMk id="4" creationId="{9A13E2D8-2F59-44C1-B1D2-79C300C26DD4}"/>
          </ac:spMkLst>
        </pc:spChg>
        <pc:spChg chg="del">
          <ac:chgData name="Alfred Smith" userId="3c60a3631c0db8ad" providerId="LiveId" clId="{D238F68B-FD9A-41E3-86B8-914B0A80D195}" dt="2025-04-07T05:16:14.045" v="21" actId="478"/>
          <ac:spMkLst>
            <pc:docMk/>
            <pc:sldMk cId="665805102" sldId="446"/>
            <ac:spMk id="6" creationId="{416C064E-628E-47C0-A712-DB178FE9901E}"/>
          </ac:spMkLst>
        </pc:spChg>
      </pc:sldChg>
      <pc:sldChg chg="addSp delSp modSp mod">
        <pc:chgData name="Alfred Smith" userId="3c60a3631c0db8ad" providerId="LiveId" clId="{D238F68B-FD9A-41E3-86B8-914B0A80D195}" dt="2025-04-07T05:16:29.004" v="24"/>
        <pc:sldMkLst>
          <pc:docMk/>
          <pc:sldMk cId="843663555" sldId="448"/>
        </pc:sldMkLst>
        <pc:spChg chg="add mod">
          <ac:chgData name="Alfred Smith" userId="3c60a3631c0db8ad" providerId="LiveId" clId="{D238F68B-FD9A-41E3-86B8-914B0A80D195}" dt="2025-04-07T05:16:29.004" v="24"/>
          <ac:spMkLst>
            <pc:docMk/>
            <pc:sldMk cId="843663555" sldId="448"/>
            <ac:spMk id="2" creationId="{C16A5E66-089F-D916-6480-67420F911FB4}"/>
          </ac:spMkLst>
        </pc:spChg>
        <pc:spChg chg="add mod">
          <ac:chgData name="Alfred Smith" userId="3c60a3631c0db8ad" providerId="LiveId" clId="{D238F68B-FD9A-41E3-86B8-914B0A80D195}" dt="2025-04-07T05:16:29.004" v="24"/>
          <ac:spMkLst>
            <pc:docMk/>
            <pc:sldMk cId="843663555" sldId="448"/>
            <ac:spMk id="3" creationId="{31E9DF46-3AF4-92D8-BE74-58C03F713108}"/>
          </ac:spMkLst>
        </pc:spChg>
        <pc:spChg chg="del">
          <ac:chgData name="Alfred Smith" userId="3c60a3631c0db8ad" providerId="LiveId" clId="{D238F68B-FD9A-41E3-86B8-914B0A80D195}" dt="2025-04-07T05:16:28.185" v="23" actId="478"/>
          <ac:spMkLst>
            <pc:docMk/>
            <pc:sldMk cId="843663555" sldId="448"/>
            <ac:spMk id="4" creationId="{9A13E2D8-2F59-44C1-B1D2-79C300C26DD4}"/>
          </ac:spMkLst>
        </pc:spChg>
        <pc:spChg chg="del">
          <ac:chgData name="Alfred Smith" userId="3c60a3631c0db8ad" providerId="LiveId" clId="{D238F68B-FD9A-41E3-86B8-914B0A80D195}" dt="2025-04-07T05:16:28.185" v="23" actId="478"/>
          <ac:spMkLst>
            <pc:docMk/>
            <pc:sldMk cId="843663555" sldId="44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90127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19-6</a:t>
            </a:r>
          </a:p>
        </p:txBody>
      </p:sp>
      <p:pic>
        <p:nvPicPr>
          <p:cNvPr id="4" name="Audio 3">
            <a:hlinkClick r:id="" action="ppaction://media"/>
            <a:extLst>
              <a:ext uri="{FF2B5EF4-FFF2-40B4-BE49-F238E27FC236}">
                <a16:creationId xmlns:a16="http://schemas.microsoft.com/office/drawing/2014/main" id="{7955A5C6-C01D-0089-27C6-2DD0C8070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EED4FC20-8A0E-470B-0934-CE462E67BDE8}"/>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87"/>
    </mc:Choice>
    <mc:Fallback xmlns="">
      <p:transition spd="slow" advTm="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754D63-597F-46B2-B52B-BD3665BF7E12}"/>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892719A-A53E-2E89-A578-56371902689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72068A6-E402-6BCC-21DB-0F85154FD1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787D14-3078-948D-EFE0-D995118BA6D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18On the seventh day the child died. But David’s servants were afraid to tell him that the child was dead, for they said, “Look, while the child was alive, we spoke to him, and he would not listen to us. So how can we tell him the child is dead? He may even harm himself.”</a:t>
            </a:r>
            <a:endParaRPr lang="en-ZA" dirty="0"/>
          </a:p>
        </p:txBody>
      </p:sp>
      <p:sp>
        <p:nvSpPr>
          <p:cNvPr id="5" name="TextBox 4">
            <a:extLst>
              <a:ext uri="{FF2B5EF4-FFF2-40B4-BE49-F238E27FC236}">
                <a16:creationId xmlns:a16="http://schemas.microsoft.com/office/drawing/2014/main" id="{88BDE663-0383-AD7A-A7D6-40282853C1E7}"/>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18དེ་ནས་ཉིན་བདུན་པ་ལ་བུ་དེ་ཤིའོ། །དཱ་བིད་ཀྱི་བློན་འཁོར་རྣམས་ཀྱིས་ཕྲུ་གུ་ཤི་བའི་གཏམ་ཁོང་ལ་ཞུ་བར་མ་ཕོད་དེ། དེ་དག་གིས། ལྟོས་དང་། ཕྲུ་གུ་དེ་གསོན་པོར་ཡོད་པའི་ཚེ་བདག་ཅག་གིས་ཁོང་ལ་གཏམ་བྱས་ཀྱང་ཁོང་གིས་མི་མཉན་པས། ད་ནི་བདག་ཅག་གིས་ཁོང་ལ་བུ་ཤི་ཟིན་ཞེས་ཅི་ལྟར་ཞུ་ཕོད་དམ། ཁོང་གིས་གཞན་ལ་གནོད་བསྐྱལ་ཡང་སྲིད་ཅེས་གཏམ་བྱས་སོ།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4708"/>
    </mc:Choice>
    <mc:Fallback xmlns="">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53F6AF7-98AD-4B14-9AE9-06E3FA25870A}"/>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FF3830FB-40A4-ADD0-95E5-EEFDD59004B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4EA4FE8-70EE-6572-B73A-CEBF860172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F9716F-F8BD-B58A-4C52-049A544A233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19When David saw that his servants were whispering to one another, he perceived that the child was dead. So he asked his servants, “Is the child dead?”</a:t>
            </a:r>
          </a:p>
          <a:p>
            <a:r>
              <a:rPr lang="en-US" sz="4400" dirty="0">
                <a:solidFill>
                  <a:srgbClr val="121212"/>
                </a:solidFill>
                <a:latin typeface="ArialMT"/>
              </a:rPr>
              <a:t>“He is dead,” they replied.</a:t>
            </a:r>
            <a:endParaRPr lang="en-ZA" dirty="0"/>
          </a:p>
        </p:txBody>
      </p:sp>
      <p:sp>
        <p:nvSpPr>
          <p:cNvPr id="5" name="TextBox 4">
            <a:extLst>
              <a:ext uri="{FF2B5EF4-FFF2-40B4-BE49-F238E27FC236}">
                <a16:creationId xmlns:a16="http://schemas.microsoft.com/office/drawing/2014/main" id="{EFAA4099-8191-C45F-C4B3-9A42051DA5E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དཱ་བིད་ཀྱིས་རང་གི་བློན་འཁོར་རྣམས་ཀྱིས་ཕན་ཚུན་ལ་སྐད་ཆ་ཤབ་ཤུབ་སྨྲ་བ་མཐོང་ནས་བུ་ཤི་ཟིན་པ་ཤེས་ཤིང་། རང་གི་བློན་འཁོར་རྣམས་ལ། བུ་ཤི་ཟིན་ནམ་ཞེས་དྲིས་པ་ལ་དེ་དག་གིས། ཤི་ཟིན་ནོ་ཞེས་ཞུས་སོ།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4313"/>
    </mc:Choice>
    <mc:Fallback xmlns="">
      <p:transition spd="slow" advTm="1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7A10A8-D4D7-4C53-A950-0C8161F89B41}"/>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3437ECA-6F65-7B99-C3F5-4445408880D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3482F29-2A70-688D-76D1-9A2A26F6A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469DB0-7FFA-20F7-8C8E-D0B04EB9BB5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20Then David got up from the ground, washed and anointed himself, changed his clothes, and went into the house of the Lord and worshiped. Then he went to his own house, and at his request they set food before him, and he ate.</a:t>
            </a:r>
            <a:endParaRPr lang="en-ZA" dirty="0"/>
          </a:p>
        </p:txBody>
      </p:sp>
      <p:sp>
        <p:nvSpPr>
          <p:cNvPr id="3" name="TextBox 2">
            <a:extLst>
              <a:ext uri="{FF2B5EF4-FFF2-40B4-BE49-F238E27FC236}">
                <a16:creationId xmlns:a16="http://schemas.microsoft.com/office/drawing/2014/main" id="{D6F62BE1-88DC-2924-E5D8-239127971D7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20དེར་དཱ་བིད་ས་ནས་ཡར་ལངས་ཏེ་ཁྲུས་བྱས་ཤིང་སྣུམ་བྱུགས་པ་དང་། ན་བཟའ་བརྗེས་ནས་དཀོན་མཆོག་ཡ་ཝཱེའི་བཞུགས་གནས་སུ་ཕེབས་ཏེ་ཕྱག་ཕུལ་ཏོ། །དེ་ནས་རང་གི་ཁྱིམ་དུ་ལོག་སྟེ་མི་ཡིས་ཁོང་གི་བཀའ་བཞིན་ཁ་ཟས་དྲངས་པ་ལ་ཁོང་གིས་བཞེས་སོ།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F604B3-E146-4AB3-8138-91F7D4A4B048}"/>
              </a:ext>
            </a:extLst>
          </p:cNvPr>
          <p:cNvPicPr>
            <a:picLocks noChangeAspect="1"/>
          </p:cNvPicPr>
          <p:nvPr/>
        </p:nvPicPr>
        <p:blipFill rotWithShape="1">
          <a:blip r:embed="rId2"/>
          <a:srcRect t="3678" b="1361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E97D12B-1F0C-6B5E-0A97-4B622EDDE61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8DAA3C6-13A0-54FB-2661-72BA85EE0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9BC90B-87E7-26CB-11C7-BB0AC6298B5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21“What is this you have done?” his servants asked. “While the child was alive, you fasted and wept, but when he died, you got up and ate.”</a:t>
            </a:r>
            <a:endParaRPr lang="en-ZA" dirty="0"/>
          </a:p>
        </p:txBody>
      </p:sp>
      <p:sp>
        <p:nvSpPr>
          <p:cNvPr id="3" name="TextBox 2">
            <a:extLst>
              <a:ext uri="{FF2B5EF4-FFF2-40B4-BE49-F238E27FC236}">
                <a16:creationId xmlns:a16="http://schemas.microsoft.com/office/drawing/2014/main" id="{BF0DE3E9-DCF2-BC90-BE38-35B091CBDA4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21དེར་ཁོང་གི་བློན་འཁོར་རྣམས་ཀྱིས་ཁོང་ལ། ཁྱེད་ཀྱིས་མཛད་པ་དེ་ཅི་ལགས། བུ་གསོན་པོར་ཡོད་པའི་ཚེ་ཁྱེད་ཀྱིས་བུ་ཡི་ཕྱིར་དུ་སྨྱུང་གནས་བསྲུངས་ནས་ངུས་པ་དང་། བུ་ཤི་ཟིན་པའི་ཚེ་ན། ཁྱེད་ཡར་བཞེངས་ནས་གསོལ་བ་བཞེས་སོ་ཞེས་ཞུས་པ་ལ།</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7242"/>
    </mc:Choice>
    <mc:Fallback xmlns="">
      <p:transition spd="slow" advTm="1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64429E-E3F0-44AD-9B20-8CF24A34B11D}"/>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CFBFF44-20C8-B52A-2A48-0EDBBADC3D0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E6821A7-F007-9FE1-0F27-7B4045C77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B1DA09-16B6-9FE6-63DB-6775CCB5B3A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22David answered, “While the child was alive, I fasted and wept, for I said, ‘Who knows? The Lord may be gracious to me and let him live.’</a:t>
            </a:r>
            <a:endParaRPr lang="en-ZA" dirty="0"/>
          </a:p>
        </p:txBody>
      </p:sp>
      <p:sp>
        <p:nvSpPr>
          <p:cNvPr id="3" name="TextBox 2">
            <a:extLst>
              <a:ext uri="{FF2B5EF4-FFF2-40B4-BE49-F238E27FC236}">
                <a16:creationId xmlns:a16="http://schemas.microsoft.com/office/drawing/2014/main" id="{D63124BD-E4F4-172A-155A-99FB0B70C4E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22ཁོང་གིས་དེའི་ལན་དུ། ཕྲུ་གུ་ད་དུང་གསོན་པའི་ཚེ་ངས་སྨྱུང་གནས་བསྲུངས་ནས་ངུ་བཞིན་བསྡད་པ་ནི། ངས་སེམས་སུ་དཀོན་མཆོག་ཡ་ཝཱེས་བདག་ལ་སྙིང་རྗེ་དགོངས་ནས་ཕྲུ་གུ་གསོན་པོར་བསྐྱུར་ཡང་སྲིད་སྙམ་པ་ཡིན།</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620"/>
    </mc:Choice>
    <mc:Fallback xmlns="">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A75E746-36BB-49D0-B8C0-CAAF9632ECE8}"/>
              </a:ext>
            </a:extLst>
          </p:cNvPr>
          <p:cNvPicPr>
            <a:picLocks noChangeAspect="1"/>
          </p:cNvPicPr>
          <p:nvPr/>
        </p:nvPicPr>
        <p:blipFill>
          <a:blip r:embed="rId2"/>
          <a:stretch>
            <a:fillRect/>
          </a:stretch>
        </p:blipFill>
        <p:spPr>
          <a:xfrm>
            <a:off x="-53512" y="-107060"/>
            <a:ext cx="12245512" cy="6965060"/>
          </a:xfrm>
          <a:prstGeom prst="rect">
            <a:avLst/>
          </a:prstGeom>
        </p:spPr>
      </p:pic>
      <p:sp>
        <p:nvSpPr>
          <p:cNvPr id="5" name="TextBox 4">
            <a:extLst>
              <a:ext uri="{FF2B5EF4-FFF2-40B4-BE49-F238E27FC236}">
                <a16:creationId xmlns:a16="http://schemas.microsoft.com/office/drawing/2014/main" id="{B8FC3580-330A-6FFB-ED16-5DAB378F34EC}"/>
              </a:ext>
            </a:extLst>
          </p:cNvPr>
          <p:cNvSpPr txBox="1"/>
          <p:nvPr/>
        </p:nvSpPr>
        <p:spPr>
          <a:xfrm>
            <a:off x="730570" y="4048331"/>
            <a:ext cx="5975129" cy="3276600"/>
          </a:xfrm>
          <a:prstGeom prst="rect">
            <a:avLst/>
          </a:prstGeom>
          <a:noFill/>
        </p:spPr>
        <p:txBody>
          <a:bodyPr wrap="square" rtlCol="0">
            <a:noAutofit/>
          </a:bodyPr>
          <a:lstStyle/>
          <a:p>
            <a:r>
              <a:rPr lang="bo-CN" sz="8000" b="1" i="0" cap="all" dirty="0">
                <a:solidFill>
                  <a:schemeClr val="bg1"/>
                </a:solidFill>
                <a:effectLst/>
                <a:latin typeface="ArialMT"/>
              </a:rPr>
              <a:t>ཤ་མུ་ཨེལ་གཉིས་པ། 12</a:t>
            </a:r>
          </a:p>
          <a:p>
            <a:r>
              <a:rPr lang="bo-CN" sz="8000" b="1" dirty="0">
                <a:solidFill>
                  <a:schemeClr val="bg1"/>
                </a:solidFill>
                <a:latin typeface="ArialMT"/>
              </a:rPr>
              <a:t>སོ་ལོ་མོན་འཁྲུངས་པ།</a:t>
            </a:r>
            <a:endParaRPr lang="en-ZA" sz="8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F95EC-B1FF-4166-AC5D-BB5A0789A6E8}"/>
              </a:ext>
            </a:extLst>
          </p:cNvPr>
          <p:cNvPicPr>
            <a:picLocks noChangeAspect="1"/>
          </p:cNvPicPr>
          <p:nvPr/>
        </p:nvPicPr>
        <p:blipFill>
          <a:blip r:embed="rId2"/>
          <a:stretch>
            <a:fillRect/>
          </a:stretch>
        </p:blipFill>
        <p:spPr>
          <a:xfrm>
            <a:off x="0" y="-35906"/>
            <a:ext cx="12192000" cy="6893906"/>
          </a:xfrm>
          <a:prstGeom prst="rect">
            <a:avLst/>
          </a:prstGeom>
        </p:spPr>
      </p:pic>
      <p:sp>
        <p:nvSpPr>
          <p:cNvPr id="5" name="TextBox 4">
            <a:extLst>
              <a:ext uri="{FF2B5EF4-FFF2-40B4-BE49-F238E27FC236}">
                <a16:creationId xmlns:a16="http://schemas.microsoft.com/office/drawing/2014/main" id="{BC3420E5-E750-C490-8343-09269F64AFC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7B092A7-5597-8599-3837-AEF9722F5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BEE4788-901E-8378-9B90-A7B99D10B23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23But now that he is dead, why should I fast? Can I bring him back again? I will go to him, but he will not return to me.”</a:t>
            </a:r>
            <a:endParaRPr lang="en-ZA" dirty="0"/>
          </a:p>
        </p:txBody>
      </p:sp>
      <p:sp>
        <p:nvSpPr>
          <p:cNvPr id="3" name="TextBox 2">
            <a:extLst>
              <a:ext uri="{FF2B5EF4-FFF2-40B4-BE49-F238E27FC236}">
                <a16:creationId xmlns:a16="http://schemas.microsoft.com/office/drawing/2014/main" id="{D161F7B9-8AE3-8313-DC31-382653397BF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23ད་ནི་ཕྲུ་གུ་ཤི་ཟིན་པས། བདག་གིས་ཅིའི་ཕྱིར་སྨྱུང་གནས་སྲུང་ངམ། ངས་ཁོ་རང་ཕྱིར་འགུག་ནུས་སམ། ང་ཁོའི་རྩར་འགྲོ་རྒྱུ་ཡིན་མོད། འོན་ཀྱང་ཁོ་ནི་ཕྱིར་ངའི་རྩར་འོང་མི་ནུས་ཞེས་གསུངས་སོ།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5257"/>
    </mc:Choice>
    <mc:Fallback xmlns="">
      <p:transition spd="slow" advTm="1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56D2AB-BADC-4B51-97F2-B1EBBF956235}"/>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9F8682B-3FED-6F82-EAAD-99B389BE047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C7CDB40-F3C8-018E-6E1D-A9B430122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68AB5C-3DB9-828C-0F14-EAFE01AC805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David comforted his wife Bathsheba, and he went to her and lay with her. So she gave birth to a son, and they  named him Solomon.</a:t>
            </a:r>
          </a:p>
          <a:p>
            <a:r>
              <a:rPr lang="en-US" sz="4400" dirty="0">
                <a:solidFill>
                  <a:srgbClr val="121212"/>
                </a:solidFill>
                <a:latin typeface="ArialMT"/>
              </a:rPr>
              <a:t>Now the Lord loved the child</a:t>
            </a:r>
            <a:endParaRPr lang="en-ZA" dirty="0"/>
          </a:p>
        </p:txBody>
      </p:sp>
      <p:sp>
        <p:nvSpPr>
          <p:cNvPr id="3" name="TextBox 2">
            <a:extLst>
              <a:ext uri="{FF2B5EF4-FFF2-40B4-BE49-F238E27FC236}">
                <a16:creationId xmlns:a16="http://schemas.microsoft.com/office/drawing/2014/main" id="{7E75AAC7-3A2E-612D-5926-D09D8A423E4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24དཱ་བིད་ཀྱིས་རང་གི་ཆུང་མ་པད་ཤེ་བཱ་ལ་སེམས་གསོ་བྱས་ཤིང་། ཁོ་མོའི་རྩར་སོང་ནས་མཉམ་དུ་འགྲོགས་པ་ལ། བུད་མེད་དེས་བུ་ཞིག་བཙས་པ་དང་དེའི་མིང་ལ་སོ་ལོ་མོན་ཞེས་བཏགས་སོ། །དཀོན་མཆོག་ཡ་ཝཱེས་ཀྱང་དེ་ལ་གཅེས་པར་གྱུར་ཏེ།</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7072"/>
    </mc:Choice>
    <mc:Fallback xmlns="">
      <p:transition spd="slow" advTm="1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B1F7A2-8580-4B20-852E-5BF21D214931}"/>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74CF2D8-4C1F-CD39-7F8E-F423FEDE594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8B8B643-959A-F525-19A7-DF2858AFEE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6A5E66-089F-D916-6480-67420F911FB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25and sent word through Nathan the prophet to name him Jedidiah because the Lord loved him. (Which means beloved friend of God)</a:t>
            </a:r>
            <a:endParaRPr lang="en-ZA" dirty="0"/>
          </a:p>
        </p:txBody>
      </p:sp>
      <p:sp>
        <p:nvSpPr>
          <p:cNvPr id="3" name="TextBox 2">
            <a:extLst>
              <a:ext uri="{FF2B5EF4-FFF2-40B4-BE49-F238E27FC236}">
                <a16:creationId xmlns:a16="http://schemas.microsoft.com/office/drawing/2014/main" id="{31E9DF46-3AF4-92D8-BE74-58C03F713108}"/>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25ལུང་སྟོན་པ་ནཱ་ཐན་མངགས་ནས་དཀོན་མཆོག་ཡ་ཝཱེའི་བཀའ་བཞིན་དུ། དེའི་མིང་ལ་ཨེ་དིད་ཡཱ་ཞེས་བཏགས་སོ།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9C2E1-157F-428A-897B-443C8BC6BC3F}"/>
              </a:ext>
            </a:extLst>
          </p:cNvPr>
          <p:cNvPicPr>
            <a:picLocks noChangeAspect="1"/>
          </p:cNvPicPr>
          <p:nvPr/>
        </p:nvPicPr>
        <p:blipFill>
          <a:blip r:embed="rId2"/>
          <a:stretch>
            <a:fillRect/>
          </a:stretch>
        </p:blipFill>
        <p:spPr>
          <a:xfrm>
            <a:off x="0" y="-53473"/>
            <a:ext cx="12440653" cy="6911474"/>
          </a:xfrm>
          <a:prstGeom prst="rect">
            <a:avLst/>
          </a:prstGeom>
        </p:spPr>
      </p:pic>
      <p:sp>
        <p:nvSpPr>
          <p:cNvPr id="5" name="TextBox 4">
            <a:extLst>
              <a:ext uri="{FF2B5EF4-FFF2-40B4-BE49-F238E27FC236}">
                <a16:creationId xmlns:a16="http://schemas.microsoft.com/office/drawing/2014/main" id="{3D025104-55B3-36B6-A9CB-48CA349ED63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Solomon is born - 2 Sam 12:15-25 (Left Center)</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ཤ་མུ་ཨེལ་གཉིས་པ། 12</a:t>
            </a:r>
          </a:p>
          <a:p>
            <a:r>
              <a:rPr lang="bo-CN" sz="8000" b="1" dirty="0">
                <a:solidFill>
                  <a:srgbClr val="121212"/>
                </a:solidFill>
                <a:latin typeface="ArialMT"/>
              </a:rPr>
              <a:t>སོ་ལོ་མོན་འཁྲུངས་པ།</a:t>
            </a:r>
            <a:endParaRPr lang="en-ZA" sz="8000" dirty="0"/>
          </a:p>
        </p:txBody>
      </p:sp>
      <p:pic>
        <p:nvPicPr>
          <p:cNvPr id="2" name="Audio 1">
            <a:hlinkClick r:id="" action="ppaction://media"/>
            <a:extLst>
              <a:ext uri="{FF2B5EF4-FFF2-40B4-BE49-F238E27FC236}">
                <a16:creationId xmlns:a16="http://schemas.microsoft.com/office/drawing/2014/main" id="{899DB5E6-EA15-0F1A-0FCA-ED5C43F19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10599"/>
    </mc:Choice>
    <mc:Fallback xmlns="">
      <p:transition spd="slow" advTm="1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0AAAF06-7F0C-48F4-81F6-283B680AB913}"/>
              </a:ext>
            </a:extLst>
          </p:cNvPr>
          <p:cNvPicPr>
            <a:picLocks noChangeAspect="1"/>
          </p:cNvPicPr>
          <p:nvPr/>
        </p:nvPicPr>
        <p:blipFill>
          <a:blip r:embed="rId2"/>
          <a:stretch>
            <a:fillRect/>
          </a:stretch>
        </p:blipFill>
        <p:spPr>
          <a:xfrm>
            <a:off x="-53512" y="-107060"/>
            <a:ext cx="12245512" cy="6965060"/>
          </a:xfrm>
          <a:prstGeom prst="rect">
            <a:avLst/>
          </a:prstGeom>
        </p:spPr>
      </p:pic>
      <p:sp>
        <p:nvSpPr>
          <p:cNvPr id="7" name="TextBox 6">
            <a:extLst>
              <a:ext uri="{FF2B5EF4-FFF2-40B4-BE49-F238E27FC236}">
                <a16:creationId xmlns:a16="http://schemas.microsoft.com/office/drawing/2014/main" id="{513F8B51-DDC8-AC51-35EF-D96577462CF0}"/>
              </a:ext>
            </a:extLst>
          </p:cNvPr>
          <p:cNvSpPr txBox="1"/>
          <p:nvPr/>
        </p:nvSpPr>
        <p:spPr>
          <a:xfrm>
            <a:off x="730570" y="4048331"/>
            <a:ext cx="5975129" cy="3276600"/>
          </a:xfrm>
          <a:prstGeom prst="rect">
            <a:avLst/>
          </a:prstGeom>
          <a:noFill/>
        </p:spPr>
        <p:txBody>
          <a:bodyPr wrap="square" rtlCol="0">
            <a:noAutofit/>
          </a:bodyPr>
          <a:lstStyle/>
          <a:p>
            <a:r>
              <a:rPr lang="bo-CN" sz="8000" b="1" i="0" cap="all" dirty="0">
                <a:solidFill>
                  <a:schemeClr val="bg1"/>
                </a:solidFill>
                <a:effectLst/>
                <a:latin typeface="ArialMT"/>
              </a:rPr>
              <a:t>ཤ་མུ་ཨེལ་གཉིས་པ། 12</a:t>
            </a:r>
          </a:p>
          <a:p>
            <a:r>
              <a:rPr lang="bo-CN" sz="8000" b="1" dirty="0">
                <a:solidFill>
                  <a:schemeClr val="bg1"/>
                </a:solidFill>
                <a:latin typeface="ArialMT"/>
              </a:rPr>
              <a:t>སོ་ལོ་མོན་འཁྲུངས་པ།</a:t>
            </a:r>
            <a:endParaRPr lang="en-ZA" sz="8000" dirty="0">
              <a:solidFill>
                <a:schemeClr val="bg1"/>
              </a:solidFill>
            </a:endParaRPr>
          </a:p>
        </p:txBody>
      </p:sp>
      <p:sp>
        <p:nvSpPr>
          <p:cNvPr id="2" name="TextBox 2">
            <a:extLst>
              <a:ext uri="{FF2B5EF4-FFF2-40B4-BE49-F238E27FC236}">
                <a16:creationId xmlns:a16="http://schemas.microsoft.com/office/drawing/2014/main" id="{F647417A-1F60-81A1-F2E7-286BD8E8ADFF}"/>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FB7CBFB-5E37-A5F7-4958-80E9246DA3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1FBD579-5747-F9C4-840D-A284E8C7492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15After Nathan had gone home, the Lord struck the child that Uriah’s wife had borne to David, and he became ill.</a:t>
            </a:r>
            <a:endParaRPr lang="en-ZA" dirty="0"/>
          </a:p>
        </p:txBody>
      </p:sp>
      <p:sp>
        <p:nvSpPr>
          <p:cNvPr id="3" name="TextBox 2">
            <a:extLst>
              <a:ext uri="{FF2B5EF4-FFF2-40B4-BE49-F238E27FC236}">
                <a16:creationId xmlns:a16="http://schemas.microsoft.com/office/drawing/2014/main" id="{0F0006D4-6420-DAAB-14A5-C3E41D13506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15དེ་ནས་ནཱ་ཐན་རང་གི་ཁྱིམ་དུ་བཞུད་ཅིང་། ཨུ་རི་ཡཱ་ཡི་ཆུང་མས་བཙས་པའི་དཱ་བིད་ཀྱི་བུ་དེ་ལ་དཀོན་མཆོག་ཡ་ཝཱེས་བརྡེགས་པ་དང་དེར་ན་ཚ་ལྗིད་མོ་ཕོག་པ་རེད།</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8632"/>
    </mc:Choice>
    <mc:Fallback xmlns="">
      <p:transition spd="slow" advTm="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743EEAB-0170-4519-91A7-601109B112AB}"/>
              </a:ext>
            </a:extLst>
          </p:cNvPr>
          <p:cNvPicPr>
            <a:picLocks noChangeAspect="1"/>
          </p:cNvPicPr>
          <p:nvPr/>
        </p:nvPicPr>
        <p:blipFill>
          <a:blip r:embed="rId2"/>
          <a:stretch>
            <a:fillRect/>
          </a:stretch>
        </p:blipFill>
        <p:spPr>
          <a:xfrm>
            <a:off x="0" y="-442377"/>
            <a:ext cx="12192000" cy="7300377"/>
          </a:xfrm>
          <a:prstGeom prst="rect">
            <a:avLst/>
          </a:prstGeom>
        </p:spPr>
      </p:pic>
      <p:sp>
        <p:nvSpPr>
          <p:cNvPr id="5" name="TextBox 4">
            <a:extLst>
              <a:ext uri="{FF2B5EF4-FFF2-40B4-BE49-F238E27FC236}">
                <a16:creationId xmlns:a16="http://schemas.microsoft.com/office/drawing/2014/main" id="{9B8CB87C-A20C-60AC-EF1B-62FDF640451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3E0B855-7798-0A6D-9614-8F83A68096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A3CDC96-3417-D81C-E551-B39CC9256E6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16David pleaded with God for the boy. He fasted and went into his house and spent the night lying in sackcloth  on the ground.</a:t>
            </a:r>
            <a:endParaRPr lang="en-ZA" dirty="0"/>
          </a:p>
        </p:txBody>
      </p:sp>
      <p:sp>
        <p:nvSpPr>
          <p:cNvPr id="3" name="TextBox 2">
            <a:extLst>
              <a:ext uri="{FF2B5EF4-FFF2-40B4-BE49-F238E27FC236}">
                <a16:creationId xmlns:a16="http://schemas.microsoft.com/office/drawing/2014/main" id="{74C940B5-C2B1-177C-2F6C-2C736E25FA9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16དཱ་བིད་ཀྱིས་བུ་དེའི་དོན་དུ་དཀོན་མཆོག་ལ་གསོལ་བ་བཏབ་ནས་སྨྱུང་གནས་བསྲུངས་པ་དང་། ཁང་པའི་ནང་དུ་སོང་ནས་མཚན་གང་པོར་ས་རུ་ཉལ་བསྡད་དོ།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5FFD08-9DCB-4907-8D91-7317CD6A37B4}"/>
              </a:ext>
            </a:extLst>
          </p:cNvPr>
          <p:cNvPicPr>
            <a:picLocks noChangeAspect="1"/>
          </p:cNvPicPr>
          <p:nvPr/>
        </p:nvPicPr>
        <p:blipFill>
          <a:blip r:embed="rId2"/>
          <a:stretch>
            <a:fillRect/>
          </a:stretch>
        </p:blipFill>
        <p:spPr>
          <a:xfrm>
            <a:off x="0" y="-411939"/>
            <a:ext cx="12192000" cy="7269940"/>
          </a:xfrm>
          <a:prstGeom prst="rect">
            <a:avLst/>
          </a:prstGeom>
        </p:spPr>
      </p:pic>
      <p:sp>
        <p:nvSpPr>
          <p:cNvPr id="5" name="TextBox 4">
            <a:extLst>
              <a:ext uri="{FF2B5EF4-FFF2-40B4-BE49-F238E27FC236}">
                <a16:creationId xmlns:a16="http://schemas.microsoft.com/office/drawing/2014/main" id="{56342F13-F725-ECA6-09F1-E96985AECDF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B31DC39-D28A-1ED9-992A-FA7D0B31D8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A7A3B1D-64F4-C2E3-2145-5761B7C88AA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17The elders of his household stood beside him to help him up from the ground, but he was unwilling and would not eat anything with them.</a:t>
            </a:r>
            <a:endParaRPr lang="en-ZA" dirty="0"/>
          </a:p>
        </p:txBody>
      </p:sp>
      <p:sp>
        <p:nvSpPr>
          <p:cNvPr id="5" name="TextBox 4">
            <a:extLst>
              <a:ext uri="{FF2B5EF4-FFF2-40B4-BE49-F238E27FC236}">
                <a16:creationId xmlns:a16="http://schemas.microsoft.com/office/drawing/2014/main" id="{4B422C97-AC9E-A7CF-607B-EB58842B842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17དེར་ཁོང་གི་ཞབས་ཕྱི་རྒན་པ་ཞིག་ཁོང་གི་གམ་དུ་ལངས་བསྡད་ནས་ཁོང་ས་ནས་ཡར་སློང་འདོད་ཀྱང་། ཁོང་ཡར་ལངས་མ་འདོད་ལ་དེ་དག་དང་ལྷན་ཅིག་ཏུ་ཁ་ཟས་ཀྱང་མ་སྤྱད་དོ། །</a:t>
            </a:r>
            <a:endParaRPr lang="en-ZA" sz="1400"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8892"/>
    </mc:Choice>
    <mc:Fallback xmlns="">
      <p:transition spd="slow" advTm="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1366</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19-6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2025-04-07T05:16:37Z</dcterms:modified>
</cp:coreProperties>
</file>