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308" r:id="rId2"/>
    <p:sldId id="310" r:id="rId3"/>
    <p:sldId id="426" r:id="rId4"/>
    <p:sldId id="427" r:id="rId5"/>
    <p:sldId id="428" r:id="rId6"/>
    <p:sldId id="429" r:id="rId7"/>
    <p:sldId id="430" r:id="rId8"/>
    <p:sldId id="431" r:id="rId9"/>
    <p:sldId id="432" r:id="rId10"/>
    <p:sldId id="435" r:id="rId11"/>
    <p:sldId id="436" r:id="rId12"/>
    <p:sldId id="437" r:id="rId13"/>
    <p:sldId id="438" r:id="rId14"/>
    <p:sldId id="439" r:id="rId15"/>
    <p:sldId id="440" r:id="rId16"/>
    <p:sldId id="443" r:id="rId17"/>
    <p:sldId id="442" r:id="rId18"/>
    <p:sldId id="441" r:id="rId19"/>
    <p:sldId id="444" r:id="rId20"/>
    <p:sldId id="446" r:id="rId21"/>
    <p:sldId id="445" r:id="rId22"/>
    <p:sldId id="447"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A2D94D4-A89A-4094-8A41-B2786200C9FF}" v="11" dt="2025-04-07T06:22:54.29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748" autoAdjust="0"/>
    <p:restoredTop sz="93969" autoAdjust="0"/>
  </p:normalViewPr>
  <p:slideViewPr>
    <p:cSldViewPr snapToGrid="0">
      <p:cViewPr varScale="1">
        <p:scale>
          <a:sx n="57" d="100"/>
          <a:sy n="57" d="100"/>
        </p:scale>
        <p:origin x="84" y="135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17DACABB-EDD2-4342-B73B-0314CCDBD57E}"/>
    <pc:docChg chg="modSld">
      <pc:chgData name="Leonie Smith" userId="fed1330f33f5650e" providerId="LiveId" clId="{17DACABB-EDD2-4342-B73B-0314CCDBD57E}" dt="2022-06-19T14:59:23.884" v="31" actId="20577"/>
      <pc:docMkLst>
        <pc:docMk/>
      </pc:docMkLst>
      <pc:sldChg chg="addSp modSp mod">
        <pc:chgData name="Leonie Smith" userId="fed1330f33f5650e" providerId="LiveId" clId="{17DACABB-EDD2-4342-B73B-0314CCDBD57E}" dt="2022-06-19T14:56:40.835" v="5" actId="1076"/>
        <pc:sldMkLst>
          <pc:docMk/>
          <pc:sldMk cId="1237137471" sldId="310"/>
        </pc:sldMkLst>
      </pc:sldChg>
      <pc:sldChg chg="addSp modSp">
        <pc:chgData name="Leonie Smith" userId="fed1330f33f5650e" providerId="LiveId" clId="{17DACABB-EDD2-4342-B73B-0314CCDBD57E}" dt="2022-06-19T14:56:49.643" v="6"/>
        <pc:sldMkLst>
          <pc:docMk/>
          <pc:sldMk cId="1727650077" sldId="427"/>
        </pc:sldMkLst>
      </pc:sldChg>
      <pc:sldChg chg="addSp modSp mod">
        <pc:chgData name="Leonie Smith" userId="fed1330f33f5650e" providerId="LiveId" clId="{17DACABB-EDD2-4342-B73B-0314CCDBD57E}" dt="2022-06-19T14:58:26.267" v="21" actId="20577"/>
        <pc:sldMkLst>
          <pc:docMk/>
          <pc:sldMk cId="703207630" sldId="429"/>
        </pc:sldMkLst>
      </pc:sldChg>
      <pc:sldChg chg="addSp modSp mod">
        <pc:chgData name="Leonie Smith" userId="fed1330f33f5650e" providerId="LiveId" clId="{17DACABB-EDD2-4342-B73B-0314CCDBD57E}" dt="2022-06-19T14:58:32.707" v="22" actId="20577"/>
        <pc:sldMkLst>
          <pc:docMk/>
          <pc:sldMk cId="579800659" sldId="431"/>
        </pc:sldMkLst>
      </pc:sldChg>
      <pc:sldChg chg="addSp modSp mod">
        <pc:chgData name="Leonie Smith" userId="fed1330f33f5650e" providerId="LiveId" clId="{17DACABB-EDD2-4342-B73B-0314CCDBD57E}" dt="2022-06-19T14:58:39.245" v="25" actId="20577"/>
        <pc:sldMkLst>
          <pc:docMk/>
          <pc:sldMk cId="381388045" sldId="435"/>
        </pc:sldMkLst>
      </pc:sldChg>
      <pc:sldChg chg="addSp modSp mod">
        <pc:chgData name="Leonie Smith" userId="fed1330f33f5650e" providerId="LiveId" clId="{17DACABB-EDD2-4342-B73B-0314CCDBD57E}" dt="2022-06-19T14:58:47.336" v="26" actId="20577"/>
        <pc:sldMkLst>
          <pc:docMk/>
          <pc:sldMk cId="630368776" sldId="437"/>
        </pc:sldMkLst>
      </pc:sldChg>
      <pc:sldChg chg="addSp modSp mod">
        <pc:chgData name="Leonie Smith" userId="fed1330f33f5650e" providerId="LiveId" clId="{17DACABB-EDD2-4342-B73B-0314CCDBD57E}" dt="2022-06-19T14:58:53.144" v="27" actId="20577"/>
        <pc:sldMkLst>
          <pc:docMk/>
          <pc:sldMk cId="3759221820" sldId="439"/>
        </pc:sldMkLst>
      </pc:sldChg>
      <pc:sldChg chg="addSp modSp mod">
        <pc:chgData name="Leonie Smith" userId="fed1330f33f5650e" providerId="LiveId" clId="{17DACABB-EDD2-4342-B73B-0314CCDBD57E}" dt="2022-06-19T14:59:06.474" v="29" actId="20577"/>
        <pc:sldMkLst>
          <pc:docMk/>
          <pc:sldMk cId="3676245138" sldId="441"/>
        </pc:sldMkLst>
      </pc:sldChg>
      <pc:sldChg chg="addSp modSp mod">
        <pc:chgData name="Leonie Smith" userId="fed1330f33f5650e" providerId="LiveId" clId="{17DACABB-EDD2-4342-B73B-0314CCDBD57E}" dt="2022-06-19T14:58:59.302" v="28" actId="20577"/>
        <pc:sldMkLst>
          <pc:docMk/>
          <pc:sldMk cId="3095902142" sldId="443"/>
        </pc:sldMkLst>
      </pc:sldChg>
      <pc:sldChg chg="addSp modSp mod">
        <pc:chgData name="Leonie Smith" userId="fed1330f33f5650e" providerId="LiveId" clId="{17DACABB-EDD2-4342-B73B-0314CCDBD57E}" dt="2022-06-19T14:59:13.810" v="30" actId="20577"/>
        <pc:sldMkLst>
          <pc:docMk/>
          <pc:sldMk cId="4255990617" sldId="446"/>
        </pc:sldMkLst>
      </pc:sldChg>
      <pc:sldChg chg="addSp modSp mod">
        <pc:chgData name="Leonie Smith" userId="fed1330f33f5650e" providerId="LiveId" clId="{17DACABB-EDD2-4342-B73B-0314CCDBD57E}" dt="2022-06-19T14:59:23.884" v="31" actId="20577"/>
        <pc:sldMkLst>
          <pc:docMk/>
          <pc:sldMk cId="324325072" sldId="447"/>
        </pc:sldMkLst>
      </pc:sldChg>
    </pc:docChg>
  </pc:docChgLst>
  <pc:docChgLst>
    <pc:chgData name="Alfred Smith" userId="3c60a3631c0db8ad" providerId="LiveId" clId="{2A2D94D4-A89A-4094-8A41-B2786200C9FF}"/>
    <pc:docChg chg="custSel modSld">
      <pc:chgData name="Alfred Smith" userId="3c60a3631c0db8ad" providerId="LiveId" clId="{2A2D94D4-A89A-4094-8A41-B2786200C9FF}" dt="2025-04-07T06:22:54.294" v="20"/>
      <pc:docMkLst>
        <pc:docMk/>
      </pc:docMkLst>
      <pc:sldChg chg="addSp delSp modSp mod">
        <pc:chgData name="Alfred Smith" userId="3c60a3631c0db8ad" providerId="LiveId" clId="{2A2D94D4-A89A-4094-8A41-B2786200C9FF}" dt="2025-04-07T06:20:55.461" v="1"/>
        <pc:sldMkLst>
          <pc:docMk/>
          <pc:sldMk cId="2869461528" sldId="308"/>
        </pc:sldMkLst>
        <pc:spChg chg="del">
          <ac:chgData name="Alfred Smith" userId="3c60a3631c0db8ad" providerId="LiveId" clId="{2A2D94D4-A89A-4094-8A41-B2786200C9FF}" dt="2025-04-07T06:20:54.889" v="0" actId="478"/>
          <ac:spMkLst>
            <pc:docMk/>
            <pc:sldMk cId="2869461528" sldId="308"/>
            <ac:spMk id="3" creationId="{77C8C5EB-7063-4EFF-9206-9F831A363AF1}"/>
          </ac:spMkLst>
        </pc:spChg>
        <pc:spChg chg="add mod">
          <ac:chgData name="Alfred Smith" userId="3c60a3631c0db8ad" providerId="LiveId" clId="{2A2D94D4-A89A-4094-8A41-B2786200C9FF}" dt="2025-04-07T06:20:55.461" v="1"/>
          <ac:spMkLst>
            <pc:docMk/>
            <pc:sldMk cId="2869461528" sldId="308"/>
            <ac:spMk id="5" creationId="{EDF64286-0C09-0480-E6C5-60868D23BF88}"/>
          </ac:spMkLst>
        </pc:spChg>
      </pc:sldChg>
      <pc:sldChg chg="addSp modSp">
        <pc:chgData name="Alfred Smith" userId="3c60a3631c0db8ad" providerId="LiveId" clId="{2A2D94D4-A89A-4094-8A41-B2786200C9FF}" dt="2025-04-07T06:21:06.643" v="2"/>
        <pc:sldMkLst>
          <pc:docMk/>
          <pc:sldMk cId="1727650077" sldId="427"/>
        </pc:sldMkLst>
        <pc:spChg chg="add mod">
          <ac:chgData name="Alfred Smith" userId="3c60a3631c0db8ad" providerId="LiveId" clId="{2A2D94D4-A89A-4094-8A41-B2786200C9FF}" dt="2025-04-07T06:21:06.643" v="2"/>
          <ac:spMkLst>
            <pc:docMk/>
            <pc:sldMk cId="1727650077" sldId="427"/>
            <ac:spMk id="2" creationId="{F3EE7E6B-B77D-B803-B807-FF503A129681}"/>
          </ac:spMkLst>
        </pc:spChg>
      </pc:sldChg>
      <pc:sldChg chg="addSp delSp modSp mod">
        <pc:chgData name="Alfred Smith" userId="3c60a3631c0db8ad" providerId="LiveId" clId="{2A2D94D4-A89A-4094-8A41-B2786200C9FF}" dt="2025-04-07T06:21:17.059" v="4"/>
        <pc:sldMkLst>
          <pc:docMk/>
          <pc:sldMk cId="2174129452" sldId="428"/>
        </pc:sldMkLst>
        <pc:spChg chg="add mod">
          <ac:chgData name="Alfred Smith" userId="3c60a3631c0db8ad" providerId="LiveId" clId="{2A2D94D4-A89A-4094-8A41-B2786200C9FF}" dt="2025-04-07T06:21:17.059" v="4"/>
          <ac:spMkLst>
            <pc:docMk/>
            <pc:sldMk cId="2174129452" sldId="428"/>
            <ac:spMk id="2" creationId="{34B23FDB-3314-A6F5-596C-3F1CDB2E9E32}"/>
          </ac:spMkLst>
        </pc:spChg>
        <pc:spChg chg="add mod">
          <ac:chgData name="Alfred Smith" userId="3c60a3631c0db8ad" providerId="LiveId" clId="{2A2D94D4-A89A-4094-8A41-B2786200C9FF}" dt="2025-04-07T06:21:17.059" v="4"/>
          <ac:spMkLst>
            <pc:docMk/>
            <pc:sldMk cId="2174129452" sldId="428"/>
            <ac:spMk id="3" creationId="{FBC42547-1D9D-34CD-FCED-44033F804692}"/>
          </ac:spMkLst>
        </pc:spChg>
        <pc:spChg chg="del">
          <ac:chgData name="Alfred Smith" userId="3c60a3631c0db8ad" providerId="LiveId" clId="{2A2D94D4-A89A-4094-8A41-B2786200C9FF}" dt="2025-04-07T06:21:16.527" v="3" actId="478"/>
          <ac:spMkLst>
            <pc:docMk/>
            <pc:sldMk cId="2174129452" sldId="428"/>
            <ac:spMk id="4" creationId="{9A13E2D8-2F59-44C1-B1D2-79C300C26DD4}"/>
          </ac:spMkLst>
        </pc:spChg>
        <pc:spChg chg="del">
          <ac:chgData name="Alfred Smith" userId="3c60a3631c0db8ad" providerId="LiveId" clId="{2A2D94D4-A89A-4094-8A41-B2786200C9FF}" dt="2025-04-07T06:21:16.527" v="3" actId="478"/>
          <ac:spMkLst>
            <pc:docMk/>
            <pc:sldMk cId="2174129452" sldId="428"/>
            <ac:spMk id="6" creationId="{416C064E-628E-47C0-A712-DB178FE9901E}"/>
          </ac:spMkLst>
        </pc:spChg>
      </pc:sldChg>
      <pc:sldChg chg="addSp delSp modSp mod">
        <pc:chgData name="Alfred Smith" userId="3c60a3631c0db8ad" providerId="LiveId" clId="{2A2D94D4-A89A-4094-8A41-B2786200C9FF}" dt="2025-04-07T06:21:36.357" v="6"/>
        <pc:sldMkLst>
          <pc:docMk/>
          <pc:sldMk cId="942615762" sldId="430"/>
        </pc:sldMkLst>
        <pc:spChg chg="add mod">
          <ac:chgData name="Alfred Smith" userId="3c60a3631c0db8ad" providerId="LiveId" clId="{2A2D94D4-A89A-4094-8A41-B2786200C9FF}" dt="2025-04-07T06:21:36.357" v="6"/>
          <ac:spMkLst>
            <pc:docMk/>
            <pc:sldMk cId="942615762" sldId="430"/>
            <ac:spMk id="2" creationId="{D4A00635-0536-7B9D-2BAC-C8743511777A}"/>
          </ac:spMkLst>
        </pc:spChg>
        <pc:spChg chg="del">
          <ac:chgData name="Alfred Smith" userId="3c60a3631c0db8ad" providerId="LiveId" clId="{2A2D94D4-A89A-4094-8A41-B2786200C9FF}" dt="2025-04-07T06:21:35.778" v="5" actId="478"/>
          <ac:spMkLst>
            <pc:docMk/>
            <pc:sldMk cId="942615762" sldId="430"/>
            <ac:spMk id="4" creationId="{9A13E2D8-2F59-44C1-B1D2-79C300C26DD4}"/>
          </ac:spMkLst>
        </pc:spChg>
        <pc:spChg chg="add mod">
          <ac:chgData name="Alfred Smith" userId="3c60a3631c0db8ad" providerId="LiveId" clId="{2A2D94D4-A89A-4094-8A41-B2786200C9FF}" dt="2025-04-07T06:21:36.357" v="6"/>
          <ac:spMkLst>
            <pc:docMk/>
            <pc:sldMk cId="942615762" sldId="430"/>
            <ac:spMk id="5" creationId="{C7EF88CE-4269-A422-B4AC-1137D6BD50B5}"/>
          </ac:spMkLst>
        </pc:spChg>
        <pc:spChg chg="del">
          <ac:chgData name="Alfred Smith" userId="3c60a3631c0db8ad" providerId="LiveId" clId="{2A2D94D4-A89A-4094-8A41-B2786200C9FF}" dt="2025-04-07T06:21:35.778" v="5" actId="478"/>
          <ac:spMkLst>
            <pc:docMk/>
            <pc:sldMk cId="942615762" sldId="430"/>
            <ac:spMk id="6" creationId="{416C064E-628E-47C0-A712-DB178FE9901E}"/>
          </ac:spMkLst>
        </pc:spChg>
      </pc:sldChg>
      <pc:sldChg chg="addSp delSp modSp mod">
        <pc:chgData name="Alfred Smith" userId="3c60a3631c0db8ad" providerId="LiveId" clId="{2A2D94D4-A89A-4094-8A41-B2786200C9FF}" dt="2025-04-07T06:21:49.919" v="8"/>
        <pc:sldMkLst>
          <pc:docMk/>
          <pc:sldMk cId="1886351016" sldId="432"/>
        </pc:sldMkLst>
        <pc:spChg chg="add mod">
          <ac:chgData name="Alfred Smith" userId="3c60a3631c0db8ad" providerId="LiveId" clId="{2A2D94D4-A89A-4094-8A41-B2786200C9FF}" dt="2025-04-07T06:21:49.919" v="8"/>
          <ac:spMkLst>
            <pc:docMk/>
            <pc:sldMk cId="1886351016" sldId="432"/>
            <ac:spMk id="3" creationId="{372574D7-E854-0A2E-144C-D5FBD133D1C8}"/>
          </ac:spMkLst>
        </pc:spChg>
        <pc:spChg chg="del">
          <ac:chgData name="Alfred Smith" userId="3c60a3631c0db8ad" providerId="LiveId" clId="{2A2D94D4-A89A-4094-8A41-B2786200C9FF}" dt="2025-04-07T06:21:49.345" v="7" actId="478"/>
          <ac:spMkLst>
            <pc:docMk/>
            <pc:sldMk cId="1886351016" sldId="432"/>
            <ac:spMk id="4" creationId="{9A13E2D8-2F59-44C1-B1D2-79C300C26DD4}"/>
          </ac:spMkLst>
        </pc:spChg>
        <pc:spChg chg="add mod">
          <ac:chgData name="Alfred Smith" userId="3c60a3631c0db8ad" providerId="LiveId" clId="{2A2D94D4-A89A-4094-8A41-B2786200C9FF}" dt="2025-04-07T06:21:49.919" v="8"/>
          <ac:spMkLst>
            <pc:docMk/>
            <pc:sldMk cId="1886351016" sldId="432"/>
            <ac:spMk id="5" creationId="{8522F7BB-DAF7-4C96-99D3-F888F533DA6E}"/>
          </ac:spMkLst>
        </pc:spChg>
        <pc:spChg chg="del">
          <ac:chgData name="Alfred Smith" userId="3c60a3631c0db8ad" providerId="LiveId" clId="{2A2D94D4-A89A-4094-8A41-B2786200C9FF}" dt="2025-04-07T06:21:49.345" v="7" actId="478"/>
          <ac:spMkLst>
            <pc:docMk/>
            <pc:sldMk cId="1886351016" sldId="432"/>
            <ac:spMk id="6" creationId="{416C064E-628E-47C0-A712-DB178FE9901E}"/>
          </ac:spMkLst>
        </pc:spChg>
      </pc:sldChg>
      <pc:sldChg chg="addSp delSp modSp mod">
        <pc:chgData name="Alfred Smith" userId="3c60a3631c0db8ad" providerId="LiveId" clId="{2A2D94D4-A89A-4094-8A41-B2786200C9FF}" dt="2025-04-07T06:22:02.417" v="10"/>
        <pc:sldMkLst>
          <pc:docMk/>
          <pc:sldMk cId="3195935868" sldId="436"/>
        </pc:sldMkLst>
        <pc:spChg chg="add mod">
          <ac:chgData name="Alfred Smith" userId="3c60a3631c0db8ad" providerId="LiveId" clId="{2A2D94D4-A89A-4094-8A41-B2786200C9FF}" dt="2025-04-07T06:22:02.417" v="10"/>
          <ac:spMkLst>
            <pc:docMk/>
            <pc:sldMk cId="3195935868" sldId="436"/>
            <ac:spMk id="2" creationId="{3FE045A5-2FBE-EB4C-4CB5-6748A390EAAC}"/>
          </ac:spMkLst>
        </pc:spChg>
        <pc:spChg chg="add mod">
          <ac:chgData name="Alfred Smith" userId="3c60a3631c0db8ad" providerId="LiveId" clId="{2A2D94D4-A89A-4094-8A41-B2786200C9FF}" dt="2025-04-07T06:22:02.417" v="10"/>
          <ac:spMkLst>
            <pc:docMk/>
            <pc:sldMk cId="3195935868" sldId="436"/>
            <ac:spMk id="3" creationId="{38312C3A-AAE0-FFCB-F376-3A22574754DF}"/>
          </ac:spMkLst>
        </pc:spChg>
        <pc:spChg chg="del">
          <ac:chgData name="Alfred Smith" userId="3c60a3631c0db8ad" providerId="LiveId" clId="{2A2D94D4-A89A-4094-8A41-B2786200C9FF}" dt="2025-04-07T06:22:01.895" v="9" actId="478"/>
          <ac:spMkLst>
            <pc:docMk/>
            <pc:sldMk cId="3195935868" sldId="436"/>
            <ac:spMk id="4" creationId="{9A13E2D8-2F59-44C1-B1D2-79C300C26DD4}"/>
          </ac:spMkLst>
        </pc:spChg>
        <pc:spChg chg="del">
          <ac:chgData name="Alfred Smith" userId="3c60a3631c0db8ad" providerId="LiveId" clId="{2A2D94D4-A89A-4094-8A41-B2786200C9FF}" dt="2025-04-07T06:22:01.895" v="9" actId="478"/>
          <ac:spMkLst>
            <pc:docMk/>
            <pc:sldMk cId="3195935868" sldId="436"/>
            <ac:spMk id="6" creationId="{416C064E-628E-47C0-A712-DB178FE9901E}"/>
          </ac:spMkLst>
        </pc:spChg>
      </pc:sldChg>
      <pc:sldChg chg="addSp delSp modSp mod">
        <pc:chgData name="Alfred Smith" userId="3c60a3631c0db8ad" providerId="LiveId" clId="{2A2D94D4-A89A-4094-8A41-B2786200C9FF}" dt="2025-04-07T06:22:14.037" v="12"/>
        <pc:sldMkLst>
          <pc:docMk/>
          <pc:sldMk cId="3261377596" sldId="438"/>
        </pc:sldMkLst>
        <pc:spChg chg="add mod">
          <ac:chgData name="Alfred Smith" userId="3c60a3631c0db8ad" providerId="LiveId" clId="{2A2D94D4-A89A-4094-8A41-B2786200C9FF}" dt="2025-04-07T06:22:14.037" v="12"/>
          <ac:spMkLst>
            <pc:docMk/>
            <pc:sldMk cId="3261377596" sldId="438"/>
            <ac:spMk id="2" creationId="{CCE35E57-0667-65F8-A8B7-ADBD32C794D9}"/>
          </ac:spMkLst>
        </pc:spChg>
        <pc:spChg chg="del">
          <ac:chgData name="Alfred Smith" userId="3c60a3631c0db8ad" providerId="LiveId" clId="{2A2D94D4-A89A-4094-8A41-B2786200C9FF}" dt="2025-04-07T06:22:13.429" v="11" actId="478"/>
          <ac:spMkLst>
            <pc:docMk/>
            <pc:sldMk cId="3261377596" sldId="438"/>
            <ac:spMk id="4" creationId="{9A13E2D8-2F59-44C1-B1D2-79C300C26DD4}"/>
          </ac:spMkLst>
        </pc:spChg>
        <pc:spChg chg="add mod">
          <ac:chgData name="Alfred Smith" userId="3c60a3631c0db8ad" providerId="LiveId" clId="{2A2D94D4-A89A-4094-8A41-B2786200C9FF}" dt="2025-04-07T06:22:14.037" v="12"/>
          <ac:spMkLst>
            <pc:docMk/>
            <pc:sldMk cId="3261377596" sldId="438"/>
            <ac:spMk id="5" creationId="{7B969789-0B25-3514-B027-72F7A20DC397}"/>
          </ac:spMkLst>
        </pc:spChg>
        <pc:spChg chg="del">
          <ac:chgData name="Alfred Smith" userId="3c60a3631c0db8ad" providerId="LiveId" clId="{2A2D94D4-A89A-4094-8A41-B2786200C9FF}" dt="2025-04-07T06:22:13.429" v="11" actId="478"/>
          <ac:spMkLst>
            <pc:docMk/>
            <pc:sldMk cId="3261377596" sldId="438"/>
            <ac:spMk id="6" creationId="{416C064E-628E-47C0-A712-DB178FE9901E}"/>
          </ac:spMkLst>
        </pc:spChg>
      </pc:sldChg>
      <pc:sldChg chg="addSp delSp modSp mod">
        <pc:chgData name="Alfred Smith" userId="3c60a3631c0db8ad" providerId="LiveId" clId="{2A2D94D4-A89A-4094-8A41-B2786200C9FF}" dt="2025-04-07T06:22:23.931" v="14"/>
        <pc:sldMkLst>
          <pc:docMk/>
          <pc:sldMk cId="923867738" sldId="440"/>
        </pc:sldMkLst>
        <pc:spChg chg="add mod">
          <ac:chgData name="Alfred Smith" userId="3c60a3631c0db8ad" providerId="LiveId" clId="{2A2D94D4-A89A-4094-8A41-B2786200C9FF}" dt="2025-04-07T06:22:23.931" v="14"/>
          <ac:spMkLst>
            <pc:docMk/>
            <pc:sldMk cId="923867738" sldId="440"/>
            <ac:spMk id="3" creationId="{94AC27BA-9958-CDDA-E920-356976C1618F}"/>
          </ac:spMkLst>
        </pc:spChg>
        <pc:spChg chg="del">
          <ac:chgData name="Alfred Smith" userId="3c60a3631c0db8ad" providerId="LiveId" clId="{2A2D94D4-A89A-4094-8A41-B2786200C9FF}" dt="2025-04-07T06:22:23.367" v="13" actId="478"/>
          <ac:spMkLst>
            <pc:docMk/>
            <pc:sldMk cId="923867738" sldId="440"/>
            <ac:spMk id="4" creationId="{9A13E2D8-2F59-44C1-B1D2-79C300C26DD4}"/>
          </ac:spMkLst>
        </pc:spChg>
        <pc:spChg chg="add mod">
          <ac:chgData name="Alfred Smith" userId="3c60a3631c0db8ad" providerId="LiveId" clId="{2A2D94D4-A89A-4094-8A41-B2786200C9FF}" dt="2025-04-07T06:22:23.931" v="14"/>
          <ac:spMkLst>
            <pc:docMk/>
            <pc:sldMk cId="923867738" sldId="440"/>
            <ac:spMk id="5" creationId="{4D8F9442-FFAF-C66E-85A8-0EC0D245B404}"/>
          </ac:spMkLst>
        </pc:spChg>
        <pc:spChg chg="del">
          <ac:chgData name="Alfred Smith" userId="3c60a3631c0db8ad" providerId="LiveId" clId="{2A2D94D4-A89A-4094-8A41-B2786200C9FF}" dt="2025-04-07T06:22:23.367" v="13" actId="478"/>
          <ac:spMkLst>
            <pc:docMk/>
            <pc:sldMk cId="923867738" sldId="440"/>
            <ac:spMk id="6" creationId="{416C064E-628E-47C0-A712-DB178FE9901E}"/>
          </ac:spMkLst>
        </pc:spChg>
      </pc:sldChg>
      <pc:sldChg chg="addSp delSp modSp mod">
        <pc:chgData name="Alfred Smith" userId="3c60a3631c0db8ad" providerId="LiveId" clId="{2A2D94D4-A89A-4094-8A41-B2786200C9FF}" dt="2025-04-07T06:22:32.611" v="16"/>
        <pc:sldMkLst>
          <pc:docMk/>
          <pc:sldMk cId="2180228365" sldId="442"/>
        </pc:sldMkLst>
        <pc:spChg chg="add mod">
          <ac:chgData name="Alfred Smith" userId="3c60a3631c0db8ad" providerId="LiveId" clId="{2A2D94D4-A89A-4094-8A41-B2786200C9FF}" dt="2025-04-07T06:22:32.611" v="16"/>
          <ac:spMkLst>
            <pc:docMk/>
            <pc:sldMk cId="2180228365" sldId="442"/>
            <ac:spMk id="2" creationId="{BA6B3115-5F07-1246-C26A-EB5A6300E9A8}"/>
          </ac:spMkLst>
        </pc:spChg>
        <pc:spChg chg="del">
          <ac:chgData name="Alfred Smith" userId="3c60a3631c0db8ad" providerId="LiveId" clId="{2A2D94D4-A89A-4094-8A41-B2786200C9FF}" dt="2025-04-07T06:22:32.048" v="15" actId="478"/>
          <ac:spMkLst>
            <pc:docMk/>
            <pc:sldMk cId="2180228365" sldId="442"/>
            <ac:spMk id="4" creationId="{9A13E2D8-2F59-44C1-B1D2-79C300C26DD4}"/>
          </ac:spMkLst>
        </pc:spChg>
        <pc:spChg chg="add mod">
          <ac:chgData name="Alfred Smith" userId="3c60a3631c0db8ad" providerId="LiveId" clId="{2A2D94D4-A89A-4094-8A41-B2786200C9FF}" dt="2025-04-07T06:22:32.611" v="16"/>
          <ac:spMkLst>
            <pc:docMk/>
            <pc:sldMk cId="2180228365" sldId="442"/>
            <ac:spMk id="5" creationId="{188B91CF-19C8-E4AD-5519-F2AFE3CCB284}"/>
          </ac:spMkLst>
        </pc:spChg>
        <pc:spChg chg="del">
          <ac:chgData name="Alfred Smith" userId="3c60a3631c0db8ad" providerId="LiveId" clId="{2A2D94D4-A89A-4094-8A41-B2786200C9FF}" dt="2025-04-07T06:22:32.048" v="15" actId="478"/>
          <ac:spMkLst>
            <pc:docMk/>
            <pc:sldMk cId="2180228365" sldId="442"/>
            <ac:spMk id="6" creationId="{416C064E-628E-47C0-A712-DB178FE9901E}"/>
          </ac:spMkLst>
        </pc:spChg>
      </pc:sldChg>
      <pc:sldChg chg="addSp delSp modSp mod">
        <pc:chgData name="Alfred Smith" userId="3c60a3631c0db8ad" providerId="LiveId" clId="{2A2D94D4-A89A-4094-8A41-B2786200C9FF}" dt="2025-04-07T06:22:42.534" v="18"/>
        <pc:sldMkLst>
          <pc:docMk/>
          <pc:sldMk cId="1718612039" sldId="444"/>
        </pc:sldMkLst>
        <pc:spChg chg="add mod">
          <ac:chgData name="Alfred Smith" userId="3c60a3631c0db8ad" providerId="LiveId" clId="{2A2D94D4-A89A-4094-8A41-B2786200C9FF}" dt="2025-04-07T06:22:42.534" v="18"/>
          <ac:spMkLst>
            <pc:docMk/>
            <pc:sldMk cId="1718612039" sldId="444"/>
            <ac:spMk id="2" creationId="{2C3AD235-0467-1CFE-1714-64168F2603A2}"/>
          </ac:spMkLst>
        </pc:spChg>
        <pc:spChg chg="del">
          <ac:chgData name="Alfred Smith" userId="3c60a3631c0db8ad" providerId="LiveId" clId="{2A2D94D4-A89A-4094-8A41-B2786200C9FF}" dt="2025-04-07T06:22:41.967" v="17" actId="478"/>
          <ac:spMkLst>
            <pc:docMk/>
            <pc:sldMk cId="1718612039" sldId="444"/>
            <ac:spMk id="4" creationId="{9A13E2D8-2F59-44C1-B1D2-79C300C26DD4}"/>
          </ac:spMkLst>
        </pc:spChg>
        <pc:spChg chg="add mod">
          <ac:chgData name="Alfred Smith" userId="3c60a3631c0db8ad" providerId="LiveId" clId="{2A2D94D4-A89A-4094-8A41-B2786200C9FF}" dt="2025-04-07T06:22:42.534" v="18"/>
          <ac:spMkLst>
            <pc:docMk/>
            <pc:sldMk cId="1718612039" sldId="444"/>
            <ac:spMk id="5" creationId="{ADE97A36-7804-7D07-E602-556DBA0C734D}"/>
          </ac:spMkLst>
        </pc:spChg>
        <pc:spChg chg="del">
          <ac:chgData name="Alfred Smith" userId="3c60a3631c0db8ad" providerId="LiveId" clId="{2A2D94D4-A89A-4094-8A41-B2786200C9FF}" dt="2025-04-07T06:22:41.967" v="17" actId="478"/>
          <ac:spMkLst>
            <pc:docMk/>
            <pc:sldMk cId="1718612039" sldId="444"/>
            <ac:spMk id="6" creationId="{416C064E-628E-47C0-A712-DB178FE9901E}"/>
          </ac:spMkLst>
        </pc:spChg>
      </pc:sldChg>
      <pc:sldChg chg="addSp delSp modSp mod">
        <pc:chgData name="Alfred Smith" userId="3c60a3631c0db8ad" providerId="LiveId" clId="{2A2D94D4-A89A-4094-8A41-B2786200C9FF}" dt="2025-04-07T06:22:54.294" v="20"/>
        <pc:sldMkLst>
          <pc:docMk/>
          <pc:sldMk cId="2166098122" sldId="445"/>
        </pc:sldMkLst>
        <pc:spChg chg="add mod">
          <ac:chgData name="Alfred Smith" userId="3c60a3631c0db8ad" providerId="LiveId" clId="{2A2D94D4-A89A-4094-8A41-B2786200C9FF}" dt="2025-04-07T06:22:54.294" v="20"/>
          <ac:spMkLst>
            <pc:docMk/>
            <pc:sldMk cId="2166098122" sldId="445"/>
            <ac:spMk id="2" creationId="{74F7D523-B090-3077-C3E0-6C235D0E4CD5}"/>
          </ac:spMkLst>
        </pc:spChg>
        <pc:spChg chg="add mod">
          <ac:chgData name="Alfred Smith" userId="3c60a3631c0db8ad" providerId="LiveId" clId="{2A2D94D4-A89A-4094-8A41-B2786200C9FF}" dt="2025-04-07T06:22:54.294" v="20"/>
          <ac:spMkLst>
            <pc:docMk/>
            <pc:sldMk cId="2166098122" sldId="445"/>
            <ac:spMk id="3" creationId="{845DD4D0-7A8E-E0CB-B7B8-A0EE7384F0AF}"/>
          </ac:spMkLst>
        </pc:spChg>
        <pc:spChg chg="del">
          <ac:chgData name="Alfred Smith" userId="3c60a3631c0db8ad" providerId="LiveId" clId="{2A2D94D4-A89A-4094-8A41-B2786200C9FF}" dt="2025-04-07T06:22:53.656" v="19" actId="478"/>
          <ac:spMkLst>
            <pc:docMk/>
            <pc:sldMk cId="2166098122" sldId="445"/>
            <ac:spMk id="4" creationId="{9A13E2D8-2F59-44C1-B1D2-79C300C26DD4}"/>
          </ac:spMkLst>
        </pc:spChg>
        <pc:spChg chg="del">
          <ac:chgData name="Alfred Smith" userId="3c60a3631c0db8ad" providerId="LiveId" clId="{2A2D94D4-A89A-4094-8A41-B2786200C9FF}" dt="2025-04-07T06:22:53.656" v="19" actId="478"/>
          <ac:spMkLst>
            <pc:docMk/>
            <pc:sldMk cId="2166098122" sldId="445"/>
            <ac:spMk id="6" creationId="{416C064E-628E-47C0-A712-DB178FE9901E}"/>
          </ac:spMkLst>
        </pc:spChg>
      </pc:sldChg>
    </pc:docChg>
  </pc:docChgLst>
  <pc:docChgLst>
    <pc:chgData name="Leonie Smith" userId="fed1330f33f5650e" providerId="LiveId" clId="{1700F6F9-470D-4945-A0FD-4D2F91EC81D2}"/>
    <pc:docChg chg="custSel modSld">
      <pc:chgData name="Leonie Smith" userId="fed1330f33f5650e" providerId="LiveId" clId="{1700F6F9-470D-4945-A0FD-4D2F91EC81D2}" dt="2022-05-19T06:28:50.959" v="58" actId="20577"/>
      <pc:docMkLst>
        <pc:docMk/>
      </pc:docMkLst>
      <pc:sldChg chg="addSp modSp modNotesTx">
        <pc:chgData name="Leonie Smith" userId="fed1330f33f5650e" providerId="LiveId" clId="{1700F6F9-470D-4945-A0FD-4D2F91EC81D2}" dt="2022-05-19T06:28:50.959" v="58" actId="20577"/>
        <pc:sldMkLst>
          <pc:docMk/>
          <pc:sldMk cId="2869461528" sldId="308"/>
        </pc:sldMkLst>
      </pc:sldChg>
      <pc:sldChg chg="addSp delSp modSp modTransition modAnim">
        <pc:chgData name="Leonie Smith" userId="fed1330f33f5650e" providerId="LiveId" clId="{1700F6F9-470D-4945-A0FD-4D2F91EC81D2}" dt="2022-05-19T05:23:52.103" v="5"/>
        <pc:sldMkLst>
          <pc:docMk/>
          <pc:sldMk cId="1003827451" sldId="426"/>
        </pc:sldMkLst>
      </pc:sldChg>
      <pc:sldChg chg="addSp delSp modSp modTransition modAnim">
        <pc:chgData name="Leonie Smith" userId="fed1330f33f5650e" providerId="LiveId" clId="{1700F6F9-470D-4945-A0FD-4D2F91EC81D2}" dt="2022-05-19T05:25:51.737" v="10"/>
        <pc:sldMkLst>
          <pc:docMk/>
          <pc:sldMk cId="2174129452" sldId="428"/>
        </pc:sldMkLst>
      </pc:sldChg>
      <pc:sldChg chg="addSp delSp modSp modTransition modAnim">
        <pc:chgData name="Leonie Smith" userId="fed1330f33f5650e" providerId="LiveId" clId="{1700F6F9-470D-4945-A0FD-4D2F91EC81D2}" dt="2022-05-19T05:27:47.515" v="13"/>
        <pc:sldMkLst>
          <pc:docMk/>
          <pc:sldMk cId="942615762" sldId="430"/>
        </pc:sldMkLst>
      </pc:sldChg>
      <pc:sldChg chg="addSp modSp">
        <pc:chgData name="Leonie Smith" userId="fed1330f33f5650e" providerId="LiveId" clId="{1700F6F9-470D-4945-A0FD-4D2F91EC81D2}" dt="2022-05-19T05:28:58.024" v="14"/>
        <pc:sldMkLst>
          <pc:docMk/>
          <pc:sldMk cId="1886351016" sldId="432"/>
        </pc:sldMkLst>
      </pc:sldChg>
      <pc:sldChg chg="addSp delSp modSp modTransition modAnim">
        <pc:chgData name="Leonie Smith" userId="fed1330f33f5650e" providerId="LiveId" clId="{1700F6F9-470D-4945-A0FD-4D2F91EC81D2}" dt="2022-05-19T05:36:15.538" v="27"/>
        <pc:sldMkLst>
          <pc:docMk/>
          <pc:sldMk cId="3195935868" sldId="436"/>
        </pc:sldMkLst>
      </pc:sldChg>
      <pc:sldChg chg="addSp delSp modSp modTransition modAnim">
        <pc:chgData name="Leonie Smith" userId="fed1330f33f5650e" providerId="LiveId" clId="{1700F6F9-470D-4945-A0FD-4D2F91EC81D2}" dt="2022-05-19T05:39:25.263" v="30"/>
        <pc:sldMkLst>
          <pc:docMk/>
          <pc:sldMk cId="3261377596" sldId="438"/>
        </pc:sldMkLst>
      </pc:sldChg>
      <pc:sldChg chg="addSp modSp">
        <pc:chgData name="Leonie Smith" userId="fed1330f33f5650e" providerId="LiveId" clId="{1700F6F9-470D-4945-A0FD-4D2F91EC81D2}" dt="2022-05-19T05:42:00.439" v="31"/>
        <pc:sldMkLst>
          <pc:docMk/>
          <pc:sldMk cId="923867738" sldId="440"/>
        </pc:sldMkLst>
      </pc:sldChg>
      <pc:sldChg chg="addSp delSp modSp modTransition modAnim">
        <pc:chgData name="Leonie Smith" userId="fed1330f33f5650e" providerId="LiveId" clId="{1700F6F9-470D-4945-A0FD-4D2F91EC81D2}" dt="2022-05-19T05:44:30.981" v="34"/>
        <pc:sldMkLst>
          <pc:docMk/>
          <pc:sldMk cId="2180228365" sldId="442"/>
        </pc:sldMkLst>
      </pc:sldChg>
      <pc:sldChg chg="addSp delSp modSp modTransition modAnim">
        <pc:chgData name="Leonie Smith" userId="fed1330f33f5650e" providerId="LiveId" clId="{1700F6F9-470D-4945-A0FD-4D2F91EC81D2}" dt="2022-05-19T05:47:45.283" v="37"/>
        <pc:sldMkLst>
          <pc:docMk/>
          <pc:sldMk cId="1718612039" sldId="444"/>
        </pc:sldMkLst>
      </pc:sldChg>
      <pc:sldChg chg="addSp delSp modSp modTransition modAnim">
        <pc:chgData name="Leonie Smith" userId="fed1330f33f5650e" providerId="LiveId" clId="{1700F6F9-470D-4945-A0FD-4D2F91EC81D2}" dt="2022-05-19T05:52:41.129" v="52"/>
        <pc:sldMkLst>
          <pc:docMk/>
          <pc:sldMk cId="2166098122" sldId="445"/>
        </pc:sldMkLst>
      </pc:sldChg>
      <pc:sldChg chg="modSp mod">
        <pc:chgData name="Leonie Smith" userId="fed1330f33f5650e" providerId="LiveId" clId="{1700F6F9-470D-4945-A0FD-4D2F91EC81D2}" dt="2022-05-19T05:53:17.373" v="53" actId="1076"/>
        <pc:sldMkLst>
          <pc:docMk/>
          <pc:sldMk cId="324325072" sldId="447"/>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A3CB7-A8E8-4A19-9B3E-857F154853BB}" type="datetimeFigureOut">
              <a:rPr lang="en-ZA" smtClean="0"/>
              <a:t>2025/04/07</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9EA38-4D76-40A4-8BB2-065CF2B5E7C1}" type="slidenum">
              <a:rPr lang="en-ZA" smtClean="0"/>
              <a:t>‹#›</a:t>
            </a:fld>
            <a:endParaRPr lang="en-ZA"/>
          </a:p>
        </p:txBody>
      </p:sp>
    </p:spTree>
    <p:extLst>
      <p:ext uri="{BB962C8B-B14F-4D97-AF65-F5344CB8AC3E}">
        <p14:creationId xmlns:p14="http://schemas.microsoft.com/office/powerpoint/2010/main" val="144124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dirty="0">
                <a:latin typeface="TimesNewRomanPS-BoldMT"/>
              </a:rPr>
              <a:t>Ch</a:t>
            </a:r>
          </a:p>
          <a:p>
            <a:pPr algn="l"/>
            <a:r>
              <a:rPr lang="en-IN" sz="1200" b="1" i="0" u="none" strike="noStrike" baseline="0">
                <a:latin typeface="TimesNewRomanPS-BoldMT"/>
              </a:rPr>
              <a:t> 20 </a:t>
            </a:r>
            <a:r>
              <a:rPr lang="en-IN" sz="1200" b="1" i="0" u="none" strike="noStrike" baseline="0" dirty="0">
                <a:latin typeface="TimesNewRomanPS-BoldMT"/>
              </a:rPr>
              <a:t>Solomon</a:t>
            </a:r>
          </a:p>
          <a:p>
            <a:pPr algn="l"/>
            <a:r>
              <a:rPr lang="en-US" sz="1200" b="0" i="0" u="none" strike="noStrike" baseline="0" dirty="0">
                <a:latin typeface="TimesNewRomanPSMT"/>
              </a:rPr>
              <a:t>1. David chooses Solomon - 1 Kings 1:5-53 (Left Top)</a:t>
            </a:r>
          </a:p>
          <a:p>
            <a:pPr algn="l"/>
            <a:r>
              <a:rPr lang="en-US" sz="1200" b="0" i="0" u="none" strike="noStrike" baseline="0" dirty="0">
                <a:latin typeface="TimesNewRomanPSMT"/>
              </a:rPr>
              <a:t>2. Solomon asks God for wisdom - 1 Kings 3:4-15 (Right Top)</a:t>
            </a:r>
          </a:p>
          <a:p>
            <a:pPr algn="l"/>
            <a:r>
              <a:rPr lang="en-US" sz="1200" b="0" i="0" u="none" strike="noStrike" baseline="0" dirty="0">
                <a:latin typeface="TimesNewRomanPSMT"/>
              </a:rPr>
              <a:t>3. Two women and one child - 1 Kings 3:16-28; 4:29-34 (Right Bottom)</a:t>
            </a:r>
          </a:p>
          <a:p>
            <a:pPr algn="l"/>
            <a:r>
              <a:rPr lang="en-US" sz="1200" b="0" i="0" u="none" strike="noStrike" baseline="0" dirty="0">
                <a:latin typeface="TimesNewRomanPSMT"/>
              </a:rPr>
              <a:t>4. Dedication of the temple - 1 Kings 6:1-14; 8:1-14, 54; 9:1-9 (Center)</a:t>
            </a:r>
          </a:p>
          <a:p>
            <a:pPr algn="l"/>
            <a:r>
              <a:rPr lang="en-US" sz="1200" b="0" i="0" u="none" strike="noStrike" baseline="0" dirty="0">
                <a:latin typeface="TimesNewRomanPSMT"/>
              </a:rPr>
              <a:t>5. Queen of Sheba visits Solomon -1 Kings 10:1-9 (Left Bottom)</a:t>
            </a:r>
            <a:endParaRPr lang="en-IN" dirty="0"/>
          </a:p>
          <a:p>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1</a:t>
            </a:fld>
            <a:endParaRPr lang="en-ZA"/>
          </a:p>
        </p:txBody>
      </p:sp>
    </p:spTree>
    <p:extLst>
      <p:ext uri="{BB962C8B-B14F-4D97-AF65-F5344CB8AC3E}">
        <p14:creationId xmlns:p14="http://schemas.microsoft.com/office/powerpoint/2010/main" val="35491775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2025/04/07</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2025/04/07</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2025/04/07</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2025/04/07</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2025/04/07</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2025/04/07</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2025/04/07</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2025/04/07</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2025/04/07</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2025/04/07</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2025/04/07</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2025/04/07</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D3D1AE-C111-43F0-AD47-18572ADF5BCE}"/>
              </a:ext>
            </a:extLst>
          </p:cNvPr>
          <p:cNvSpPr>
            <a:spLocks noGrp="1"/>
          </p:cNvSpPr>
          <p:nvPr>
            <p:ph type="title"/>
          </p:nvPr>
        </p:nvSpPr>
        <p:spPr/>
        <p:txBody>
          <a:bodyPr/>
          <a:lstStyle/>
          <a:p>
            <a:r>
              <a:rPr lang="en-IN" dirty="0"/>
              <a:t>20-5</a:t>
            </a:r>
          </a:p>
        </p:txBody>
      </p:sp>
      <p:pic>
        <p:nvPicPr>
          <p:cNvPr id="4" name="Audio 3">
            <a:hlinkClick r:id="" action="ppaction://media"/>
            <a:extLst>
              <a:ext uri="{FF2B5EF4-FFF2-40B4-BE49-F238E27FC236}">
                <a16:creationId xmlns:a16="http://schemas.microsoft.com/office/drawing/2014/main" id="{967D9B7B-5D1D-1766-4FBE-F98637378BA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5" name="Content Placeholder 2">
            <a:extLst>
              <a:ext uri="{FF2B5EF4-FFF2-40B4-BE49-F238E27FC236}">
                <a16:creationId xmlns:a16="http://schemas.microsoft.com/office/drawing/2014/main" id="{EDF64286-0C09-0480-E6C5-60868D23BF88}"/>
              </a:ext>
            </a:extLst>
          </p:cNvPr>
          <p:cNvSpPr>
            <a:spLocks noGrp="1"/>
          </p:cNvSpPr>
          <p:nvPr>
            <p:ph idx="1"/>
          </p:nvPr>
        </p:nvSpPr>
        <p:spPr>
          <a:xfrm>
            <a:off x="838200" y="1825625"/>
            <a:ext cx="10515600" cy="4351338"/>
          </a:xfrm>
        </p:spPr>
        <p:txBody>
          <a:bodyPr>
            <a:normAutofit fontScale="77500" lnSpcReduction="2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The</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Holy Bible in Modern Literary Tibetan, New Tibetan Bible translation.</a:t>
            </a:r>
            <a:endParaRPr lang="en-US" sz="1800" dirty="0">
              <a:effectLst/>
              <a:highlight>
                <a:srgbClr val="FFFFFF"/>
              </a:highlight>
              <a:latin typeface="Times New Roman" panose="02020603050405020304" pitchFamily="18" charset="0"/>
              <a:ea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This translation is made available under the terms of the Creative Commons Attribution-</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NonCommercial</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NoDerivatives</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4.0 International license.</a:t>
            </a:r>
            <a:endParaRPr lang="en-US" sz="1800" dirty="0">
              <a:effectLst/>
              <a:highlight>
                <a:srgbClr val="FFFFFF"/>
              </a:highlight>
              <a:latin typeface="Times New Roman" panose="02020603050405020304" pitchFamily="18" charset="0"/>
              <a:ea typeface="Times New Roman" panose="02020603050405020304" pitchFamily="18" charset="0"/>
            </a:endParaRPr>
          </a:p>
          <a:p>
            <a:endParaRPr lang="en-IN" dirty="0"/>
          </a:p>
        </p:txBody>
      </p:sp>
    </p:spTree>
    <p:extLst>
      <p:ext uri="{BB962C8B-B14F-4D97-AF65-F5344CB8AC3E}">
        <p14:creationId xmlns:p14="http://schemas.microsoft.com/office/powerpoint/2010/main" val="2869461528"/>
      </p:ext>
    </p:extLst>
  </p:cSld>
  <p:clrMapOvr>
    <a:masterClrMapping/>
  </p:clrMapOvr>
  <mc:AlternateContent xmlns:mc="http://schemas.openxmlformats.org/markup-compatibility/2006" xmlns:p14="http://schemas.microsoft.com/office/powerpoint/2010/main">
    <mc:Choice Requires="p14">
      <p:transition spd="slow" p14:dur="2000" advTm="2795"/>
    </mc:Choice>
    <mc:Fallback xmlns="">
      <p:transition spd="slow" advTm="27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9" name="Picture 8">
            <a:extLst>
              <a:ext uri="{FF2B5EF4-FFF2-40B4-BE49-F238E27FC236}">
                <a16:creationId xmlns:a16="http://schemas.microsoft.com/office/drawing/2014/main" id="{0BFCE0DC-870C-4DA8-A8D5-60FA8D7B141C}"/>
              </a:ext>
            </a:extLst>
          </p:cNvPr>
          <p:cNvPicPr>
            <a:picLocks noChangeAspect="1"/>
          </p:cNvPicPr>
          <p:nvPr/>
        </p:nvPicPr>
        <p:blipFill>
          <a:blip r:embed="rId2"/>
          <a:stretch>
            <a:fillRect/>
          </a:stretch>
        </p:blipFill>
        <p:spPr>
          <a:xfrm>
            <a:off x="-70621" y="0"/>
            <a:ext cx="12262620" cy="7013341"/>
          </a:xfrm>
          <a:prstGeom prst="rect">
            <a:avLst/>
          </a:prstGeom>
        </p:spPr>
      </p:pic>
      <p:sp>
        <p:nvSpPr>
          <p:cNvPr id="5" name="TextBox 4">
            <a:extLst>
              <a:ext uri="{FF2B5EF4-FFF2-40B4-BE49-F238E27FC236}">
                <a16:creationId xmlns:a16="http://schemas.microsoft.com/office/drawing/2014/main" id="{BD01E180-9108-95EF-2DAC-C7464AF9908E}"/>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རྒྱལ་རབས་དང་པོ།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10:3,4</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813880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Audio 9">
            <a:hlinkClick r:id="" action="ppaction://media"/>
            <a:extLst>
              <a:ext uri="{FF2B5EF4-FFF2-40B4-BE49-F238E27FC236}">
                <a16:creationId xmlns:a16="http://schemas.microsoft.com/office/drawing/2014/main" id="{E8BE52E3-18BE-391C-6661-2F6D3D113E8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3FE045A5-2FBE-EB4C-4CB5-6748A390EAAC}"/>
              </a:ext>
            </a:extLst>
          </p:cNvPr>
          <p:cNvSpPr txBox="1"/>
          <p:nvPr/>
        </p:nvSpPr>
        <p:spPr>
          <a:xfrm>
            <a:off x="0" y="0"/>
            <a:ext cx="5975131" cy="6858000"/>
          </a:xfrm>
          <a:prstGeom prst="rect">
            <a:avLst/>
          </a:prstGeom>
          <a:noFill/>
        </p:spPr>
        <p:txBody>
          <a:bodyPr wrap="square" rtlCol="0">
            <a:noAutofit/>
          </a:bodyPr>
          <a:lstStyle/>
          <a:p>
            <a:r>
              <a:rPr lang="en-US" sz="3600" dirty="0">
                <a:solidFill>
                  <a:srgbClr val="121212"/>
                </a:solidFill>
                <a:latin typeface="ArialMT"/>
              </a:rPr>
              <a:t>5the food at his table, the seating of his servants, the service and attire of his attendants and cupbearers, and the burnt offerings he presented at the house of the Lord, it took her breath away.</a:t>
            </a:r>
            <a:endParaRPr lang="en-ZA" dirty="0"/>
          </a:p>
        </p:txBody>
      </p:sp>
      <p:sp>
        <p:nvSpPr>
          <p:cNvPr id="3" name="TextBox 2">
            <a:extLst>
              <a:ext uri="{FF2B5EF4-FFF2-40B4-BE49-F238E27FC236}">
                <a16:creationId xmlns:a16="http://schemas.microsoft.com/office/drawing/2014/main" id="{38312C3A-AAE0-FFCB-F376-3A22574754DF}"/>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5གསོལ་ལྕོག་སྟེང་གི་ཁ་ཟས། བློན་པོ་རྣམས་ཀྱི་བཞུགས་གྲལ། ཞབས་ཕྱི་རྣམས་ཀྱི་འགྲེང་ལུགས། དེ་དག་གི་གྱོན་གོས་དང་ཁོང་གི་ཆང་གཉེར་བློན་ཆེན་རྣམས། དཀོན་མཆོག་ཡ་ཝཱེའི་མཆོད་ཁང་དུ་ཕུལ་བའི་སྦྱིན་སྲེག་བཅས་མཐོང་བ་དང་ཤིན་ཏུ་ངོ་མཚར་བར་གྱུར།</a:t>
            </a:r>
            <a:endParaRPr lang="en-ZA" sz="1600" dirty="0"/>
          </a:p>
        </p:txBody>
      </p:sp>
    </p:spTree>
    <p:extLst>
      <p:ext uri="{BB962C8B-B14F-4D97-AF65-F5344CB8AC3E}">
        <p14:creationId xmlns:p14="http://schemas.microsoft.com/office/powerpoint/2010/main" val="3195935868"/>
      </p:ext>
    </p:extLst>
  </p:cSld>
  <p:clrMapOvr>
    <a:masterClrMapping/>
  </p:clrMapOvr>
  <mc:AlternateContent xmlns:mc="http://schemas.openxmlformats.org/markup-compatibility/2006" xmlns:p14="http://schemas.microsoft.com/office/powerpoint/2010/main">
    <mc:Choice Requires="p14">
      <p:transition spd="slow" p14:dur="2000" advTm="19491"/>
    </mc:Choice>
    <mc:Fallback xmlns="">
      <p:transition spd="slow" advTm="194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F08F2381-6B7F-4C02-B4A6-A23983FE8B02}"/>
              </a:ext>
            </a:extLst>
          </p:cNvPr>
          <p:cNvPicPr>
            <a:picLocks noChangeAspect="1"/>
          </p:cNvPicPr>
          <p:nvPr/>
        </p:nvPicPr>
        <p:blipFill>
          <a:blip r:embed="rId2"/>
          <a:stretch>
            <a:fillRect/>
          </a:stretch>
        </p:blipFill>
        <p:spPr>
          <a:xfrm>
            <a:off x="-2" y="0"/>
            <a:ext cx="13694349" cy="6858000"/>
          </a:xfrm>
          <a:prstGeom prst="rect">
            <a:avLst/>
          </a:prstGeom>
        </p:spPr>
      </p:pic>
      <p:sp>
        <p:nvSpPr>
          <p:cNvPr id="5" name="TextBox 4">
            <a:extLst>
              <a:ext uri="{FF2B5EF4-FFF2-40B4-BE49-F238E27FC236}">
                <a16:creationId xmlns:a16="http://schemas.microsoft.com/office/drawing/2014/main" id="{81AC3F2B-C644-7E65-A879-5B6E5E9F140D}"/>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རྒྱལ་རབས་དང་པོ།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10:5</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6303687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EAA2C523-7D1B-36C7-96ED-E4FC7036C4A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CCE35E57-0667-65F8-A8B7-ADBD32C794D9}"/>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6She said to the king, “The report I heard in my own country about your words and wisdom is true.</a:t>
            </a:r>
            <a:endParaRPr lang="en-ZA" dirty="0"/>
          </a:p>
        </p:txBody>
      </p:sp>
      <p:sp>
        <p:nvSpPr>
          <p:cNvPr id="5" name="TextBox 4">
            <a:extLst>
              <a:ext uri="{FF2B5EF4-FFF2-40B4-BE49-F238E27FC236}">
                <a16:creationId xmlns:a16="http://schemas.microsoft.com/office/drawing/2014/main" id="{7B969789-0B25-3514-B027-72F7A20DC397}"/>
              </a:ext>
            </a:extLst>
          </p:cNvPr>
          <p:cNvSpPr txBox="1"/>
          <p:nvPr/>
        </p:nvSpPr>
        <p:spPr>
          <a:xfrm>
            <a:off x="6216870" y="0"/>
            <a:ext cx="5975129" cy="6858000"/>
          </a:xfrm>
          <a:prstGeom prst="rect">
            <a:avLst/>
          </a:prstGeom>
          <a:noFill/>
        </p:spPr>
        <p:txBody>
          <a:bodyPr wrap="square" rtlCol="0">
            <a:noAutofit/>
          </a:bodyPr>
          <a:lstStyle/>
          <a:p>
            <a:r>
              <a:rPr lang="bo-CN" sz="7200" dirty="0">
                <a:solidFill>
                  <a:srgbClr val="121212"/>
                </a:solidFill>
                <a:latin typeface="ArialMT"/>
              </a:rPr>
              <a:t>6དེ་ནས་མོས་རྒྱལ་པོ་ལ། ངས་རང་གི་ཡུལ་དུ་ཐོས་པའི་ཁྱེད་ཀྱི་མཛད་པ་དང་ཁྱེད་ཀྱི་ཤེས་རབ་ཐད་ཀྱི་གཏམ་ནི་ཐམས་ཅད་བདེན་འདུག</a:t>
            </a:r>
            <a:endParaRPr lang="en-ZA" sz="1600" dirty="0"/>
          </a:p>
        </p:txBody>
      </p:sp>
    </p:spTree>
    <p:extLst>
      <p:ext uri="{BB962C8B-B14F-4D97-AF65-F5344CB8AC3E}">
        <p14:creationId xmlns:p14="http://schemas.microsoft.com/office/powerpoint/2010/main" val="3261377596"/>
      </p:ext>
    </p:extLst>
  </p:cSld>
  <p:clrMapOvr>
    <a:masterClrMapping/>
  </p:clrMapOvr>
  <mc:AlternateContent xmlns:mc="http://schemas.openxmlformats.org/markup-compatibility/2006" xmlns:p14="http://schemas.microsoft.com/office/powerpoint/2010/main">
    <mc:Choice Requires="p14">
      <p:transition spd="slow" p14:dur="2000" advTm="14134"/>
    </mc:Choice>
    <mc:Fallback xmlns="">
      <p:transition spd="slow" advTm="141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B97DCDE2-22A0-4DA4-BF35-5373FEA49EC2}"/>
              </a:ext>
            </a:extLst>
          </p:cNvPr>
          <p:cNvPicPr>
            <a:picLocks noChangeAspect="1"/>
          </p:cNvPicPr>
          <p:nvPr/>
        </p:nvPicPr>
        <p:blipFill rotWithShape="1">
          <a:blip r:embed="rId2"/>
          <a:srcRect l="6205" r="-1"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9B9FF4D6-1CCC-D827-4E5F-6B2CE1D25630}"/>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རྒྱལ་རབས་དང་པོ།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10:6</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7592218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6D232C88-FE28-F6DB-FCE9-6A6ED3B5376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94AC27BA-9958-CDDA-E920-356976C1618F}"/>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7But I did not believe these things until I came and saw with my own eyes. Indeed, not even half was told to me. Your wisdom and prosperity have far exceeded the report I heard.</a:t>
            </a:r>
            <a:endParaRPr lang="en-ZA" dirty="0"/>
          </a:p>
        </p:txBody>
      </p:sp>
      <p:sp>
        <p:nvSpPr>
          <p:cNvPr id="5" name="TextBox 4">
            <a:extLst>
              <a:ext uri="{FF2B5EF4-FFF2-40B4-BE49-F238E27FC236}">
                <a16:creationId xmlns:a16="http://schemas.microsoft.com/office/drawing/2014/main" id="{4D8F9442-FFAF-C66E-85A8-0EC0D245B404}"/>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7ང་རང་འདིར་འོངས་ཏེ་མིག་གིས་དངོས་སུ་མཐོང་བའི་བར་དུ་གཏམ་དེ་དག་བདེན་པར་མ་བཟུང་བ་ཡིན། ཀྱེ་ཧོ། ངས་ཐོས་པ་ནི་དེའི་ཕྱེད་ཀ་ཙམ་ལའང་སླེབས་མེད། ཁྱེད་ཀྱི་ཤེས་རབ་དང་ལོངས་སྤྱོད་ནི་ངས་ཐོས་པ་ལས་རབ་ཏུ་འཕགས་སོ། །</a:t>
            </a:r>
            <a:endParaRPr lang="en-ZA" dirty="0"/>
          </a:p>
        </p:txBody>
      </p:sp>
    </p:spTree>
    <p:extLst>
      <p:ext uri="{BB962C8B-B14F-4D97-AF65-F5344CB8AC3E}">
        <p14:creationId xmlns:p14="http://schemas.microsoft.com/office/powerpoint/2010/main" val="923867738"/>
      </p:ext>
    </p:extLst>
  </p:cSld>
  <p:clrMapOvr>
    <a:masterClrMapping/>
  </p:clrMapOvr>
  <mc:AlternateContent xmlns:mc="http://schemas.openxmlformats.org/markup-compatibility/2006" xmlns:p14="http://schemas.microsoft.com/office/powerpoint/2010/main">
    <mc:Choice Requires="p14">
      <p:transition spd="slow" p14:dur="2000" advTm="12622"/>
    </mc:Choice>
    <mc:Fallback xmlns="">
      <p:transition spd="slow" advTm="126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56F964B1-DDD6-4846-8D3A-DC0D466DC21E}"/>
              </a:ext>
            </a:extLst>
          </p:cNvPr>
          <p:cNvPicPr>
            <a:picLocks noChangeAspect="1"/>
          </p:cNvPicPr>
          <p:nvPr/>
        </p:nvPicPr>
        <p:blipFill rotWithShape="1">
          <a:blip r:embed="rId2"/>
          <a:srcRect r="7093"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253150FD-52CB-3A62-810B-F808761E91AC}"/>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རྒྱལ་རབས་དང་པོ།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10:7</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0959021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ED6E664D-3657-357A-FBAF-3F9BFE0EBD8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BA6B3115-5F07-1246-C26A-EB5A6300E9A8}"/>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8How blessed are your men! How blessed are these servants of yours who stand continually before you and hear your wisdom!</a:t>
            </a:r>
            <a:endParaRPr lang="en-ZA" dirty="0"/>
          </a:p>
        </p:txBody>
      </p:sp>
      <p:sp>
        <p:nvSpPr>
          <p:cNvPr id="5" name="TextBox 4">
            <a:extLst>
              <a:ext uri="{FF2B5EF4-FFF2-40B4-BE49-F238E27FC236}">
                <a16:creationId xmlns:a16="http://schemas.microsoft.com/office/drawing/2014/main" id="{188B91CF-19C8-E4AD-5519-F2AFE3CCB284}"/>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121212"/>
                </a:solidFill>
                <a:latin typeface="ArialMT"/>
              </a:rPr>
              <a:t>8ཁྱེད་ཀྱི་མི་རྣམས་བདེའོ། །རྒྱུན་དུ་ཁྱེད་ཀྱི་དྲུང་དུ་འགྲེངས་ནས་ཁྱེད་ཀྱི་ཤེས་རབ་ཐོས་ཐུབ་པའི་འཁོར་གཡོག་འདི་རྣམས་བདེའོ། །</a:t>
            </a:r>
            <a:endParaRPr lang="en-ZA" dirty="0"/>
          </a:p>
        </p:txBody>
      </p:sp>
    </p:spTree>
    <p:extLst>
      <p:ext uri="{BB962C8B-B14F-4D97-AF65-F5344CB8AC3E}">
        <p14:creationId xmlns:p14="http://schemas.microsoft.com/office/powerpoint/2010/main" val="2180228365"/>
      </p:ext>
    </p:extLst>
  </p:cSld>
  <p:clrMapOvr>
    <a:masterClrMapping/>
  </p:clrMapOvr>
  <mc:AlternateContent xmlns:mc="http://schemas.openxmlformats.org/markup-compatibility/2006" xmlns:p14="http://schemas.microsoft.com/office/powerpoint/2010/main">
    <mc:Choice Requires="p14">
      <p:transition spd="slow" p14:dur="2000" advTm="13647"/>
    </mc:Choice>
    <mc:Fallback xmlns="">
      <p:transition spd="slow" advTm="136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41AE6541-25A1-4EAB-A33D-D3BAEECC09C9}"/>
              </a:ext>
            </a:extLst>
          </p:cNvPr>
          <p:cNvPicPr>
            <a:picLocks noChangeAspect="1"/>
          </p:cNvPicPr>
          <p:nvPr/>
        </p:nvPicPr>
        <p:blipFill>
          <a:blip r:embed="rId2"/>
          <a:stretch>
            <a:fillRect/>
          </a:stretch>
        </p:blipFill>
        <p:spPr>
          <a:xfrm>
            <a:off x="0" y="-279149"/>
            <a:ext cx="12192000" cy="7137149"/>
          </a:xfrm>
          <a:prstGeom prst="rect">
            <a:avLst/>
          </a:prstGeom>
        </p:spPr>
      </p:pic>
      <p:sp>
        <p:nvSpPr>
          <p:cNvPr id="5" name="TextBox 4">
            <a:extLst>
              <a:ext uri="{FF2B5EF4-FFF2-40B4-BE49-F238E27FC236}">
                <a16:creationId xmlns:a16="http://schemas.microsoft.com/office/drawing/2014/main" id="{63FBDF44-153D-4F1C-2367-9C03980A6353}"/>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རྒྱལ་རབས་དང་པོ།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10:8</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6762451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DA4DFA27-2FB6-6560-B4C1-E59CD39E17D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2C3AD235-0467-1CFE-1714-64168F2603A2}"/>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9Blessed be the Lord your God, who has delighted in you to set you on the throne of Israel… </a:t>
            </a:r>
            <a:endParaRPr lang="en-ZA" dirty="0"/>
          </a:p>
        </p:txBody>
      </p:sp>
      <p:sp>
        <p:nvSpPr>
          <p:cNvPr id="5" name="TextBox 4">
            <a:extLst>
              <a:ext uri="{FF2B5EF4-FFF2-40B4-BE49-F238E27FC236}">
                <a16:creationId xmlns:a16="http://schemas.microsoft.com/office/drawing/2014/main" id="{ADE97A36-7804-7D07-E602-556DBA0C734D}"/>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121212"/>
                </a:solidFill>
                <a:latin typeface="ArialMT"/>
              </a:rPr>
              <a:t>9ཁྱེད་ཀྱི་དཀོན་མཆོག་ཡ་ཝཱེ་ལ་བསྟོད་ཅིང་བསྔགས་པར་གྱིས། ཁོང་ཉིད་ཁྱེད་ལ་མཉེས་ཤིང་ཁྱེད་རང་ཡེས་ར་ཨེལ་གྱི་རྒྱལ་ཁྲིར་བཀོད་པ་ཡིན།</a:t>
            </a:r>
            <a:endParaRPr lang="en-ZA" sz="6600" dirty="0"/>
          </a:p>
        </p:txBody>
      </p:sp>
    </p:spTree>
    <p:extLst>
      <p:ext uri="{BB962C8B-B14F-4D97-AF65-F5344CB8AC3E}">
        <p14:creationId xmlns:p14="http://schemas.microsoft.com/office/powerpoint/2010/main" val="1718612039"/>
      </p:ext>
    </p:extLst>
  </p:cSld>
  <p:clrMapOvr>
    <a:masterClrMapping/>
  </p:clrMapOvr>
  <mc:AlternateContent xmlns:mc="http://schemas.openxmlformats.org/markup-compatibility/2006" xmlns:p14="http://schemas.microsoft.com/office/powerpoint/2010/main">
    <mc:Choice Requires="p14">
      <p:transition spd="slow" p14:dur="2000" advTm="9924"/>
    </mc:Choice>
    <mc:Fallback xmlns="">
      <p:transition spd="slow" advTm="99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560D10EA-7457-4ACA-A989-29F94245AA61}"/>
              </a:ext>
            </a:extLst>
          </p:cNvPr>
          <p:cNvPicPr>
            <a:picLocks noChangeAspect="1"/>
          </p:cNvPicPr>
          <p:nvPr/>
        </p:nvPicPr>
        <p:blipFill>
          <a:blip r:embed="rId2"/>
          <a:stretch>
            <a:fillRect/>
          </a:stretch>
        </p:blipFill>
        <p:spPr>
          <a:xfrm>
            <a:off x="1" y="0"/>
            <a:ext cx="12191999" cy="7551988"/>
          </a:xfrm>
          <a:prstGeom prst="rect">
            <a:avLst/>
          </a:prstGeom>
        </p:spPr>
      </p:pic>
      <p:sp>
        <p:nvSpPr>
          <p:cNvPr id="5" name="TextBox 4">
            <a:extLst>
              <a:ext uri="{FF2B5EF4-FFF2-40B4-BE49-F238E27FC236}">
                <a16:creationId xmlns:a16="http://schemas.microsoft.com/office/drawing/2014/main" id="{49AA6E8C-562E-98C9-AFC2-4A6893D757CA}"/>
              </a:ext>
            </a:extLst>
          </p:cNvPr>
          <p:cNvSpPr txBox="1"/>
          <p:nvPr/>
        </p:nvSpPr>
        <p:spPr>
          <a:xfrm>
            <a:off x="5261610" y="0"/>
            <a:ext cx="7428023" cy="4288971"/>
          </a:xfrm>
          <a:prstGeom prst="rect">
            <a:avLst/>
          </a:prstGeom>
          <a:noFill/>
        </p:spPr>
        <p:txBody>
          <a:bodyPr wrap="square" rtlCol="0">
            <a:noAutofit/>
          </a:bodyPr>
          <a:lstStyle/>
          <a:p>
            <a:pPr algn="ctr"/>
            <a:r>
              <a:rPr lang="bo-CN" sz="8000" b="1" cap="all" dirty="0">
                <a:solidFill>
                  <a:schemeClr val="bg1"/>
                </a:solidFill>
                <a:latin typeface="ArialMT"/>
              </a:rPr>
              <a:t>རྒྱལ་རབས་དང་པོ། 10</a:t>
            </a:r>
          </a:p>
          <a:p>
            <a:r>
              <a:rPr lang="bo-CN" sz="8000" b="1" dirty="0">
                <a:solidFill>
                  <a:schemeClr val="bg1"/>
                </a:solidFill>
                <a:latin typeface="ArialMT"/>
              </a:rPr>
              <a:t>ཤེ་བྷའིི་རྒྱལ་མོའི་གཟིགས་སྐོར།</a:t>
            </a:r>
          </a:p>
          <a:p>
            <a:endParaRPr lang="en-ZA" dirty="0"/>
          </a:p>
        </p:txBody>
      </p:sp>
    </p:spTree>
    <p:extLst>
      <p:ext uri="{BB962C8B-B14F-4D97-AF65-F5344CB8AC3E}">
        <p14:creationId xmlns:p14="http://schemas.microsoft.com/office/powerpoint/2010/main" val="12371374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879735BE-0564-4E90-BD67-C11EE814711A}"/>
              </a:ext>
            </a:extLst>
          </p:cNvPr>
          <p:cNvPicPr>
            <a:picLocks noChangeAspect="1"/>
          </p:cNvPicPr>
          <p:nvPr/>
        </p:nvPicPr>
        <p:blipFill>
          <a:blip r:embed="rId2"/>
          <a:stretch>
            <a:fillRect/>
          </a:stretch>
        </p:blipFill>
        <p:spPr>
          <a:xfrm>
            <a:off x="0" y="-559510"/>
            <a:ext cx="12192000" cy="7417510"/>
          </a:xfrm>
          <a:prstGeom prst="rect">
            <a:avLst/>
          </a:prstGeom>
        </p:spPr>
      </p:pic>
      <p:sp>
        <p:nvSpPr>
          <p:cNvPr id="5" name="TextBox 4">
            <a:extLst>
              <a:ext uri="{FF2B5EF4-FFF2-40B4-BE49-F238E27FC236}">
                <a16:creationId xmlns:a16="http://schemas.microsoft.com/office/drawing/2014/main" id="{CDB278AA-9183-86E5-A3CC-9F20CAD258D8}"/>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རྒྱལ་རབས་དང་པོ།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10:9</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2559906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Audio 10">
            <a:hlinkClick r:id="" action="ppaction://media"/>
            <a:extLst>
              <a:ext uri="{FF2B5EF4-FFF2-40B4-BE49-F238E27FC236}">
                <a16:creationId xmlns:a16="http://schemas.microsoft.com/office/drawing/2014/main" id="{76D88B06-2B29-2173-A112-41E0AB693FE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74F7D523-B090-3077-C3E0-6C235D0E4CD5}"/>
              </a:ext>
            </a:extLst>
          </p:cNvPr>
          <p:cNvSpPr txBox="1"/>
          <p:nvPr/>
        </p:nvSpPr>
        <p:spPr>
          <a:xfrm>
            <a:off x="0" y="0"/>
            <a:ext cx="5975131" cy="6858000"/>
          </a:xfrm>
          <a:prstGeom prst="rect">
            <a:avLst/>
          </a:prstGeom>
          <a:noFill/>
        </p:spPr>
        <p:txBody>
          <a:bodyPr wrap="square" rtlCol="0">
            <a:noAutofit/>
          </a:bodyPr>
          <a:lstStyle/>
          <a:p>
            <a:r>
              <a:rPr lang="en-US" sz="4800" dirty="0">
                <a:solidFill>
                  <a:srgbClr val="121212"/>
                </a:solidFill>
                <a:latin typeface="ArialMT"/>
              </a:rPr>
              <a:t>Because of the Lord’s eternal love for Israel, He has made you king to carry out justice and righteousness.”</a:t>
            </a:r>
            <a:endParaRPr lang="en-ZA" sz="4800" dirty="0"/>
          </a:p>
        </p:txBody>
      </p:sp>
      <p:sp>
        <p:nvSpPr>
          <p:cNvPr id="3" name="TextBox 2">
            <a:extLst>
              <a:ext uri="{FF2B5EF4-FFF2-40B4-BE49-F238E27FC236}">
                <a16:creationId xmlns:a16="http://schemas.microsoft.com/office/drawing/2014/main" id="{845DD4D0-7A8E-E0CB-B7B8-A0EE7384F0AF}"/>
              </a:ext>
            </a:extLst>
          </p:cNvPr>
          <p:cNvSpPr txBox="1"/>
          <p:nvPr/>
        </p:nvSpPr>
        <p:spPr>
          <a:xfrm>
            <a:off x="6216870" y="0"/>
            <a:ext cx="5975129" cy="6858000"/>
          </a:xfrm>
          <a:prstGeom prst="rect">
            <a:avLst/>
          </a:prstGeom>
          <a:noFill/>
        </p:spPr>
        <p:txBody>
          <a:bodyPr wrap="square" rtlCol="0">
            <a:noAutofit/>
          </a:bodyPr>
          <a:lstStyle/>
          <a:p>
            <a:r>
              <a:rPr lang="en-IN" sz="7200" dirty="0">
                <a:solidFill>
                  <a:srgbClr val="121212"/>
                </a:solidFill>
                <a:latin typeface="ArialMT"/>
              </a:rPr>
              <a:t>…</a:t>
            </a:r>
            <a:r>
              <a:rPr lang="bo-CN" sz="7200" dirty="0">
                <a:solidFill>
                  <a:srgbClr val="121212"/>
                </a:solidFill>
                <a:latin typeface="ArialMT"/>
              </a:rPr>
              <a:t> དཀོན་མཆོག་ཡ་ཝཱེ་ནི་ཡེས་ར་ཨེལ་ལ་རྟག་ཏུ་བྱམས་པས། ཁྱེད་ཀྱིས་ཁྲིམས་དྲང་པོར་གཅོད་པའི་དོན་དུ་ཁོང་གིས་ཁྱེད་ནི་རྒྱལ་པོར་བསྐོས་པ་ལགས་ཞེས་སྨྲས་སོ། །</a:t>
            </a:r>
            <a:endParaRPr lang="en-ZA" sz="7200" dirty="0"/>
          </a:p>
        </p:txBody>
      </p:sp>
    </p:spTree>
    <p:extLst>
      <p:ext uri="{BB962C8B-B14F-4D97-AF65-F5344CB8AC3E}">
        <p14:creationId xmlns:p14="http://schemas.microsoft.com/office/powerpoint/2010/main" val="2166098122"/>
      </p:ext>
    </p:extLst>
  </p:cSld>
  <p:clrMapOvr>
    <a:masterClrMapping/>
  </p:clrMapOvr>
  <mc:AlternateContent xmlns:mc="http://schemas.openxmlformats.org/markup-compatibility/2006" xmlns:p14="http://schemas.microsoft.com/office/powerpoint/2010/main">
    <mc:Choice Requires="p14">
      <p:transition spd="slow" p14:dur="2000" advTm="24181"/>
    </mc:Choice>
    <mc:Fallback xmlns="">
      <p:transition spd="slow" advTm="241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560D10EA-7457-4ACA-A989-29F94245AA61}"/>
              </a:ext>
            </a:extLst>
          </p:cNvPr>
          <p:cNvPicPr>
            <a:picLocks noChangeAspect="1"/>
          </p:cNvPicPr>
          <p:nvPr/>
        </p:nvPicPr>
        <p:blipFill>
          <a:blip r:embed="rId2"/>
          <a:stretch>
            <a:fillRect/>
          </a:stretch>
        </p:blipFill>
        <p:spPr>
          <a:xfrm>
            <a:off x="1" y="0"/>
            <a:ext cx="12191999" cy="7551988"/>
          </a:xfrm>
          <a:prstGeom prst="rect">
            <a:avLst/>
          </a:prstGeom>
        </p:spPr>
      </p:pic>
      <p:sp>
        <p:nvSpPr>
          <p:cNvPr id="5" name="TextBox 4">
            <a:extLst>
              <a:ext uri="{FF2B5EF4-FFF2-40B4-BE49-F238E27FC236}">
                <a16:creationId xmlns:a16="http://schemas.microsoft.com/office/drawing/2014/main" id="{C3ADE825-2293-CE8D-B775-58B6400FD9AA}"/>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རྒྱལ་རབས་དང་པོ།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10:9</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243250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800" b="0" i="0" u="none" strike="noStrike" baseline="0" dirty="0">
                <a:latin typeface="TimesNewRomanPSMT"/>
              </a:rPr>
              <a:t>5. Queen of Sheba visits Solomon -1 Kings 10:1-9 (Left Bottom)</a:t>
            </a:r>
            <a:endParaRPr lang="en-IN" sz="48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pPr algn="ctr"/>
            <a:r>
              <a:rPr lang="bo-CN" sz="8000" b="1" cap="all" dirty="0">
                <a:solidFill>
                  <a:srgbClr val="121212"/>
                </a:solidFill>
                <a:latin typeface="ArialMT"/>
              </a:rPr>
              <a:t>རྒྱལ་རབས་དང་པོ། 10</a:t>
            </a:r>
          </a:p>
          <a:p>
            <a:r>
              <a:rPr lang="bo-CN" sz="8000" b="1" dirty="0">
                <a:solidFill>
                  <a:srgbClr val="121212"/>
                </a:solidFill>
                <a:latin typeface="ArialMT"/>
              </a:rPr>
              <a:t>ཤེ་བྷའིི་རྒྱལ་མོའི་གཟིགས་སྐོར།</a:t>
            </a:r>
          </a:p>
          <a:p>
            <a:endParaRPr lang="en-ZA" dirty="0"/>
          </a:p>
        </p:txBody>
      </p:sp>
      <p:pic>
        <p:nvPicPr>
          <p:cNvPr id="5" name="Audio 4">
            <a:hlinkClick r:id="" action="ppaction://media"/>
            <a:extLst>
              <a:ext uri="{FF2B5EF4-FFF2-40B4-BE49-F238E27FC236}">
                <a16:creationId xmlns:a16="http://schemas.microsoft.com/office/drawing/2014/main" id="{7A66A54A-B80E-590A-5C72-A9282A6BB2A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003827451"/>
      </p:ext>
    </p:extLst>
  </p:cSld>
  <p:clrMapOvr>
    <a:masterClrMapping/>
  </p:clrMapOvr>
  <mc:AlternateContent xmlns:mc="http://schemas.openxmlformats.org/markup-compatibility/2006" xmlns:p14="http://schemas.microsoft.com/office/powerpoint/2010/main">
    <mc:Choice Requires="p14">
      <p:transition spd="slow" p14:dur="2000" advTm="5791"/>
    </mc:Choice>
    <mc:Fallback xmlns="">
      <p:transition spd="slow" advTm="57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5" name="Picture 4">
            <a:extLst>
              <a:ext uri="{FF2B5EF4-FFF2-40B4-BE49-F238E27FC236}">
                <a16:creationId xmlns:a16="http://schemas.microsoft.com/office/drawing/2014/main" id="{2C7D7484-11F7-4F78-9541-29E0A1572DB8}"/>
              </a:ext>
            </a:extLst>
          </p:cNvPr>
          <p:cNvPicPr>
            <a:picLocks noChangeAspect="1"/>
          </p:cNvPicPr>
          <p:nvPr/>
        </p:nvPicPr>
        <p:blipFill>
          <a:blip r:embed="rId2"/>
          <a:stretch>
            <a:fillRect/>
          </a:stretch>
        </p:blipFill>
        <p:spPr>
          <a:xfrm>
            <a:off x="0" y="0"/>
            <a:ext cx="12191999" cy="7551988"/>
          </a:xfrm>
          <a:prstGeom prst="rect">
            <a:avLst/>
          </a:prstGeom>
        </p:spPr>
      </p:pic>
      <p:sp>
        <p:nvSpPr>
          <p:cNvPr id="7" name="TextBox 6">
            <a:extLst>
              <a:ext uri="{FF2B5EF4-FFF2-40B4-BE49-F238E27FC236}">
                <a16:creationId xmlns:a16="http://schemas.microsoft.com/office/drawing/2014/main" id="{D261E9A2-8696-848F-36C3-D24E01CBF0E6}"/>
              </a:ext>
            </a:extLst>
          </p:cNvPr>
          <p:cNvSpPr txBox="1"/>
          <p:nvPr/>
        </p:nvSpPr>
        <p:spPr>
          <a:xfrm>
            <a:off x="5261610" y="0"/>
            <a:ext cx="7428023" cy="4288971"/>
          </a:xfrm>
          <a:prstGeom prst="rect">
            <a:avLst/>
          </a:prstGeom>
          <a:noFill/>
        </p:spPr>
        <p:txBody>
          <a:bodyPr wrap="square" rtlCol="0">
            <a:noAutofit/>
          </a:bodyPr>
          <a:lstStyle/>
          <a:p>
            <a:pPr algn="ctr"/>
            <a:r>
              <a:rPr lang="bo-CN" sz="8000" b="1" cap="all" dirty="0">
                <a:solidFill>
                  <a:schemeClr val="bg1"/>
                </a:solidFill>
                <a:latin typeface="ArialMT"/>
              </a:rPr>
              <a:t>རྒྱལ་རབས་དང་པོ། 10</a:t>
            </a:r>
          </a:p>
          <a:p>
            <a:r>
              <a:rPr lang="bo-CN" sz="8000" b="1" dirty="0">
                <a:solidFill>
                  <a:schemeClr val="bg1"/>
                </a:solidFill>
                <a:latin typeface="ArialMT"/>
              </a:rPr>
              <a:t>ཤེ་བྷའིི་རྒྱལ་མོའི་གཟིགས་སྐོར།</a:t>
            </a:r>
          </a:p>
          <a:p>
            <a:endParaRPr lang="en-ZA" dirty="0"/>
          </a:p>
        </p:txBody>
      </p:sp>
      <p:sp>
        <p:nvSpPr>
          <p:cNvPr id="2" name="TextBox 2">
            <a:extLst>
              <a:ext uri="{FF2B5EF4-FFF2-40B4-BE49-F238E27FC236}">
                <a16:creationId xmlns:a16="http://schemas.microsoft.com/office/drawing/2014/main" id="{F3EE7E6B-B77D-B803-B807-FF503A129681}"/>
              </a:ext>
            </a:extLst>
          </p:cNvPr>
          <p:cNvSpPr txBox="1"/>
          <p:nvPr/>
        </p:nvSpPr>
        <p:spPr>
          <a:xfrm>
            <a:off x="494030" y="6418205"/>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7276500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8B8DCE08-8C5F-3A50-7AC5-DA4D672CFBF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34B23FDB-3314-A6F5-596C-3F1CDB2E9E32}"/>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1Now when the queen of Sheba heard about the fame of Solomon concerning the name of the Lord, she came to test him with difficult questions.</a:t>
            </a:r>
            <a:endParaRPr lang="en-ZA" dirty="0"/>
          </a:p>
        </p:txBody>
      </p:sp>
      <p:sp>
        <p:nvSpPr>
          <p:cNvPr id="3" name="TextBox 2">
            <a:extLst>
              <a:ext uri="{FF2B5EF4-FFF2-40B4-BE49-F238E27FC236}">
                <a16:creationId xmlns:a16="http://schemas.microsoft.com/office/drawing/2014/main" id="{FBC42547-1D9D-34CD-FCED-44033F804692}"/>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121212"/>
                </a:solidFill>
                <a:latin typeface="ArialMT"/>
              </a:rPr>
              <a:t>1དེ་ནས་ཤེ་བཱ་ཡུལ་གྱི་རྒྱལ་མོས་དཀོན་མཆོག་ཡ་ཝཱེའི་མཚན་ལ་བརྟེན་ནས་བྱུང་བའི་སོ་ལོ་མོན་གྱི་སྙན་གྲགས་ཐོས་ཏེ། དཀའ་གནད་དང་བཅས་ཁོང་ལ་ཚོད་བགམ་བྱེད་དུ་འོངས་པ་སྟེ།</a:t>
            </a:r>
            <a:endParaRPr lang="en-ZA" sz="1600" dirty="0"/>
          </a:p>
        </p:txBody>
      </p:sp>
    </p:spTree>
    <p:extLst>
      <p:ext uri="{BB962C8B-B14F-4D97-AF65-F5344CB8AC3E}">
        <p14:creationId xmlns:p14="http://schemas.microsoft.com/office/powerpoint/2010/main" val="2174129452"/>
      </p:ext>
    </p:extLst>
  </p:cSld>
  <p:clrMapOvr>
    <a:masterClrMapping/>
  </p:clrMapOvr>
  <mc:AlternateContent xmlns:mc="http://schemas.openxmlformats.org/markup-compatibility/2006" xmlns:p14="http://schemas.microsoft.com/office/powerpoint/2010/main">
    <mc:Choice Requires="p14">
      <p:transition spd="slow" p14:dur="2000" advTm="9533"/>
    </mc:Choice>
    <mc:Fallback xmlns="">
      <p:transition spd="slow" advTm="95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5C4A2392-6E04-476F-B127-A0C03C5E0D7D}"/>
              </a:ext>
            </a:extLst>
          </p:cNvPr>
          <p:cNvPicPr>
            <a:picLocks noChangeAspect="1"/>
          </p:cNvPicPr>
          <p:nvPr/>
        </p:nvPicPr>
        <p:blipFill>
          <a:blip r:embed="rId2"/>
          <a:stretch>
            <a:fillRect/>
          </a:stretch>
        </p:blipFill>
        <p:spPr>
          <a:xfrm>
            <a:off x="-1" y="0"/>
            <a:ext cx="12192000" cy="7178977"/>
          </a:xfrm>
          <a:prstGeom prst="rect">
            <a:avLst/>
          </a:prstGeom>
        </p:spPr>
      </p:pic>
      <p:sp>
        <p:nvSpPr>
          <p:cNvPr id="5" name="TextBox 4">
            <a:extLst>
              <a:ext uri="{FF2B5EF4-FFF2-40B4-BE49-F238E27FC236}">
                <a16:creationId xmlns:a16="http://schemas.microsoft.com/office/drawing/2014/main" id="{F95D81EA-2220-8A5A-7A20-E1617C91C4BA}"/>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རྒྱལ་རབས་དང་པོ།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10:1</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7032076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53663790-72EC-EBD6-D4C6-673199107B3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D4A00635-0536-7B9D-2BAC-C8743511777A}"/>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2She arrived in Jerusalem with a very large caravan—with camels bearing spices, gold in great abundance, and precious stones.</a:t>
            </a:r>
          </a:p>
          <a:p>
            <a:r>
              <a:rPr lang="en-US" sz="4000" dirty="0">
                <a:solidFill>
                  <a:srgbClr val="121212"/>
                </a:solidFill>
                <a:latin typeface="ArialMT"/>
              </a:rPr>
              <a:t>So she came to Solomon and spoke to him all that was on her mind.</a:t>
            </a:r>
            <a:endParaRPr lang="en-ZA" dirty="0"/>
          </a:p>
        </p:txBody>
      </p:sp>
      <p:sp>
        <p:nvSpPr>
          <p:cNvPr id="5" name="TextBox 4">
            <a:extLst>
              <a:ext uri="{FF2B5EF4-FFF2-40B4-BE49-F238E27FC236}">
                <a16:creationId xmlns:a16="http://schemas.microsoft.com/office/drawing/2014/main" id="{C7EF88CE-4269-A422-B4AC-1137D6BD50B5}"/>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2འཁོར་གཡོག་ཤིན་ཏུ་མང་པོ་ཁྲིད་ནས། བསུང་རྫས་དང་གསེར་དང་རྡོ་རིགས་ཀྱི་རིན་པོ་ཆེ་བཅས་ཤིན་ཏུ་མང་པོ་རྔ་མོང་ལ་བཀལ་ཏེ་ཡེ་རུ་སཱ་ལེམ་དུ་འོངས་ནས་སོ་ལོ་མོན་གྱི་དྲུང་དུ་ཕྱིན་ཅིང་། སེམས་ནང་གི་དཀའ་གནད་ཐམས་ཅད་ཀྱིས་ཁོང་ལ་ཚོད་བགམ་བྱས་པ་ན།</a:t>
            </a:r>
            <a:endParaRPr lang="en-ZA" sz="1600" dirty="0"/>
          </a:p>
        </p:txBody>
      </p:sp>
    </p:spTree>
    <p:extLst>
      <p:ext uri="{BB962C8B-B14F-4D97-AF65-F5344CB8AC3E}">
        <p14:creationId xmlns:p14="http://schemas.microsoft.com/office/powerpoint/2010/main" val="942615762"/>
      </p:ext>
    </p:extLst>
  </p:cSld>
  <p:clrMapOvr>
    <a:masterClrMapping/>
  </p:clrMapOvr>
  <mc:AlternateContent xmlns:mc="http://schemas.openxmlformats.org/markup-compatibility/2006" xmlns:p14="http://schemas.microsoft.com/office/powerpoint/2010/main">
    <mc:Choice Requires="p14">
      <p:transition spd="slow" p14:dur="2000" advTm="14441"/>
    </mc:Choice>
    <mc:Fallback xmlns="">
      <p:transition spd="slow" advTm="144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C9D8D3DC-2D9D-47F2-945A-E56186B0E377}"/>
              </a:ext>
            </a:extLst>
          </p:cNvPr>
          <p:cNvPicPr>
            <a:picLocks noChangeAspect="1"/>
          </p:cNvPicPr>
          <p:nvPr/>
        </p:nvPicPr>
        <p:blipFill>
          <a:blip r:embed="rId2"/>
          <a:stretch>
            <a:fillRect/>
          </a:stretch>
        </p:blipFill>
        <p:spPr>
          <a:xfrm>
            <a:off x="0" y="0"/>
            <a:ext cx="12192000" cy="7068238"/>
          </a:xfrm>
          <a:prstGeom prst="rect">
            <a:avLst/>
          </a:prstGeom>
        </p:spPr>
      </p:pic>
      <p:sp>
        <p:nvSpPr>
          <p:cNvPr id="5" name="TextBox 4">
            <a:extLst>
              <a:ext uri="{FF2B5EF4-FFF2-40B4-BE49-F238E27FC236}">
                <a16:creationId xmlns:a16="http://schemas.microsoft.com/office/drawing/2014/main" id="{33F1B8A3-0F9A-9DE1-D951-03CEE0C375F6}"/>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རྒྱལ་རབས་དང་པོ།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5798006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5C3D77F3-D332-2979-3764-7DF13B6375D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372574D7-E854-0A2E-144C-D5FBD133D1C8}"/>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3And Solomon answered all her questions; nothing was too difficult for the king to explain.</a:t>
            </a:r>
          </a:p>
          <a:p>
            <a:r>
              <a:rPr lang="en-US" sz="4400" dirty="0">
                <a:solidFill>
                  <a:srgbClr val="121212"/>
                </a:solidFill>
                <a:latin typeface="ArialMT"/>
              </a:rPr>
              <a:t>4When the queen of Sheba saw all the wisdom of Solomon, the palace he had built,</a:t>
            </a:r>
            <a:endParaRPr lang="en-ZA" sz="4400" dirty="0"/>
          </a:p>
        </p:txBody>
      </p:sp>
      <p:sp>
        <p:nvSpPr>
          <p:cNvPr id="5" name="TextBox 4">
            <a:extLst>
              <a:ext uri="{FF2B5EF4-FFF2-40B4-BE49-F238E27FC236}">
                <a16:creationId xmlns:a16="http://schemas.microsoft.com/office/drawing/2014/main" id="{8522F7BB-DAF7-4C96-99D3-F888F533DA6E}"/>
              </a:ext>
            </a:extLst>
          </p:cNvPr>
          <p:cNvSpPr txBox="1"/>
          <p:nvPr/>
        </p:nvSpPr>
        <p:spPr>
          <a:xfrm>
            <a:off x="6216870" y="0"/>
            <a:ext cx="5975129" cy="6858000"/>
          </a:xfrm>
          <a:prstGeom prst="rect">
            <a:avLst/>
          </a:prstGeom>
          <a:noFill/>
        </p:spPr>
        <p:txBody>
          <a:bodyPr wrap="square" rtlCol="0">
            <a:noAutofit/>
          </a:bodyPr>
          <a:lstStyle/>
          <a:p>
            <a:r>
              <a:rPr lang="bo-CN" sz="6600" b="0" i="0" dirty="0">
                <a:solidFill>
                  <a:srgbClr val="121212"/>
                </a:solidFill>
                <a:effectLst/>
                <a:latin typeface="ArialMT"/>
              </a:rPr>
              <a:t>3སོ་ལོ་མོན་གྱིས་མོའི་དྲི་བ་ཀུན་ལ་ལན་བཏབ་པ་དང་། དྲི་བ་གང་ལའང་རྒྱལ་པོས་ལན་མ་ཐེབས་པ་ཅི་ཡང་མེད་པས། 4ཤེ་བཱའི་རྒྱལ་མོས་སོ་ལོ་མོན་གྱི་ཤེས་རབ་ཐམས་ཅད་དང་། ཁོང་གིས་བཞེངས་པའི་ཕོ་བྲང་དང་།</a:t>
            </a:r>
            <a:endParaRPr lang="en-ZA" sz="6600" dirty="0"/>
          </a:p>
        </p:txBody>
      </p:sp>
    </p:spTree>
    <p:extLst>
      <p:ext uri="{BB962C8B-B14F-4D97-AF65-F5344CB8AC3E}">
        <p14:creationId xmlns:p14="http://schemas.microsoft.com/office/powerpoint/2010/main" val="1886351016"/>
      </p:ext>
    </p:extLst>
  </p:cSld>
  <p:clrMapOvr>
    <a:masterClrMapping/>
  </p:clrMapOvr>
  <mc:AlternateContent xmlns:mc="http://schemas.openxmlformats.org/markup-compatibility/2006" xmlns:p14="http://schemas.microsoft.com/office/powerpoint/2010/main">
    <mc:Choice Requires="p14">
      <p:transition spd="slow" p14:dur="2000" advTm="14122"/>
    </mc:Choice>
    <mc:Fallback xmlns="">
      <p:transition spd="slow" advTm="141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346</TotalTime>
  <Words>1036</Words>
  <Application>Microsoft Office PowerPoint</Application>
  <PresentationFormat>Widescreen</PresentationFormat>
  <Paragraphs>55</Paragraphs>
  <Slides>22</Slides>
  <Notes>1</Notes>
  <HiddenSlides>0</HiddenSlides>
  <MMClips>11</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22</vt:i4>
      </vt:variant>
    </vt:vector>
  </HeadingPairs>
  <TitlesOfParts>
    <vt:vector size="34" baseType="lpstr">
      <vt:lpstr>Aptos</vt:lpstr>
      <vt:lpstr>Arial</vt:lpstr>
      <vt:lpstr>ArialMT</vt:lpstr>
      <vt:lpstr>Calibri</vt:lpstr>
      <vt:lpstr>Calibri Light</vt:lpstr>
      <vt:lpstr>Microsoft Himalaya</vt:lpstr>
      <vt:lpstr>PT Serif</vt:lpstr>
      <vt:lpstr>Symbol</vt:lpstr>
      <vt:lpstr>Times New Roman</vt:lpstr>
      <vt:lpstr>TimesNewRomanPS-BoldMT</vt:lpstr>
      <vt:lpstr>TimesNewRomanPSMT</vt:lpstr>
      <vt:lpstr>Office Theme</vt:lpstr>
      <vt:lpstr>20-5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11</cp:revision>
  <dcterms:created xsi:type="dcterms:W3CDTF">2021-07-20T09:23:46Z</dcterms:created>
  <dcterms:modified xsi:type="dcterms:W3CDTF">2025-04-07T06:23:00Z</dcterms:modified>
</cp:coreProperties>
</file>